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48"/>
  </p:notesMasterIdLst>
  <p:handoutMasterIdLst>
    <p:handoutMasterId r:id="rId49"/>
  </p:handoutMasterIdLst>
  <p:sldIdLst>
    <p:sldId id="348" r:id="rId6"/>
    <p:sldId id="349" r:id="rId7"/>
    <p:sldId id="350" r:id="rId8"/>
    <p:sldId id="317" r:id="rId9"/>
    <p:sldId id="351" r:id="rId10"/>
    <p:sldId id="377" r:id="rId11"/>
    <p:sldId id="354" r:id="rId12"/>
    <p:sldId id="353" r:id="rId13"/>
    <p:sldId id="319" r:id="rId14"/>
    <p:sldId id="320" r:id="rId15"/>
    <p:sldId id="357" r:id="rId16"/>
    <p:sldId id="321" r:id="rId17"/>
    <p:sldId id="322" r:id="rId18"/>
    <p:sldId id="366" r:id="rId19"/>
    <p:sldId id="323" r:id="rId20"/>
    <p:sldId id="324" r:id="rId21"/>
    <p:sldId id="325" r:id="rId22"/>
    <p:sldId id="326" r:id="rId23"/>
    <p:sldId id="358" r:id="rId24"/>
    <p:sldId id="359" r:id="rId25"/>
    <p:sldId id="327" r:id="rId26"/>
    <p:sldId id="328" r:id="rId27"/>
    <p:sldId id="367" r:id="rId28"/>
    <p:sldId id="329" r:id="rId29"/>
    <p:sldId id="330" r:id="rId30"/>
    <p:sldId id="331" r:id="rId31"/>
    <p:sldId id="360" r:id="rId32"/>
    <p:sldId id="373" r:id="rId33"/>
    <p:sldId id="376" r:id="rId34"/>
    <p:sldId id="345" r:id="rId35"/>
    <p:sldId id="336" r:id="rId36"/>
    <p:sldId id="335" r:id="rId37"/>
    <p:sldId id="368" r:id="rId38"/>
    <p:sldId id="333" r:id="rId39"/>
    <p:sldId id="334" r:id="rId40"/>
    <p:sldId id="361" r:id="rId41"/>
    <p:sldId id="347" r:id="rId42"/>
    <p:sldId id="365" r:id="rId43"/>
    <p:sldId id="369" r:id="rId44"/>
    <p:sldId id="362" r:id="rId45"/>
    <p:sldId id="343" r:id="rId46"/>
    <p:sldId id="344" r:id="rId4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yakumar K R" initials="JKR" lastIdx="7" clrIdx="0">
    <p:extLst>
      <p:ext uri="{19B8F6BF-5375-455C-9EA6-DF929625EA0E}">
        <p15:presenceInfo xmlns:p15="http://schemas.microsoft.com/office/powerpoint/2012/main" userId="9ff6703bdfa586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33CCFF"/>
    <a:srgbClr val="66CCFF"/>
    <a:srgbClr val="FFFF66"/>
    <a:srgbClr val="FFFF99"/>
    <a:srgbClr val="D8CDE9"/>
    <a:srgbClr val="FFFFCC"/>
    <a:srgbClr val="FF6699"/>
    <a:srgbClr val="FF00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51" autoAdjust="0"/>
    <p:restoredTop sz="94660"/>
  </p:normalViewPr>
  <p:slideViewPr>
    <p:cSldViewPr>
      <p:cViewPr varScale="1">
        <p:scale>
          <a:sx n="90" d="100"/>
          <a:sy n="90" d="100"/>
        </p:scale>
        <p:origin x="21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856"/>
    </p:cViewPr>
  </p:sorterViewPr>
  <p:notesViewPr>
    <p:cSldViewPr>
      <p:cViewPr varScale="1">
        <p:scale>
          <a:sx n="66" d="100"/>
          <a:sy n="66" d="100"/>
        </p:scale>
        <p:origin x="-2820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785F20-5B50-479A-97C6-F3B06740029C}" type="doc">
      <dgm:prSet loTypeId="urn:microsoft.com/office/officeart/2005/8/layout/hierarchy6" loCatId="hierarchy" qsTypeId="urn:microsoft.com/office/officeart/2005/8/quickstyle/simple5" qsCatId="simple" csTypeId="urn:microsoft.com/office/officeart/2005/8/colors/colorful3" csCatId="colorful" phldr="1"/>
      <dgm:spPr/>
    </dgm:pt>
    <dgm:pt modelId="{1DD443F2-F13A-470B-8DBC-343239171700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chemeClr val="tx1"/>
        </a:solidFill>
        <a:ln>
          <a:noFill/>
        </a:ln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cap="none" normalizeH="0" baseline="0" dirty="0">
              <a:ln/>
              <a:effectLst/>
              <a:latin typeface="Arial" panose="020B0604020202020204" pitchFamily="34" charset="0"/>
              <a:cs typeface="Arial" panose="020B0604020202020204" pitchFamily="34" charset="0"/>
            </a:rPr>
            <a:t>Sanmina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cap="none" normalizeH="0" baseline="0" dirty="0">
              <a:ln/>
              <a:effectLst/>
              <a:latin typeface="Arial" panose="020B0604020202020204" pitchFamily="34" charset="0"/>
              <a:cs typeface="Arial" panose="020B0604020202020204" pitchFamily="34" charset="0"/>
            </a:rPr>
            <a:t>Project Sponsor</a:t>
          </a:r>
        </a:p>
      </dgm:t>
    </dgm:pt>
    <dgm:pt modelId="{E4FB1D24-BE01-4C5C-BB2F-6E1C7AE3C9D8}" type="parTrans" cxnId="{A72EC3EC-F332-44D3-9A4B-8FB92CE3280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026282-5C3C-4F8D-9CA5-47CD8FFE4177}" type="sibTrans" cxnId="{A72EC3EC-F332-44D3-9A4B-8FB92CE3280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0CAC96-A4FE-4439-87C6-7955F90226C9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chemeClr val="tx1">
            <a:lumMod val="85000"/>
            <a:lumOff val="15000"/>
          </a:schemeClr>
        </a:solidFill>
        <a:ln>
          <a:noFill/>
        </a:ln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200" b="0" i="0" u="none" strike="noStrike" cap="none" normalizeH="0" baseline="0" dirty="0">
              <a:ln/>
              <a:effectLst/>
              <a:latin typeface="Arial" panose="020B0604020202020204" pitchFamily="34" charset="0"/>
              <a:cs typeface="Arial" panose="020B0604020202020204" pitchFamily="34" charset="0"/>
            </a:rPr>
            <a:t>Sanmina</a:t>
          </a:r>
        </a:p>
      </dgm:t>
    </dgm:pt>
    <dgm:pt modelId="{C4B585B7-B481-4F4B-9F14-CE478D728EC5}" type="parTrans" cxnId="{DB410F68-980A-4E6A-BD05-89F002976802}">
      <dgm:prSet/>
      <dgm:spPr>
        <a:ln w="28575"/>
      </dgm:spPr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E3F270-EEDE-4CA0-919E-C9773824AC7D}" type="sibTrans" cxnId="{DB410F68-980A-4E6A-BD05-89F002976802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89F57C-FEEB-4279-B211-D55A8D05717F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200" b="0" i="0" u="none" strike="noStrike" cap="none" normalizeH="0" baseline="0" dirty="0">
              <a:ln/>
              <a:effectLst/>
              <a:latin typeface="Arial" panose="020B0604020202020204" pitchFamily="34" charset="0"/>
              <a:cs typeface="Arial" panose="020B0604020202020204" pitchFamily="34" charset="0"/>
            </a:rPr>
            <a:t>Sanmina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200" b="0" i="0" u="none" strike="noStrike" cap="none" normalizeH="0" baseline="0" dirty="0">
              <a:ln/>
              <a:effectLst/>
              <a:latin typeface="Arial" panose="020B0604020202020204" pitchFamily="34" charset="0"/>
              <a:cs typeface="Arial" panose="020B0604020202020204" pitchFamily="34" charset="0"/>
            </a:rPr>
            <a:t> Project Manager</a:t>
          </a:r>
        </a:p>
      </dgm:t>
    </dgm:pt>
    <dgm:pt modelId="{332450B7-73C0-4A33-A523-18BA913447A0}" type="parTrans" cxnId="{F6B9BF22-71BB-47D1-9C48-08C8E244C047}">
      <dgm:prSet/>
      <dgm:spPr>
        <a:ln w="28575"/>
      </dgm:spPr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8CA166-10B1-483B-BD43-C8E992995EE6}" type="sibTrans" cxnId="{F6B9BF22-71BB-47D1-9C48-08C8E244C04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34B668-062E-4729-8762-4A94EEC86F18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rgbClr val="FFC000"/>
        </a:solidFill>
        <a:ln>
          <a:noFill/>
        </a:ln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200" b="0" i="0" u="none" strike="noStrike" cap="none" normalizeH="0" baseline="0" dirty="0">
              <a:ln/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Sanmina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200" b="0" i="0" u="none" strike="noStrike" cap="none" normalizeH="0" baseline="0" dirty="0">
              <a:ln/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Process Owners &amp; Core User Champions</a:t>
          </a:r>
        </a:p>
      </dgm:t>
    </dgm:pt>
    <dgm:pt modelId="{1917CAF0-B840-4FA8-A524-8FB9EA56EFB8}" type="parTrans" cxnId="{CC7ABC85-8340-41EE-B8DF-12B95BBEACB8}">
      <dgm:prSet/>
      <dgm:spPr>
        <a:ln w="28575"/>
      </dgm:spPr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5B466F-8AFC-46D9-B7BD-6D65D2E6CED6}" type="sibTrans" cxnId="{CC7ABC85-8340-41EE-B8DF-12B95BBEACB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054E838-8BF0-49B9-A616-0D64797213A4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chemeClr val="tx1">
            <a:lumMod val="85000"/>
            <a:lumOff val="15000"/>
          </a:schemeClr>
        </a:solidFill>
        <a:ln>
          <a:noFill/>
        </a:ln>
      </dgm:spPr>
      <dgm:t>
        <a:bodyPr anchor="ctr"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lang="en-US" sz="12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Amitysoft</a:t>
          </a:r>
        </a:p>
      </dgm:t>
    </dgm:pt>
    <dgm:pt modelId="{A8564D3D-E1BC-4D42-8046-7ADD2563A44C}" type="parTrans" cxnId="{7E7F8FDF-8408-4EEB-AB27-3325CCB2608E}">
      <dgm:prSet/>
      <dgm:spPr>
        <a:ln w="28575"/>
      </dgm:spPr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6FD454-FDDA-4879-AF0A-2E3BBA447A19}" type="sibTrans" cxnId="{7E7F8FDF-8408-4EEB-AB27-3325CCB2608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AAED70-3A2E-4280-AE1D-9D6FB86969A8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rgbClr val="FFC000"/>
        </a:solidFill>
        <a:ln>
          <a:noFill/>
        </a:ln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5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lang="en-US" sz="1200" b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Project Team Consultants</a:t>
          </a:r>
        </a:p>
      </dgm:t>
    </dgm:pt>
    <dgm:pt modelId="{D80EC728-6D4A-4045-B6A6-548A445B79E0}" type="parTrans" cxnId="{A75B927B-A3F2-493D-8DD9-91DDFC1392C5}">
      <dgm:prSet/>
      <dgm:spPr>
        <a:ln w="28575"/>
      </dgm:spPr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DCFF4B-BDEF-4822-B9E8-5BE407A01494}" type="sibTrans" cxnId="{A75B927B-A3F2-493D-8DD9-91DDFC1392C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53DB07D-13EB-4470-90C4-682578EC3413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200" b="0" i="0" u="none" strike="noStrike" cap="none" normalizeH="0" baseline="0" dirty="0">
              <a:ln/>
              <a:effectLst/>
              <a:latin typeface="Arial" panose="020B0604020202020204" pitchFamily="34" charset="0"/>
              <a:cs typeface="Arial" panose="020B0604020202020204" pitchFamily="34" charset="0"/>
            </a:rPr>
            <a:t>Amitysoft  Project Delivery Manager</a:t>
          </a:r>
        </a:p>
      </dgm:t>
    </dgm:pt>
    <dgm:pt modelId="{369F3952-D236-4EC8-A9C8-A4E80AFB7E46}" type="sibTrans" cxnId="{35A44266-A39C-4ACF-99DB-D3A7CF890EB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D1ED4B-8A59-4FE5-9E17-B7A331FC6F89}" type="parTrans" cxnId="{35A44266-A39C-4ACF-99DB-D3A7CF890EBE}">
      <dgm:prSet/>
      <dgm:spPr>
        <a:ln w="28575"/>
      </dgm:spPr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827911-0DF7-4E87-9184-88ABB8D6F0B2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cap="none" normalizeH="0" baseline="0" dirty="0">
              <a:ln/>
              <a:effectLst/>
              <a:latin typeface="Arial" panose="020B0604020202020204" pitchFamily="34" charset="0"/>
              <a:cs typeface="Arial" panose="020B0604020202020204" pitchFamily="34" charset="0"/>
            </a:rPr>
            <a:t>Project  Sponsor</a:t>
          </a:r>
        </a:p>
      </dgm:t>
    </dgm:pt>
    <dgm:pt modelId="{AB9C0C81-95B2-4684-839D-0134A38A76F7}" type="parTrans" cxnId="{12C25E8F-66D1-4BAA-8D7B-DFBC24D8ADE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CD42CC-7B93-4670-A9BE-C6B57072914F}" type="sibTrans" cxnId="{12C25E8F-66D1-4BAA-8D7B-DFBC24D8ADE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113B637-7285-4FD9-BB69-B41B0A1DED0C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600" b="0" i="0" u="none" strike="noStrike" cap="none" normalizeH="0" baseline="0" dirty="0">
              <a:ln/>
              <a:effectLst/>
              <a:latin typeface="Arial" panose="020B0604020202020204" pitchFamily="34" charset="0"/>
              <a:cs typeface="Arial" panose="020B0604020202020204" pitchFamily="34" charset="0"/>
            </a:rPr>
            <a:t>Steering Committee</a:t>
          </a:r>
        </a:p>
      </dgm:t>
    </dgm:pt>
    <dgm:pt modelId="{E31778EC-D0B3-411D-97EC-794C0BE00117}" type="parTrans" cxnId="{EA257748-B756-4EE3-BDFF-54AE281199B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900794-383E-49A0-B91E-473926533B57}" type="sibTrans" cxnId="{EA257748-B756-4EE3-BDFF-54AE281199B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2A1FCF-4942-4B22-B16A-182A06DDE629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600" b="0" i="0" u="none" strike="noStrike" cap="none" normalizeH="0" baseline="0" dirty="0">
              <a:ln/>
              <a:effectLst/>
              <a:latin typeface="Arial" panose="020B0604020202020204" pitchFamily="34" charset="0"/>
              <a:cs typeface="Arial" panose="020B0604020202020204" pitchFamily="34" charset="0"/>
            </a:rPr>
            <a:t>Operating Committee</a:t>
          </a:r>
        </a:p>
      </dgm:t>
    </dgm:pt>
    <dgm:pt modelId="{353BA484-E80D-419F-B84D-9D65AA321543}" type="parTrans" cxnId="{B7D2BD7A-E665-45BB-A9CF-A0E2B458E02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F043D6-1EC4-4569-9DAC-8D81B86680DC}" type="sibTrans" cxnId="{B7D2BD7A-E665-45BB-A9CF-A0E2B458E02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5F842A-C62B-4BEA-8B20-1837E4C70DF0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600" b="0" i="0" u="none" strike="noStrike" cap="none" normalizeH="0" baseline="0" dirty="0">
              <a:ln/>
              <a:effectLst/>
              <a:latin typeface="Arial" panose="020B0604020202020204" pitchFamily="34" charset="0"/>
              <a:cs typeface="Arial" panose="020B0604020202020204" pitchFamily="34" charset="0"/>
            </a:rPr>
            <a:t>Project Team</a:t>
          </a:r>
        </a:p>
      </dgm:t>
    </dgm:pt>
    <dgm:pt modelId="{2D0074A5-D072-4D86-A1C1-D91589AD226E}" type="parTrans" cxnId="{06FBE8CD-A5D8-4663-900A-467EAA73087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40269D-98A7-442B-BDFA-982C03088AA0}" type="sibTrans" cxnId="{06FBE8CD-A5D8-4663-900A-467EAA73087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48F8046-08CC-4346-BF4C-98AE182E6CE9}" type="pres">
      <dgm:prSet presAssocID="{68785F20-5B50-479A-97C6-F3B06740029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BB2C84F-70BD-4059-BD89-950482CE3CFB}" type="pres">
      <dgm:prSet presAssocID="{68785F20-5B50-479A-97C6-F3B06740029C}" presName="hierFlow" presStyleCnt="0"/>
      <dgm:spPr/>
    </dgm:pt>
    <dgm:pt modelId="{9DBF1232-8F10-45C0-B897-1113DB597081}" type="pres">
      <dgm:prSet presAssocID="{68785F20-5B50-479A-97C6-F3B06740029C}" presName="firstBuf" presStyleCnt="0"/>
      <dgm:spPr/>
    </dgm:pt>
    <dgm:pt modelId="{8E4893A7-C9DD-4800-BA4F-7F278227A07E}" type="pres">
      <dgm:prSet presAssocID="{68785F20-5B50-479A-97C6-F3B06740029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28208EA-B96A-41BB-AC6F-8E0652780368}" type="pres">
      <dgm:prSet presAssocID="{1DD443F2-F13A-470B-8DBC-343239171700}" presName="Name14" presStyleCnt="0"/>
      <dgm:spPr/>
    </dgm:pt>
    <dgm:pt modelId="{16D1B88A-BDE3-4F09-A0EC-38457379464E}" type="pres">
      <dgm:prSet presAssocID="{1DD443F2-F13A-470B-8DBC-343239171700}" presName="level1Shape" presStyleLbl="node0" presStyleIdx="0" presStyleCnt="1" custScaleX="160821">
        <dgm:presLayoutVars>
          <dgm:chPref val="3"/>
        </dgm:presLayoutVars>
      </dgm:prSet>
      <dgm:spPr/>
    </dgm:pt>
    <dgm:pt modelId="{2811C6D2-4BDA-4603-A630-A11A6C72E26B}" type="pres">
      <dgm:prSet presAssocID="{1DD443F2-F13A-470B-8DBC-343239171700}" presName="hierChild2" presStyleCnt="0"/>
      <dgm:spPr/>
    </dgm:pt>
    <dgm:pt modelId="{545A4181-50AD-47D9-8D42-DCD9C1DD4B27}" type="pres">
      <dgm:prSet presAssocID="{C4B585B7-B481-4F4B-9F14-CE478D728EC5}" presName="Name19" presStyleLbl="parChTrans1D2" presStyleIdx="0" presStyleCnt="2"/>
      <dgm:spPr/>
    </dgm:pt>
    <dgm:pt modelId="{8382083B-0A59-4748-8BB2-46BDA72F0BBD}" type="pres">
      <dgm:prSet presAssocID="{B90CAC96-A4FE-4439-87C6-7955F90226C9}" presName="Name21" presStyleCnt="0"/>
      <dgm:spPr/>
    </dgm:pt>
    <dgm:pt modelId="{6394CE08-3858-4A30-916E-518518091E04}" type="pres">
      <dgm:prSet presAssocID="{B90CAC96-A4FE-4439-87C6-7955F90226C9}" presName="level2Shape" presStyleLbl="node2" presStyleIdx="0" presStyleCnt="2" custScaleX="160821" custLinFactNeighborX="1498"/>
      <dgm:spPr/>
    </dgm:pt>
    <dgm:pt modelId="{743D2F2F-1CC1-482D-8FE4-66ABC0199214}" type="pres">
      <dgm:prSet presAssocID="{B90CAC96-A4FE-4439-87C6-7955F90226C9}" presName="hierChild3" presStyleCnt="0"/>
      <dgm:spPr/>
    </dgm:pt>
    <dgm:pt modelId="{C8CAF185-4F76-4AE3-8B8C-22D3F834D234}" type="pres">
      <dgm:prSet presAssocID="{332450B7-73C0-4A33-A523-18BA913447A0}" presName="Name19" presStyleLbl="parChTrans1D3" presStyleIdx="0" presStyleCnt="2"/>
      <dgm:spPr/>
    </dgm:pt>
    <dgm:pt modelId="{DC1E4C81-2F34-4E43-8F0C-A53F5DE8FDC7}" type="pres">
      <dgm:prSet presAssocID="{1489F57C-FEEB-4279-B211-D55A8D05717F}" presName="Name21" presStyleCnt="0"/>
      <dgm:spPr/>
    </dgm:pt>
    <dgm:pt modelId="{EFF251D7-3C24-4F69-A0DA-426388A60190}" type="pres">
      <dgm:prSet presAssocID="{1489F57C-FEEB-4279-B211-D55A8D05717F}" presName="level2Shape" presStyleLbl="node3" presStyleIdx="0" presStyleCnt="2" custScaleX="160821" custLinFactNeighborX="1498"/>
      <dgm:spPr/>
    </dgm:pt>
    <dgm:pt modelId="{8924228F-6164-4845-8EC0-854E54F18625}" type="pres">
      <dgm:prSet presAssocID="{1489F57C-FEEB-4279-B211-D55A8D05717F}" presName="hierChild3" presStyleCnt="0"/>
      <dgm:spPr/>
    </dgm:pt>
    <dgm:pt modelId="{3F450DEC-C15A-4013-AEAC-ACB7A1BD1956}" type="pres">
      <dgm:prSet presAssocID="{1917CAF0-B840-4FA8-A524-8FB9EA56EFB8}" presName="Name19" presStyleLbl="parChTrans1D4" presStyleIdx="0" presStyleCnt="2"/>
      <dgm:spPr/>
    </dgm:pt>
    <dgm:pt modelId="{832FC198-4092-4BCE-A2BB-8CF9EDE785F7}" type="pres">
      <dgm:prSet presAssocID="{F534B668-062E-4729-8762-4A94EEC86F18}" presName="Name21" presStyleCnt="0"/>
      <dgm:spPr/>
    </dgm:pt>
    <dgm:pt modelId="{E64322BA-FC61-4AD4-972D-1476A8224926}" type="pres">
      <dgm:prSet presAssocID="{F534B668-062E-4729-8762-4A94EEC86F18}" presName="level2Shape" presStyleLbl="node4" presStyleIdx="0" presStyleCnt="2" custScaleX="160821" custLinFactNeighborX="1498"/>
      <dgm:spPr/>
    </dgm:pt>
    <dgm:pt modelId="{5A4343D7-CE7C-4288-B319-EA47FC8DE73D}" type="pres">
      <dgm:prSet presAssocID="{F534B668-062E-4729-8762-4A94EEC86F18}" presName="hierChild3" presStyleCnt="0"/>
      <dgm:spPr/>
    </dgm:pt>
    <dgm:pt modelId="{7385C6C1-59CF-4933-BEC9-5297DD4A7F62}" type="pres">
      <dgm:prSet presAssocID="{A8564D3D-E1BC-4D42-8046-7ADD2563A44C}" presName="Name19" presStyleLbl="parChTrans1D2" presStyleIdx="1" presStyleCnt="2"/>
      <dgm:spPr/>
    </dgm:pt>
    <dgm:pt modelId="{DB25937B-3C2F-4353-89E8-DA4DDAD5AB90}" type="pres">
      <dgm:prSet presAssocID="{8054E838-8BF0-49B9-A616-0D64797213A4}" presName="Name21" presStyleCnt="0"/>
      <dgm:spPr/>
    </dgm:pt>
    <dgm:pt modelId="{A8A480F0-F74B-436D-912F-44BC53D57254}" type="pres">
      <dgm:prSet presAssocID="{8054E838-8BF0-49B9-A616-0D64797213A4}" presName="level2Shape" presStyleLbl="node2" presStyleIdx="1" presStyleCnt="2" custScaleX="151779"/>
      <dgm:spPr/>
    </dgm:pt>
    <dgm:pt modelId="{EE70A052-4724-455C-A16E-85766A242A70}" type="pres">
      <dgm:prSet presAssocID="{8054E838-8BF0-49B9-A616-0D64797213A4}" presName="hierChild3" presStyleCnt="0"/>
      <dgm:spPr/>
    </dgm:pt>
    <dgm:pt modelId="{649DA1F9-E125-4F77-A8E3-0F8AC9A56CA0}" type="pres">
      <dgm:prSet presAssocID="{EDD1ED4B-8A59-4FE5-9E17-B7A331FC6F89}" presName="Name19" presStyleLbl="parChTrans1D3" presStyleIdx="1" presStyleCnt="2"/>
      <dgm:spPr/>
    </dgm:pt>
    <dgm:pt modelId="{C25ECB9E-48A4-49B9-A3F1-E93ED3458CDC}" type="pres">
      <dgm:prSet presAssocID="{C53DB07D-13EB-4470-90C4-682578EC3413}" presName="Name21" presStyleCnt="0"/>
      <dgm:spPr/>
    </dgm:pt>
    <dgm:pt modelId="{3518860F-841D-44AE-B959-F7E838B435B1}" type="pres">
      <dgm:prSet presAssocID="{C53DB07D-13EB-4470-90C4-682578EC3413}" presName="level2Shape" presStyleLbl="node3" presStyleIdx="1" presStyleCnt="2" custScaleX="151779"/>
      <dgm:spPr/>
    </dgm:pt>
    <dgm:pt modelId="{7F6C565C-0E47-461F-A7E6-041EB6EFAA16}" type="pres">
      <dgm:prSet presAssocID="{C53DB07D-13EB-4470-90C4-682578EC3413}" presName="hierChild3" presStyleCnt="0"/>
      <dgm:spPr/>
    </dgm:pt>
    <dgm:pt modelId="{733A35CA-351B-4F06-B22A-3A81281AE352}" type="pres">
      <dgm:prSet presAssocID="{D80EC728-6D4A-4045-B6A6-548A445B79E0}" presName="Name19" presStyleLbl="parChTrans1D4" presStyleIdx="1" presStyleCnt="2"/>
      <dgm:spPr/>
    </dgm:pt>
    <dgm:pt modelId="{53B5FE0A-BC1B-4BC9-AA0F-0E093202A2DE}" type="pres">
      <dgm:prSet presAssocID="{E6AAED70-3A2E-4280-AE1D-9D6FB86969A8}" presName="Name21" presStyleCnt="0"/>
      <dgm:spPr/>
    </dgm:pt>
    <dgm:pt modelId="{108DC509-9C4A-498B-9D85-E2DB1FBF03F6}" type="pres">
      <dgm:prSet presAssocID="{E6AAED70-3A2E-4280-AE1D-9D6FB86969A8}" presName="level2Shape" presStyleLbl="node4" presStyleIdx="1" presStyleCnt="2" custScaleX="151779"/>
      <dgm:spPr/>
    </dgm:pt>
    <dgm:pt modelId="{9E92BE72-F0FB-4182-9BA1-51F8C49A9C2D}" type="pres">
      <dgm:prSet presAssocID="{E6AAED70-3A2E-4280-AE1D-9D6FB86969A8}" presName="hierChild3" presStyleCnt="0"/>
      <dgm:spPr/>
    </dgm:pt>
    <dgm:pt modelId="{6073E0FF-1DD8-4818-B1B0-202E8DB5E87C}" type="pres">
      <dgm:prSet presAssocID="{68785F20-5B50-479A-97C6-F3B06740029C}" presName="bgShapesFlow" presStyleCnt="0"/>
      <dgm:spPr/>
    </dgm:pt>
    <dgm:pt modelId="{1CE3AE38-FF97-482E-AB34-89F4721662B4}" type="pres">
      <dgm:prSet presAssocID="{B1827911-0DF7-4E87-9184-88ABB8D6F0B2}" presName="rectComp" presStyleCnt="0"/>
      <dgm:spPr/>
    </dgm:pt>
    <dgm:pt modelId="{B6DC6149-7F25-4C65-984C-D43C5665E64E}" type="pres">
      <dgm:prSet presAssocID="{B1827911-0DF7-4E87-9184-88ABB8D6F0B2}" presName="bgRect" presStyleLbl="bgShp" presStyleIdx="0" presStyleCnt="4" custLinFactNeighborY="-9098"/>
      <dgm:spPr/>
    </dgm:pt>
    <dgm:pt modelId="{C813DF63-6F43-459E-BBA2-904E3AFC90B3}" type="pres">
      <dgm:prSet presAssocID="{B1827911-0DF7-4E87-9184-88ABB8D6F0B2}" presName="bgRectTx" presStyleLbl="bgShp" presStyleIdx="0" presStyleCnt="4">
        <dgm:presLayoutVars>
          <dgm:bulletEnabled val="1"/>
        </dgm:presLayoutVars>
      </dgm:prSet>
      <dgm:spPr/>
    </dgm:pt>
    <dgm:pt modelId="{75BCDB16-B240-448B-AAC1-DA1093E0C229}" type="pres">
      <dgm:prSet presAssocID="{B1827911-0DF7-4E87-9184-88ABB8D6F0B2}" presName="spComp" presStyleCnt="0"/>
      <dgm:spPr/>
    </dgm:pt>
    <dgm:pt modelId="{65013AA2-7C78-4A78-A1C4-C1AFF778D9EC}" type="pres">
      <dgm:prSet presAssocID="{B1827911-0DF7-4E87-9184-88ABB8D6F0B2}" presName="vSp" presStyleCnt="0"/>
      <dgm:spPr/>
    </dgm:pt>
    <dgm:pt modelId="{2ECAAEFF-36E3-4D22-B017-F918A0808281}" type="pres">
      <dgm:prSet presAssocID="{3113B637-7285-4FD9-BB69-B41B0A1DED0C}" presName="rectComp" presStyleCnt="0"/>
      <dgm:spPr/>
    </dgm:pt>
    <dgm:pt modelId="{1C61A43B-7ABC-467E-8EFA-CE5A5C4EF03E}" type="pres">
      <dgm:prSet presAssocID="{3113B637-7285-4FD9-BB69-B41B0A1DED0C}" presName="bgRect" presStyleLbl="bgShp" presStyleIdx="1" presStyleCnt="4"/>
      <dgm:spPr/>
    </dgm:pt>
    <dgm:pt modelId="{5B42D52B-BE4A-490D-B6E1-67FEB4071BA9}" type="pres">
      <dgm:prSet presAssocID="{3113B637-7285-4FD9-BB69-B41B0A1DED0C}" presName="bgRectTx" presStyleLbl="bgShp" presStyleIdx="1" presStyleCnt="4">
        <dgm:presLayoutVars>
          <dgm:bulletEnabled val="1"/>
        </dgm:presLayoutVars>
      </dgm:prSet>
      <dgm:spPr/>
    </dgm:pt>
    <dgm:pt modelId="{759938A5-85F8-456A-95B2-5AE80F9AD4C6}" type="pres">
      <dgm:prSet presAssocID="{3113B637-7285-4FD9-BB69-B41B0A1DED0C}" presName="spComp" presStyleCnt="0"/>
      <dgm:spPr/>
    </dgm:pt>
    <dgm:pt modelId="{B7546FD7-5B76-472E-90EF-BA14A9E06566}" type="pres">
      <dgm:prSet presAssocID="{3113B637-7285-4FD9-BB69-B41B0A1DED0C}" presName="vSp" presStyleCnt="0"/>
      <dgm:spPr/>
    </dgm:pt>
    <dgm:pt modelId="{86C9089E-7D27-49C0-A8ED-AE81E9EB139E}" type="pres">
      <dgm:prSet presAssocID="{E32A1FCF-4942-4B22-B16A-182A06DDE629}" presName="rectComp" presStyleCnt="0"/>
      <dgm:spPr/>
    </dgm:pt>
    <dgm:pt modelId="{7301ADF5-4D0A-401C-B7F4-509A0378C0D2}" type="pres">
      <dgm:prSet presAssocID="{E32A1FCF-4942-4B22-B16A-182A06DDE629}" presName="bgRect" presStyleLbl="bgShp" presStyleIdx="2" presStyleCnt="4"/>
      <dgm:spPr/>
    </dgm:pt>
    <dgm:pt modelId="{C8C09FA1-0FBD-452A-8460-14E71D588078}" type="pres">
      <dgm:prSet presAssocID="{E32A1FCF-4942-4B22-B16A-182A06DDE629}" presName="bgRectTx" presStyleLbl="bgShp" presStyleIdx="2" presStyleCnt="4">
        <dgm:presLayoutVars>
          <dgm:bulletEnabled val="1"/>
        </dgm:presLayoutVars>
      </dgm:prSet>
      <dgm:spPr/>
    </dgm:pt>
    <dgm:pt modelId="{6284EF2C-F788-42C8-BFBF-BA2F7B50AC4E}" type="pres">
      <dgm:prSet presAssocID="{E32A1FCF-4942-4B22-B16A-182A06DDE629}" presName="spComp" presStyleCnt="0"/>
      <dgm:spPr/>
    </dgm:pt>
    <dgm:pt modelId="{012F5BDD-232F-4145-BD21-87A5F1D0106A}" type="pres">
      <dgm:prSet presAssocID="{E32A1FCF-4942-4B22-B16A-182A06DDE629}" presName="vSp" presStyleCnt="0"/>
      <dgm:spPr/>
    </dgm:pt>
    <dgm:pt modelId="{82EECF9F-0128-435C-A3F1-9F6A6D59D598}" type="pres">
      <dgm:prSet presAssocID="{2B5F842A-C62B-4BEA-8B20-1837E4C70DF0}" presName="rectComp" presStyleCnt="0"/>
      <dgm:spPr/>
    </dgm:pt>
    <dgm:pt modelId="{B8110D6F-10E3-4E47-86B9-68586CB7B130}" type="pres">
      <dgm:prSet presAssocID="{2B5F842A-C62B-4BEA-8B20-1837E4C70DF0}" presName="bgRect" presStyleLbl="bgShp" presStyleIdx="3" presStyleCnt="4" custLinFactNeighborY="8039"/>
      <dgm:spPr/>
    </dgm:pt>
    <dgm:pt modelId="{0F0291D8-D7CB-4E68-AF03-B01CBAC9711C}" type="pres">
      <dgm:prSet presAssocID="{2B5F842A-C62B-4BEA-8B20-1837E4C70DF0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F6B9BF22-71BB-47D1-9C48-08C8E244C047}" srcId="{B90CAC96-A4FE-4439-87C6-7955F90226C9}" destId="{1489F57C-FEEB-4279-B211-D55A8D05717F}" srcOrd="0" destOrd="0" parTransId="{332450B7-73C0-4A33-A523-18BA913447A0}" sibTransId="{5E8CA166-10B1-483B-BD43-C8E992995EE6}"/>
    <dgm:cxn modelId="{A3FC5838-EC36-4E4C-9324-E2F2458BEE75}" type="presOf" srcId="{EDD1ED4B-8A59-4FE5-9E17-B7A331FC6F89}" destId="{649DA1F9-E125-4F77-A8E3-0F8AC9A56CA0}" srcOrd="0" destOrd="0" presId="urn:microsoft.com/office/officeart/2005/8/layout/hierarchy6"/>
    <dgm:cxn modelId="{C1FFE13A-D8BF-42EE-9418-F8EA9748E1DB}" type="presOf" srcId="{C4B585B7-B481-4F4B-9F14-CE478D728EC5}" destId="{545A4181-50AD-47D9-8D42-DCD9C1DD4B27}" srcOrd="0" destOrd="0" presId="urn:microsoft.com/office/officeart/2005/8/layout/hierarchy6"/>
    <dgm:cxn modelId="{3950403D-1C32-4634-9745-C397501D2737}" type="presOf" srcId="{8054E838-8BF0-49B9-A616-0D64797213A4}" destId="{A8A480F0-F74B-436D-912F-44BC53D57254}" srcOrd="0" destOrd="0" presId="urn:microsoft.com/office/officeart/2005/8/layout/hierarchy6"/>
    <dgm:cxn modelId="{160C3E5C-A873-4661-A004-D239F1EF81E8}" type="presOf" srcId="{1917CAF0-B840-4FA8-A524-8FB9EA56EFB8}" destId="{3F450DEC-C15A-4013-AEAC-ACB7A1BD1956}" srcOrd="0" destOrd="0" presId="urn:microsoft.com/office/officeart/2005/8/layout/hierarchy6"/>
    <dgm:cxn modelId="{C6B85160-7FE5-4B8F-85D4-06083EDE9073}" type="presOf" srcId="{1489F57C-FEEB-4279-B211-D55A8D05717F}" destId="{EFF251D7-3C24-4F69-A0DA-426388A60190}" srcOrd="0" destOrd="0" presId="urn:microsoft.com/office/officeart/2005/8/layout/hierarchy6"/>
    <dgm:cxn modelId="{F8E6FF63-93FF-4C89-BE74-3E462E89077C}" type="presOf" srcId="{3113B637-7285-4FD9-BB69-B41B0A1DED0C}" destId="{1C61A43B-7ABC-467E-8EFA-CE5A5C4EF03E}" srcOrd="0" destOrd="0" presId="urn:microsoft.com/office/officeart/2005/8/layout/hierarchy6"/>
    <dgm:cxn modelId="{DE66AC64-DB1A-4AD5-99D2-101D761A3BE4}" type="presOf" srcId="{E32A1FCF-4942-4B22-B16A-182A06DDE629}" destId="{C8C09FA1-0FBD-452A-8460-14E71D588078}" srcOrd="1" destOrd="0" presId="urn:microsoft.com/office/officeart/2005/8/layout/hierarchy6"/>
    <dgm:cxn modelId="{35A44266-A39C-4ACF-99DB-D3A7CF890EBE}" srcId="{8054E838-8BF0-49B9-A616-0D64797213A4}" destId="{C53DB07D-13EB-4470-90C4-682578EC3413}" srcOrd="0" destOrd="0" parTransId="{EDD1ED4B-8A59-4FE5-9E17-B7A331FC6F89}" sibTransId="{369F3952-D236-4EC8-A9C8-A4E80AFB7E46}"/>
    <dgm:cxn modelId="{7490E147-92E1-43A7-B930-5F1ED2C97610}" type="presOf" srcId="{B90CAC96-A4FE-4439-87C6-7955F90226C9}" destId="{6394CE08-3858-4A30-916E-518518091E04}" srcOrd="0" destOrd="0" presId="urn:microsoft.com/office/officeart/2005/8/layout/hierarchy6"/>
    <dgm:cxn modelId="{DB410F68-980A-4E6A-BD05-89F002976802}" srcId="{1DD443F2-F13A-470B-8DBC-343239171700}" destId="{B90CAC96-A4FE-4439-87C6-7955F90226C9}" srcOrd="0" destOrd="0" parTransId="{C4B585B7-B481-4F4B-9F14-CE478D728EC5}" sibTransId="{38E3F270-EEDE-4CA0-919E-C9773824AC7D}"/>
    <dgm:cxn modelId="{EA257748-B756-4EE3-BDFF-54AE281199B1}" srcId="{68785F20-5B50-479A-97C6-F3B06740029C}" destId="{3113B637-7285-4FD9-BB69-B41B0A1DED0C}" srcOrd="2" destOrd="0" parTransId="{E31778EC-D0B3-411D-97EC-794C0BE00117}" sibTransId="{EE900794-383E-49A0-B91E-473926533B57}"/>
    <dgm:cxn modelId="{FD80DD49-824F-423C-B147-337A71A6510B}" type="presOf" srcId="{1DD443F2-F13A-470B-8DBC-343239171700}" destId="{16D1B88A-BDE3-4F09-A0EC-38457379464E}" srcOrd="0" destOrd="0" presId="urn:microsoft.com/office/officeart/2005/8/layout/hierarchy6"/>
    <dgm:cxn modelId="{BC58D479-729B-4FF4-8EAB-C266EAECEC7A}" type="presOf" srcId="{D80EC728-6D4A-4045-B6A6-548A445B79E0}" destId="{733A35CA-351B-4F06-B22A-3A81281AE352}" srcOrd="0" destOrd="0" presId="urn:microsoft.com/office/officeart/2005/8/layout/hierarchy6"/>
    <dgm:cxn modelId="{B7D2BD7A-E665-45BB-A9CF-A0E2B458E023}" srcId="{68785F20-5B50-479A-97C6-F3B06740029C}" destId="{E32A1FCF-4942-4B22-B16A-182A06DDE629}" srcOrd="3" destOrd="0" parTransId="{353BA484-E80D-419F-B84D-9D65AA321543}" sibTransId="{EDF043D6-1EC4-4569-9DAC-8D81B86680DC}"/>
    <dgm:cxn modelId="{383BCC7A-AEF4-4F1A-AB55-1B7112961130}" type="presOf" srcId="{332450B7-73C0-4A33-A523-18BA913447A0}" destId="{C8CAF185-4F76-4AE3-8B8C-22D3F834D234}" srcOrd="0" destOrd="0" presId="urn:microsoft.com/office/officeart/2005/8/layout/hierarchy6"/>
    <dgm:cxn modelId="{A75B927B-A3F2-493D-8DD9-91DDFC1392C5}" srcId="{C53DB07D-13EB-4470-90C4-682578EC3413}" destId="{E6AAED70-3A2E-4280-AE1D-9D6FB86969A8}" srcOrd="0" destOrd="0" parTransId="{D80EC728-6D4A-4045-B6A6-548A445B79E0}" sibTransId="{4BDCFF4B-BDEF-4822-B9E8-5BE407A01494}"/>
    <dgm:cxn modelId="{CC7ABC85-8340-41EE-B8DF-12B95BBEACB8}" srcId="{1489F57C-FEEB-4279-B211-D55A8D05717F}" destId="{F534B668-062E-4729-8762-4A94EEC86F18}" srcOrd="0" destOrd="0" parTransId="{1917CAF0-B840-4FA8-A524-8FB9EA56EFB8}" sibTransId="{0F5B466F-8AFC-46D9-B7BD-6D65D2E6CED6}"/>
    <dgm:cxn modelId="{8DC0D389-C494-45E3-B351-13AE08E64FFF}" type="presOf" srcId="{2B5F842A-C62B-4BEA-8B20-1837E4C70DF0}" destId="{0F0291D8-D7CB-4E68-AF03-B01CBAC9711C}" srcOrd="1" destOrd="0" presId="urn:microsoft.com/office/officeart/2005/8/layout/hierarchy6"/>
    <dgm:cxn modelId="{83F5BB8B-D53A-4B7F-A0E3-AB1173F45AD3}" type="presOf" srcId="{E6AAED70-3A2E-4280-AE1D-9D6FB86969A8}" destId="{108DC509-9C4A-498B-9D85-E2DB1FBF03F6}" srcOrd="0" destOrd="0" presId="urn:microsoft.com/office/officeart/2005/8/layout/hierarchy6"/>
    <dgm:cxn modelId="{12C25E8F-66D1-4BAA-8D7B-DFBC24D8ADE6}" srcId="{68785F20-5B50-479A-97C6-F3B06740029C}" destId="{B1827911-0DF7-4E87-9184-88ABB8D6F0B2}" srcOrd="1" destOrd="0" parTransId="{AB9C0C81-95B2-4684-839D-0134A38A76F7}" sibTransId="{5FCD42CC-7B93-4670-A9BE-C6B57072914F}"/>
    <dgm:cxn modelId="{826BA39F-FB9F-4EA0-8FB4-AFA483A37C08}" type="presOf" srcId="{B1827911-0DF7-4E87-9184-88ABB8D6F0B2}" destId="{B6DC6149-7F25-4C65-984C-D43C5665E64E}" srcOrd="0" destOrd="0" presId="urn:microsoft.com/office/officeart/2005/8/layout/hierarchy6"/>
    <dgm:cxn modelId="{678A97A7-594F-47D0-989D-B60525CB8A1C}" type="presOf" srcId="{B1827911-0DF7-4E87-9184-88ABB8D6F0B2}" destId="{C813DF63-6F43-459E-BBA2-904E3AFC90B3}" srcOrd="1" destOrd="0" presId="urn:microsoft.com/office/officeart/2005/8/layout/hierarchy6"/>
    <dgm:cxn modelId="{8B557AB5-2764-444E-85FF-0988763EDF14}" type="presOf" srcId="{A8564D3D-E1BC-4D42-8046-7ADD2563A44C}" destId="{7385C6C1-59CF-4933-BEC9-5297DD4A7F62}" srcOrd="0" destOrd="0" presId="urn:microsoft.com/office/officeart/2005/8/layout/hierarchy6"/>
    <dgm:cxn modelId="{EC85DFB6-9362-4FE9-A270-34D81F54A875}" type="presOf" srcId="{2B5F842A-C62B-4BEA-8B20-1837E4C70DF0}" destId="{B8110D6F-10E3-4E47-86B9-68586CB7B130}" srcOrd="0" destOrd="0" presId="urn:microsoft.com/office/officeart/2005/8/layout/hierarchy6"/>
    <dgm:cxn modelId="{96714BC8-589D-44C0-B03F-11EBE7AEF38F}" type="presOf" srcId="{F534B668-062E-4729-8762-4A94EEC86F18}" destId="{E64322BA-FC61-4AD4-972D-1476A8224926}" srcOrd="0" destOrd="0" presId="urn:microsoft.com/office/officeart/2005/8/layout/hierarchy6"/>
    <dgm:cxn modelId="{06FBE8CD-A5D8-4663-900A-467EAA730871}" srcId="{68785F20-5B50-479A-97C6-F3B06740029C}" destId="{2B5F842A-C62B-4BEA-8B20-1837E4C70DF0}" srcOrd="4" destOrd="0" parTransId="{2D0074A5-D072-4D86-A1C1-D91589AD226E}" sibTransId="{EC40269D-98A7-442B-BDFA-982C03088AA0}"/>
    <dgm:cxn modelId="{14337FD3-17DE-4B6C-9675-B9279165465A}" type="presOf" srcId="{C53DB07D-13EB-4470-90C4-682578EC3413}" destId="{3518860F-841D-44AE-B959-F7E838B435B1}" srcOrd="0" destOrd="0" presId="urn:microsoft.com/office/officeart/2005/8/layout/hierarchy6"/>
    <dgm:cxn modelId="{7E7F8FDF-8408-4EEB-AB27-3325CCB2608E}" srcId="{1DD443F2-F13A-470B-8DBC-343239171700}" destId="{8054E838-8BF0-49B9-A616-0D64797213A4}" srcOrd="1" destOrd="0" parTransId="{A8564D3D-E1BC-4D42-8046-7ADD2563A44C}" sibTransId="{4E6FD454-FDDA-4879-AF0A-2E3BBA447A19}"/>
    <dgm:cxn modelId="{B574A4E1-DC00-4ABE-9739-16B8D0439BDE}" type="presOf" srcId="{3113B637-7285-4FD9-BB69-B41B0A1DED0C}" destId="{5B42D52B-BE4A-490D-B6E1-67FEB4071BA9}" srcOrd="1" destOrd="0" presId="urn:microsoft.com/office/officeart/2005/8/layout/hierarchy6"/>
    <dgm:cxn modelId="{592A04E2-A559-4A41-B398-E517B5C7D1DF}" type="presOf" srcId="{E32A1FCF-4942-4B22-B16A-182A06DDE629}" destId="{7301ADF5-4D0A-401C-B7F4-509A0378C0D2}" srcOrd="0" destOrd="0" presId="urn:microsoft.com/office/officeart/2005/8/layout/hierarchy6"/>
    <dgm:cxn modelId="{A72EC3EC-F332-44D3-9A4B-8FB92CE32803}" srcId="{68785F20-5B50-479A-97C6-F3B06740029C}" destId="{1DD443F2-F13A-470B-8DBC-343239171700}" srcOrd="0" destOrd="0" parTransId="{E4FB1D24-BE01-4C5C-BB2F-6E1C7AE3C9D8}" sibTransId="{B6026282-5C3C-4F8D-9CA5-47CD8FFE4177}"/>
    <dgm:cxn modelId="{4F80C3EE-3A4C-4A29-A024-A8DADC5B2D8A}" type="presOf" srcId="{68785F20-5B50-479A-97C6-F3B06740029C}" destId="{E48F8046-08CC-4346-BF4C-98AE182E6CE9}" srcOrd="0" destOrd="0" presId="urn:microsoft.com/office/officeart/2005/8/layout/hierarchy6"/>
    <dgm:cxn modelId="{F34DD9B9-A18B-4E43-8679-4E2F0103D1F0}" type="presParOf" srcId="{E48F8046-08CC-4346-BF4C-98AE182E6CE9}" destId="{4BB2C84F-70BD-4059-BD89-950482CE3CFB}" srcOrd="0" destOrd="0" presId="urn:microsoft.com/office/officeart/2005/8/layout/hierarchy6"/>
    <dgm:cxn modelId="{D21B9738-58AB-4916-9CB8-510BC802251D}" type="presParOf" srcId="{4BB2C84F-70BD-4059-BD89-950482CE3CFB}" destId="{9DBF1232-8F10-45C0-B897-1113DB597081}" srcOrd="0" destOrd="0" presId="urn:microsoft.com/office/officeart/2005/8/layout/hierarchy6"/>
    <dgm:cxn modelId="{51DBA451-E0AF-4986-9DF1-353555BEF851}" type="presParOf" srcId="{4BB2C84F-70BD-4059-BD89-950482CE3CFB}" destId="{8E4893A7-C9DD-4800-BA4F-7F278227A07E}" srcOrd="1" destOrd="0" presId="urn:microsoft.com/office/officeart/2005/8/layout/hierarchy6"/>
    <dgm:cxn modelId="{271BEA3E-3C08-4A91-9C86-B6868837EB2A}" type="presParOf" srcId="{8E4893A7-C9DD-4800-BA4F-7F278227A07E}" destId="{428208EA-B96A-41BB-AC6F-8E0652780368}" srcOrd="0" destOrd="0" presId="urn:microsoft.com/office/officeart/2005/8/layout/hierarchy6"/>
    <dgm:cxn modelId="{963F9E59-7E53-4DAD-9BD9-DE406CF27977}" type="presParOf" srcId="{428208EA-B96A-41BB-AC6F-8E0652780368}" destId="{16D1B88A-BDE3-4F09-A0EC-38457379464E}" srcOrd="0" destOrd="0" presId="urn:microsoft.com/office/officeart/2005/8/layout/hierarchy6"/>
    <dgm:cxn modelId="{755BA9A1-7966-4DF2-A8D2-A5D54B5B21E1}" type="presParOf" srcId="{428208EA-B96A-41BB-AC6F-8E0652780368}" destId="{2811C6D2-4BDA-4603-A630-A11A6C72E26B}" srcOrd="1" destOrd="0" presId="urn:microsoft.com/office/officeart/2005/8/layout/hierarchy6"/>
    <dgm:cxn modelId="{2C439274-B538-415A-9B42-EC24044556F2}" type="presParOf" srcId="{2811C6D2-4BDA-4603-A630-A11A6C72E26B}" destId="{545A4181-50AD-47D9-8D42-DCD9C1DD4B27}" srcOrd="0" destOrd="0" presId="urn:microsoft.com/office/officeart/2005/8/layout/hierarchy6"/>
    <dgm:cxn modelId="{D03DE2E0-4A43-4D2D-879C-CA5244081323}" type="presParOf" srcId="{2811C6D2-4BDA-4603-A630-A11A6C72E26B}" destId="{8382083B-0A59-4748-8BB2-46BDA72F0BBD}" srcOrd="1" destOrd="0" presId="urn:microsoft.com/office/officeart/2005/8/layout/hierarchy6"/>
    <dgm:cxn modelId="{6C7457FC-5462-455C-930D-6BD7856B074E}" type="presParOf" srcId="{8382083B-0A59-4748-8BB2-46BDA72F0BBD}" destId="{6394CE08-3858-4A30-916E-518518091E04}" srcOrd="0" destOrd="0" presId="urn:microsoft.com/office/officeart/2005/8/layout/hierarchy6"/>
    <dgm:cxn modelId="{F6213F2C-047E-45E3-895F-97CFD3F1498E}" type="presParOf" srcId="{8382083B-0A59-4748-8BB2-46BDA72F0BBD}" destId="{743D2F2F-1CC1-482D-8FE4-66ABC0199214}" srcOrd="1" destOrd="0" presId="urn:microsoft.com/office/officeart/2005/8/layout/hierarchy6"/>
    <dgm:cxn modelId="{9634F644-42CB-449D-9009-773F978695CD}" type="presParOf" srcId="{743D2F2F-1CC1-482D-8FE4-66ABC0199214}" destId="{C8CAF185-4F76-4AE3-8B8C-22D3F834D234}" srcOrd="0" destOrd="0" presId="urn:microsoft.com/office/officeart/2005/8/layout/hierarchy6"/>
    <dgm:cxn modelId="{06299186-05E7-4A87-A464-9AA28B90F7D0}" type="presParOf" srcId="{743D2F2F-1CC1-482D-8FE4-66ABC0199214}" destId="{DC1E4C81-2F34-4E43-8F0C-A53F5DE8FDC7}" srcOrd="1" destOrd="0" presId="urn:microsoft.com/office/officeart/2005/8/layout/hierarchy6"/>
    <dgm:cxn modelId="{590D3D04-CBD0-48DA-A027-DA22C48A9C4E}" type="presParOf" srcId="{DC1E4C81-2F34-4E43-8F0C-A53F5DE8FDC7}" destId="{EFF251D7-3C24-4F69-A0DA-426388A60190}" srcOrd="0" destOrd="0" presId="urn:microsoft.com/office/officeart/2005/8/layout/hierarchy6"/>
    <dgm:cxn modelId="{57821CB3-2035-435C-86ED-025A9DEBF304}" type="presParOf" srcId="{DC1E4C81-2F34-4E43-8F0C-A53F5DE8FDC7}" destId="{8924228F-6164-4845-8EC0-854E54F18625}" srcOrd="1" destOrd="0" presId="urn:microsoft.com/office/officeart/2005/8/layout/hierarchy6"/>
    <dgm:cxn modelId="{D2BCCBDA-5560-4AAF-A679-5D58277F6886}" type="presParOf" srcId="{8924228F-6164-4845-8EC0-854E54F18625}" destId="{3F450DEC-C15A-4013-AEAC-ACB7A1BD1956}" srcOrd="0" destOrd="0" presId="urn:microsoft.com/office/officeart/2005/8/layout/hierarchy6"/>
    <dgm:cxn modelId="{0A144D4A-84C7-4EA8-A619-121F62A9BE38}" type="presParOf" srcId="{8924228F-6164-4845-8EC0-854E54F18625}" destId="{832FC198-4092-4BCE-A2BB-8CF9EDE785F7}" srcOrd="1" destOrd="0" presId="urn:microsoft.com/office/officeart/2005/8/layout/hierarchy6"/>
    <dgm:cxn modelId="{87161FC5-E0FD-4845-9233-64FB625B9E4D}" type="presParOf" srcId="{832FC198-4092-4BCE-A2BB-8CF9EDE785F7}" destId="{E64322BA-FC61-4AD4-972D-1476A8224926}" srcOrd="0" destOrd="0" presId="urn:microsoft.com/office/officeart/2005/8/layout/hierarchy6"/>
    <dgm:cxn modelId="{262FB6B4-9D88-4621-BA82-5CDD8EBE61B8}" type="presParOf" srcId="{832FC198-4092-4BCE-A2BB-8CF9EDE785F7}" destId="{5A4343D7-CE7C-4288-B319-EA47FC8DE73D}" srcOrd="1" destOrd="0" presId="urn:microsoft.com/office/officeart/2005/8/layout/hierarchy6"/>
    <dgm:cxn modelId="{87C5DE56-B593-41BE-A61B-5FF54F8FC59C}" type="presParOf" srcId="{2811C6D2-4BDA-4603-A630-A11A6C72E26B}" destId="{7385C6C1-59CF-4933-BEC9-5297DD4A7F62}" srcOrd="2" destOrd="0" presId="urn:microsoft.com/office/officeart/2005/8/layout/hierarchy6"/>
    <dgm:cxn modelId="{292265CB-FA6E-4203-8D26-0D7177C2E472}" type="presParOf" srcId="{2811C6D2-4BDA-4603-A630-A11A6C72E26B}" destId="{DB25937B-3C2F-4353-89E8-DA4DDAD5AB90}" srcOrd="3" destOrd="0" presId="urn:microsoft.com/office/officeart/2005/8/layout/hierarchy6"/>
    <dgm:cxn modelId="{FE9C5AA3-600B-4FC8-9AEF-4E98277D50C3}" type="presParOf" srcId="{DB25937B-3C2F-4353-89E8-DA4DDAD5AB90}" destId="{A8A480F0-F74B-436D-912F-44BC53D57254}" srcOrd="0" destOrd="0" presId="urn:microsoft.com/office/officeart/2005/8/layout/hierarchy6"/>
    <dgm:cxn modelId="{1627F9F1-547A-404B-BB13-3F1A78A3F659}" type="presParOf" srcId="{DB25937B-3C2F-4353-89E8-DA4DDAD5AB90}" destId="{EE70A052-4724-455C-A16E-85766A242A70}" srcOrd="1" destOrd="0" presId="urn:microsoft.com/office/officeart/2005/8/layout/hierarchy6"/>
    <dgm:cxn modelId="{1EE5BC04-DC73-4DF8-9E7B-ED2987EBA19A}" type="presParOf" srcId="{EE70A052-4724-455C-A16E-85766A242A70}" destId="{649DA1F9-E125-4F77-A8E3-0F8AC9A56CA0}" srcOrd="0" destOrd="0" presId="urn:microsoft.com/office/officeart/2005/8/layout/hierarchy6"/>
    <dgm:cxn modelId="{DE5D34E7-7079-40F3-9A4A-7E70E95DDC58}" type="presParOf" srcId="{EE70A052-4724-455C-A16E-85766A242A70}" destId="{C25ECB9E-48A4-49B9-A3F1-E93ED3458CDC}" srcOrd="1" destOrd="0" presId="urn:microsoft.com/office/officeart/2005/8/layout/hierarchy6"/>
    <dgm:cxn modelId="{484B3F13-6738-4E43-A765-8233E4D3652B}" type="presParOf" srcId="{C25ECB9E-48A4-49B9-A3F1-E93ED3458CDC}" destId="{3518860F-841D-44AE-B959-F7E838B435B1}" srcOrd="0" destOrd="0" presId="urn:microsoft.com/office/officeart/2005/8/layout/hierarchy6"/>
    <dgm:cxn modelId="{62981E14-B089-4D94-960C-882073EAA846}" type="presParOf" srcId="{C25ECB9E-48A4-49B9-A3F1-E93ED3458CDC}" destId="{7F6C565C-0E47-461F-A7E6-041EB6EFAA16}" srcOrd="1" destOrd="0" presId="urn:microsoft.com/office/officeart/2005/8/layout/hierarchy6"/>
    <dgm:cxn modelId="{CBC0E2F8-9E72-415A-9D6F-CFE5635A1110}" type="presParOf" srcId="{7F6C565C-0E47-461F-A7E6-041EB6EFAA16}" destId="{733A35CA-351B-4F06-B22A-3A81281AE352}" srcOrd="0" destOrd="0" presId="urn:microsoft.com/office/officeart/2005/8/layout/hierarchy6"/>
    <dgm:cxn modelId="{ABBF37F6-3A05-40AB-B5F8-BD6F90E8BB0D}" type="presParOf" srcId="{7F6C565C-0E47-461F-A7E6-041EB6EFAA16}" destId="{53B5FE0A-BC1B-4BC9-AA0F-0E093202A2DE}" srcOrd="1" destOrd="0" presId="urn:microsoft.com/office/officeart/2005/8/layout/hierarchy6"/>
    <dgm:cxn modelId="{5C09B9AE-3CB8-4589-99F1-D5409A59295E}" type="presParOf" srcId="{53B5FE0A-BC1B-4BC9-AA0F-0E093202A2DE}" destId="{108DC509-9C4A-498B-9D85-E2DB1FBF03F6}" srcOrd="0" destOrd="0" presId="urn:microsoft.com/office/officeart/2005/8/layout/hierarchy6"/>
    <dgm:cxn modelId="{5C5F79C0-DF26-4B2B-AEE9-BD805775CBD7}" type="presParOf" srcId="{53B5FE0A-BC1B-4BC9-AA0F-0E093202A2DE}" destId="{9E92BE72-F0FB-4182-9BA1-51F8C49A9C2D}" srcOrd="1" destOrd="0" presId="urn:microsoft.com/office/officeart/2005/8/layout/hierarchy6"/>
    <dgm:cxn modelId="{789B66C2-41E9-4E67-9DE3-0C59435FFB1A}" type="presParOf" srcId="{E48F8046-08CC-4346-BF4C-98AE182E6CE9}" destId="{6073E0FF-1DD8-4818-B1B0-202E8DB5E87C}" srcOrd="1" destOrd="0" presId="urn:microsoft.com/office/officeart/2005/8/layout/hierarchy6"/>
    <dgm:cxn modelId="{B2475605-6369-4E79-9E7C-AB35F9B0C54D}" type="presParOf" srcId="{6073E0FF-1DD8-4818-B1B0-202E8DB5E87C}" destId="{1CE3AE38-FF97-482E-AB34-89F4721662B4}" srcOrd="0" destOrd="0" presId="urn:microsoft.com/office/officeart/2005/8/layout/hierarchy6"/>
    <dgm:cxn modelId="{196C1694-B634-4CA9-BF78-45F16191CADA}" type="presParOf" srcId="{1CE3AE38-FF97-482E-AB34-89F4721662B4}" destId="{B6DC6149-7F25-4C65-984C-D43C5665E64E}" srcOrd="0" destOrd="0" presId="urn:microsoft.com/office/officeart/2005/8/layout/hierarchy6"/>
    <dgm:cxn modelId="{78D36B4B-FB26-47EE-B62F-8010BFB025B7}" type="presParOf" srcId="{1CE3AE38-FF97-482E-AB34-89F4721662B4}" destId="{C813DF63-6F43-459E-BBA2-904E3AFC90B3}" srcOrd="1" destOrd="0" presId="urn:microsoft.com/office/officeart/2005/8/layout/hierarchy6"/>
    <dgm:cxn modelId="{874E62A5-40DA-4BBF-8340-48AB435437A9}" type="presParOf" srcId="{6073E0FF-1DD8-4818-B1B0-202E8DB5E87C}" destId="{75BCDB16-B240-448B-AAC1-DA1093E0C229}" srcOrd="1" destOrd="0" presId="urn:microsoft.com/office/officeart/2005/8/layout/hierarchy6"/>
    <dgm:cxn modelId="{A363D743-5460-4F39-BED2-F71C31B06715}" type="presParOf" srcId="{75BCDB16-B240-448B-AAC1-DA1093E0C229}" destId="{65013AA2-7C78-4A78-A1C4-C1AFF778D9EC}" srcOrd="0" destOrd="0" presId="urn:microsoft.com/office/officeart/2005/8/layout/hierarchy6"/>
    <dgm:cxn modelId="{22D59C45-5240-4A5F-95A0-A8AB762F5A28}" type="presParOf" srcId="{6073E0FF-1DD8-4818-B1B0-202E8DB5E87C}" destId="{2ECAAEFF-36E3-4D22-B017-F918A0808281}" srcOrd="2" destOrd="0" presId="urn:microsoft.com/office/officeart/2005/8/layout/hierarchy6"/>
    <dgm:cxn modelId="{9AE30E61-5400-477E-AA34-B1A18FA734A1}" type="presParOf" srcId="{2ECAAEFF-36E3-4D22-B017-F918A0808281}" destId="{1C61A43B-7ABC-467E-8EFA-CE5A5C4EF03E}" srcOrd="0" destOrd="0" presId="urn:microsoft.com/office/officeart/2005/8/layout/hierarchy6"/>
    <dgm:cxn modelId="{7CE031F2-63D3-420B-8D5C-61572E92AA3B}" type="presParOf" srcId="{2ECAAEFF-36E3-4D22-B017-F918A0808281}" destId="{5B42D52B-BE4A-490D-B6E1-67FEB4071BA9}" srcOrd="1" destOrd="0" presId="urn:microsoft.com/office/officeart/2005/8/layout/hierarchy6"/>
    <dgm:cxn modelId="{B08605E8-CC63-46A9-9E2B-549D2E3667C6}" type="presParOf" srcId="{6073E0FF-1DD8-4818-B1B0-202E8DB5E87C}" destId="{759938A5-85F8-456A-95B2-5AE80F9AD4C6}" srcOrd="3" destOrd="0" presId="urn:microsoft.com/office/officeart/2005/8/layout/hierarchy6"/>
    <dgm:cxn modelId="{89345162-E479-4225-9E4B-21EF2F99BCB8}" type="presParOf" srcId="{759938A5-85F8-456A-95B2-5AE80F9AD4C6}" destId="{B7546FD7-5B76-472E-90EF-BA14A9E06566}" srcOrd="0" destOrd="0" presId="urn:microsoft.com/office/officeart/2005/8/layout/hierarchy6"/>
    <dgm:cxn modelId="{C1E84DCF-21B6-4E4D-8237-EE43D5AF0D7B}" type="presParOf" srcId="{6073E0FF-1DD8-4818-B1B0-202E8DB5E87C}" destId="{86C9089E-7D27-49C0-A8ED-AE81E9EB139E}" srcOrd="4" destOrd="0" presId="urn:microsoft.com/office/officeart/2005/8/layout/hierarchy6"/>
    <dgm:cxn modelId="{BB7B9E49-CA49-47B8-88F8-92C6A43A0462}" type="presParOf" srcId="{86C9089E-7D27-49C0-A8ED-AE81E9EB139E}" destId="{7301ADF5-4D0A-401C-B7F4-509A0378C0D2}" srcOrd="0" destOrd="0" presId="urn:microsoft.com/office/officeart/2005/8/layout/hierarchy6"/>
    <dgm:cxn modelId="{B70417B2-B341-4051-81FB-16C4C73E45AE}" type="presParOf" srcId="{86C9089E-7D27-49C0-A8ED-AE81E9EB139E}" destId="{C8C09FA1-0FBD-452A-8460-14E71D588078}" srcOrd="1" destOrd="0" presId="urn:microsoft.com/office/officeart/2005/8/layout/hierarchy6"/>
    <dgm:cxn modelId="{4B6C6AE7-C629-4F62-9BFC-AC0C3313EBD1}" type="presParOf" srcId="{6073E0FF-1DD8-4818-B1B0-202E8DB5E87C}" destId="{6284EF2C-F788-42C8-BFBF-BA2F7B50AC4E}" srcOrd="5" destOrd="0" presId="urn:microsoft.com/office/officeart/2005/8/layout/hierarchy6"/>
    <dgm:cxn modelId="{1AEA54BF-5F1A-4008-BDBB-2C987A5826B4}" type="presParOf" srcId="{6284EF2C-F788-42C8-BFBF-BA2F7B50AC4E}" destId="{012F5BDD-232F-4145-BD21-87A5F1D0106A}" srcOrd="0" destOrd="0" presId="urn:microsoft.com/office/officeart/2005/8/layout/hierarchy6"/>
    <dgm:cxn modelId="{1026C0F7-55EB-44F5-9692-43B004696739}" type="presParOf" srcId="{6073E0FF-1DD8-4818-B1B0-202E8DB5E87C}" destId="{82EECF9F-0128-435C-A3F1-9F6A6D59D598}" srcOrd="6" destOrd="0" presId="urn:microsoft.com/office/officeart/2005/8/layout/hierarchy6"/>
    <dgm:cxn modelId="{6563AEBC-0FEA-4059-8D1F-9FA79119BC54}" type="presParOf" srcId="{82EECF9F-0128-435C-A3F1-9F6A6D59D598}" destId="{B8110D6F-10E3-4E47-86B9-68586CB7B130}" srcOrd="0" destOrd="0" presId="urn:microsoft.com/office/officeart/2005/8/layout/hierarchy6"/>
    <dgm:cxn modelId="{1EE23823-2EAF-4C3F-90E0-73453EFAE6B2}" type="presParOf" srcId="{82EECF9F-0128-435C-A3F1-9F6A6D59D598}" destId="{0F0291D8-D7CB-4E68-AF03-B01CBAC9711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785F20-5B50-479A-97C6-F3B06740029C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</dgm:pt>
    <dgm:pt modelId="{DF408D1B-88FA-44A1-BE13-710C84D6B6E4}">
      <dgm:prSet/>
      <dgm:spPr>
        <a:ln>
          <a:solidFill>
            <a:schemeClr val="tx1"/>
          </a:solidFill>
        </a:ln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Arial" panose="020B0604020202020204" pitchFamily="34" charset="0"/>
              <a:cs typeface="Arial" panose="020B0604020202020204" pitchFamily="34" charset="0"/>
            </a:rPr>
            <a:t>Project Sponsor</a:t>
          </a:r>
        </a:p>
      </dgm:t>
    </dgm:pt>
    <dgm:pt modelId="{00A6E259-8679-4B68-8F81-D643D904EB9A}" type="parTrans" cxnId="{32D42E5C-86F7-41B4-941E-F94710B849D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1079B39-FEEB-47C0-8657-B9CA82F461F1}" type="sibTrans" cxnId="{32D42E5C-86F7-41B4-941E-F94710B849D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D1326F-77E3-4996-916D-1227DBD1A0F1}">
      <dgm:prSet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Arial" panose="020B0604020202020204" pitchFamily="34" charset="0"/>
              <a:cs typeface="Arial" panose="020B0604020202020204" pitchFamily="34" charset="0"/>
            </a:rPr>
            <a:t>Project Manager</a:t>
          </a:r>
        </a:p>
      </dgm:t>
    </dgm:pt>
    <dgm:pt modelId="{8AECA88F-AC2B-4F9A-9B10-D649189F69C0}" type="parTrans" cxnId="{36568100-45F5-4856-89A4-9EF01E964E22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1CBAE9-E63B-47CB-8FE7-EB126097053C}" type="sibTrans" cxnId="{36568100-45F5-4856-89A4-9EF01E964E22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27EFDC6-4B4A-4BC3-9C19-AA0139C34656}">
      <dgm:prSet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Arial" panose="020B0604020202020204" pitchFamily="34" charset="0"/>
              <a:cs typeface="Arial" panose="020B0604020202020204" pitchFamily="34" charset="0"/>
            </a:rPr>
            <a:t>Process Owner / Champions</a:t>
          </a:r>
        </a:p>
      </dgm:t>
    </dgm:pt>
    <dgm:pt modelId="{0270657F-B356-4C76-A915-67705A4FA16B}" type="parTrans" cxnId="{74AE79C9-F56E-4B36-BB38-7C9E08934194}">
      <dgm:prSet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A462F9-10E3-433D-BAE3-461E7FE68F86}" type="sibTrans" cxnId="{74AE79C9-F56E-4B36-BB38-7C9E0893419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2A51225-949E-4C9E-8340-56770CCE18BF}">
      <dgm:prSet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Arial" panose="020B0604020202020204" pitchFamily="34" charset="0"/>
              <a:cs typeface="Arial" panose="020B0604020202020204" pitchFamily="34" charset="0"/>
            </a:rPr>
            <a:t>IT / Technical Team ( If required)</a:t>
          </a:r>
        </a:p>
      </dgm:t>
    </dgm:pt>
    <dgm:pt modelId="{BBBE0DF0-BABA-4121-8DDD-A4CE71BCF0D7}" type="parTrans" cxnId="{5FD9C498-7986-4F45-B559-FA4F6F513477}">
      <dgm:prSet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3F082B-0A0F-49D1-BEB7-561E8D9953A7}" type="sibTrans" cxnId="{5FD9C498-7986-4F45-B559-FA4F6F51347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F60B82-E7E0-4557-AA8D-CAC4210B41C2}">
      <dgm:prSet/>
      <dgm:spPr>
        <a:ln>
          <a:solidFill>
            <a:srgbClr val="FFC000"/>
          </a:solidFill>
        </a:ln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Arial" panose="020B0604020202020204" pitchFamily="34" charset="0"/>
              <a:cs typeface="Arial" panose="020B0604020202020204" pitchFamily="34" charset="0"/>
            </a:rPr>
            <a:t>End User</a:t>
          </a:r>
        </a:p>
      </dgm:t>
    </dgm:pt>
    <dgm:pt modelId="{0D2423FB-5798-4CDD-B508-5DD39C824D46}" type="parTrans" cxnId="{BAC4E743-3D81-45EF-9192-BEC33A3DC5E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9B278C-C776-4E4D-A7C1-6E02B492F6DC}" type="sibTrans" cxnId="{BAC4E743-3D81-45EF-9192-BEC33A3DC5E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204F27-B30C-4F6D-B0A9-3C8E79CF9A9C}" type="pres">
      <dgm:prSet presAssocID="{68785F20-5B50-479A-97C6-F3B06740029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4464026-B2F4-4A3D-B23E-64E5F32EF976}" type="pres">
      <dgm:prSet presAssocID="{DF408D1B-88FA-44A1-BE13-710C84D6B6E4}" presName="hierRoot1" presStyleCnt="0"/>
      <dgm:spPr/>
    </dgm:pt>
    <dgm:pt modelId="{C7D4DF56-1F6C-46A0-881A-80660BEA0349}" type="pres">
      <dgm:prSet presAssocID="{DF408D1B-88FA-44A1-BE13-710C84D6B6E4}" presName="composite" presStyleCnt="0"/>
      <dgm:spPr/>
    </dgm:pt>
    <dgm:pt modelId="{8A030037-96FA-4648-ACFA-259DAD8D28CD}" type="pres">
      <dgm:prSet presAssocID="{DF408D1B-88FA-44A1-BE13-710C84D6B6E4}" presName="background" presStyleLbl="node0" presStyleIdx="0" presStyleCn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</dgm:pt>
    <dgm:pt modelId="{10AD47BC-A25A-471B-A7B0-1C35FD83667A}" type="pres">
      <dgm:prSet presAssocID="{DF408D1B-88FA-44A1-BE13-710C84D6B6E4}" presName="text" presStyleLbl="fgAcc0" presStyleIdx="0" presStyleCnt="1">
        <dgm:presLayoutVars>
          <dgm:chPref val="3"/>
        </dgm:presLayoutVars>
      </dgm:prSet>
      <dgm:spPr/>
    </dgm:pt>
    <dgm:pt modelId="{19D499DB-503C-41B1-8D88-DF9D76040573}" type="pres">
      <dgm:prSet presAssocID="{DF408D1B-88FA-44A1-BE13-710C84D6B6E4}" presName="hierChild2" presStyleCnt="0"/>
      <dgm:spPr/>
    </dgm:pt>
    <dgm:pt modelId="{FAD54954-EC78-4B5A-94FC-D39DCE595C14}" type="pres">
      <dgm:prSet presAssocID="{8AECA88F-AC2B-4F9A-9B10-D649189F69C0}" presName="Name10" presStyleLbl="parChTrans1D2" presStyleIdx="0" presStyleCnt="1"/>
      <dgm:spPr/>
    </dgm:pt>
    <dgm:pt modelId="{F917CAA4-5176-468C-AB62-EDC064221714}" type="pres">
      <dgm:prSet presAssocID="{81D1326F-77E3-4996-916D-1227DBD1A0F1}" presName="hierRoot2" presStyleCnt="0"/>
      <dgm:spPr/>
    </dgm:pt>
    <dgm:pt modelId="{FC9A73FF-D375-4866-9A9D-02C87CAA77D3}" type="pres">
      <dgm:prSet presAssocID="{81D1326F-77E3-4996-916D-1227DBD1A0F1}" presName="composite2" presStyleCnt="0"/>
      <dgm:spPr/>
    </dgm:pt>
    <dgm:pt modelId="{11F9E021-B7A7-4B20-8718-0C366890D101}" type="pres">
      <dgm:prSet presAssocID="{81D1326F-77E3-4996-916D-1227DBD1A0F1}" presName="background2" presStyleLbl="node2" presStyleIdx="0" presStyleCn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solidFill>
          <a:schemeClr val="tx1">
            <a:lumMod val="65000"/>
            <a:lumOff val="35000"/>
          </a:schemeClr>
        </a:solidFill>
        <a:ln>
          <a:noFill/>
        </a:ln>
      </dgm:spPr>
    </dgm:pt>
    <dgm:pt modelId="{F90D7E20-7F0D-47B5-BBCA-D830CF9B76FE}" type="pres">
      <dgm:prSet presAssocID="{81D1326F-77E3-4996-916D-1227DBD1A0F1}" presName="text2" presStyleLbl="fgAcc2" presStyleIdx="0" presStyleCnt="1">
        <dgm:presLayoutVars>
          <dgm:chPref val="3"/>
        </dgm:presLayoutVars>
      </dgm:prSet>
      <dgm:spPr/>
    </dgm:pt>
    <dgm:pt modelId="{57FE077B-17F1-48F9-9449-253EE3EACBD4}" type="pres">
      <dgm:prSet presAssocID="{81D1326F-77E3-4996-916D-1227DBD1A0F1}" presName="hierChild3" presStyleCnt="0"/>
      <dgm:spPr/>
    </dgm:pt>
    <dgm:pt modelId="{089C0429-B85C-4487-9FC7-1E94EF057E8F}" type="pres">
      <dgm:prSet presAssocID="{0270657F-B356-4C76-A915-67705A4FA16B}" presName="Name17" presStyleLbl="parChTrans1D3" presStyleIdx="0" presStyleCnt="2"/>
      <dgm:spPr/>
    </dgm:pt>
    <dgm:pt modelId="{3769A77E-ECF6-4F62-A135-1B5D15D8F86A}" type="pres">
      <dgm:prSet presAssocID="{527EFDC6-4B4A-4BC3-9C19-AA0139C34656}" presName="hierRoot3" presStyleCnt="0"/>
      <dgm:spPr/>
    </dgm:pt>
    <dgm:pt modelId="{D23AED51-A40B-4B04-823F-83B632916D1F}" type="pres">
      <dgm:prSet presAssocID="{527EFDC6-4B4A-4BC3-9C19-AA0139C34656}" presName="composite3" presStyleCnt="0"/>
      <dgm:spPr/>
    </dgm:pt>
    <dgm:pt modelId="{89D35A7D-6217-4848-BD97-6A4EEE4D2F56}" type="pres">
      <dgm:prSet presAssocID="{527EFDC6-4B4A-4BC3-9C19-AA0139C34656}" presName="background3" presStyleLbl="node3" presStyleIdx="0" presStyleCnt="2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solidFill>
          <a:schemeClr val="bg1">
            <a:lumMod val="75000"/>
          </a:schemeClr>
        </a:solidFill>
        <a:ln>
          <a:noFill/>
        </a:ln>
      </dgm:spPr>
    </dgm:pt>
    <dgm:pt modelId="{0D631831-3CBE-487C-B851-85563C7B235A}" type="pres">
      <dgm:prSet presAssocID="{527EFDC6-4B4A-4BC3-9C19-AA0139C34656}" presName="text3" presStyleLbl="fgAcc3" presStyleIdx="0" presStyleCnt="2">
        <dgm:presLayoutVars>
          <dgm:chPref val="3"/>
        </dgm:presLayoutVars>
      </dgm:prSet>
      <dgm:spPr/>
    </dgm:pt>
    <dgm:pt modelId="{4C0F10EB-7B4B-4EE3-8074-6A022BCAC082}" type="pres">
      <dgm:prSet presAssocID="{527EFDC6-4B4A-4BC3-9C19-AA0139C34656}" presName="hierChild4" presStyleCnt="0"/>
      <dgm:spPr/>
    </dgm:pt>
    <dgm:pt modelId="{6CD19542-B8FB-4E0A-B72C-D6499E3FFE93}" type="pres">
      <dgm:prSet presAssocID="{0D2423FB-5798-4CDD-B508-5DD39C824D46}" presName="Name23" presStyleLbl="parChTrans1D4" presStyleIdx="0" presStyleCnt="1"/>
      <dgm:spPr/>
    </dgm:pt>
    <dgm:pt modelId="{6531E8BB-8574-4921-B4F4-290EDCC8B05B}" type="pres">
      <dgm:prSet presAssocID="{92F60B82-E7E0-4557-AA8D-CAC4210B41C2}" presName="hierRoot4" presStyleCnt="0"/>
      <dgm:spPr/>
    </dgm:pt>
    <dgm:pt modelId="{B12A3178-D165-48EF-9EBE-4E8649454156}" type="pres">
      <dgm:prSet presAssocID="{92F60B82-E7E0-4557-AA8D-CAC4210B41C2}" presName="composite4" presStyleCnt="0"/>
      <dgm:spPr/>
    </dgm:pt>
    <dgm:pt modelId="{CDE46404-E18A-4B1B-839D-0A55FFBB66C2}" type="pres">
      <dgm:prSet presAssocID="{92F60B82-E7E0-4557-AA8D-CAC4210B41C2}" presName="background4" presStyleLbl="node4" presStyleIdx="0" presStyleCn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solidFill>
          <a:srgbClr val="FFC000"/>
        </a:solidFill>
        <a:ln>
          <a:noFill/>
        </a:ln>
      </dgm:spPr>
    </dgm:pt>
    <dgm:pt modelId="{104B2B35-1B46-4F92-A8D1-382D2EDB7FFC}" type="pres">
      <dgm:prSet presAssocID="{92F60B82-E7E0-4557-AA8D-CAC4210B41C2}" presName="text4" presStyleLbl="fgAcc4" presStyleIdx="0" presStyleCnt="1">
        <dgm:presLayoutVars>
          <dgm:chPref val="3"/>
        </dgm:presLayoutVars>
      </dgm:prSet>
      <dgm:spPr/>
    </dgm:pt>
    <dgm:pt modelId="{0C9842C5-D22A-4A80-8FA3-7EB695F4D651}" type="pres">
      <dgm:prSet presAssocID="{92F60B82-E7E0-4557-AA8D-CAC4210B41C2}" presName="hierChild5" presStyleCnt="0"/>
      <dgm:spPr/>
    </dgm:pt>
    <dgm:pt modelId="{FC886D96-7A87-482C-922F-7459548F86A4}" type="pres">
      <dgm:prSet presAssocID="{BBBE0DF0-BABA-4121-8DDD-A4CE71BCF0D7}" presName="Name17" presStyleLbl="parChTrans1D3" presStyleIdx="1" presStyleCnt="2"/>
      <dgm:spPr/>
    </dgm:pt>
    <dgm:pt modelId="{FE312425-C01A-4BF4-9D85-2EACA1E18702}" type="pres">
      <dgm:prSet presAssocID="{32A51225-949E-4C9E-8340-56770CCE18BF}" presName="hierRoot3" presStyleCnt="0"/>
      <dgm:spPr/>
    </dgm:pt>
    <dgm:pt modelId="{D0971F68-0281-4F18-BB78-0774E77C5824}" type="pres">
      <dgm:prSet presAssocID="{32A51225-949E-4C9E-8340-56770CCE18BF}" presName="composite3" presStyleCnt="0"/>
      <dgm:spPr/>
    </dgm:pt>
    <dgm:pt modelId="{8AD0F05F-641D-4235-B67C-6C4059A99B15}" type="pres">
      <dgm:prSet presAssocID="{32A51225-949E-4C9E-8340-56770CCE18BF}" presName="background3" presStyleLbl="node3" presStyleIdx="1" presStyleCnt="2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solidFill>
          <a:schemeClr val="bg1">
            <a:lumMod val="75000"/>
          </a:schemeClr>
        </a:solidFill>
        <a:ln>
          <a:noFill/>
        </a:ln>
      </dgm:spPr>
    </dgm:pt>
    <dgm:pt modelId="{F4C1B47A-A456-4852-B0D8-DA828FB7C5D5}" type="pres">
      <dgm:prSet presAssocID="{32A51225-949E-4C9E-8340-56770CCE18BF}" presName="text3" presStyleLbl="fgAcc3" presStyleIdx="1" presStyleCnt="2">
        <dgm:presLayoutVars>
          <dgm:chPref val="3"/>
        </dgm:presLayoutVars>
      </dgm:prSet>
      <dgm:spPr/>
    </dgm:pt>
    <dgm:pt modelId="{B27C42AF-B18D-4310-B25B-0FC18A7C1965}" type="pres">
      <dgm:prSet presAssocID="{32A51225-949E-4C9E-8340-56770CCE18BF}" presName="hierChild4" presStyleCnt="0"/>
      <dgm:spPr/>
    </dgm:pt>
  </dgm:ptLst>
  <dgm:cxnLst>
    <dgm:cxn modelId="{36568100-45F5-4856-89A4-9EF01E964E22}" srcId="{DF408D1B-88FA-44A1-BE13-710C84D6B6E4}" destId="{81D1326F-77E3-4996-916D-1227DBD1A0F1}" srcOrd="0" destOrd="0" parTransId="{8AECA88F-AC2B-4F9A-9B10-D649189F69C0}" sibTransId="{B81CBAE9-E63B-47CB-8FE7-EB126097053C}"/>
    <dgm:cxn modelId="{16B3CD02-6692-4F74-B7CD-8AF98F0DFE02}" type="presOf" srcId="{32A51225-949E-4C9E-8340-56770CCE18BF}" destId="{F4C1B47A-A456-4852-B0D8-DA828FB7C5D5}" srcOrd="0" destOrd="0" presId="urn:microsoft.com/office/officeart/2005/8/layout/hierarchy1"/>
    <dgm:cxn modelId="{791D4A2B-1F83-4F45-BEDE-299A060D3993}" type="presOf" srcId="{DF408D1B-88FA-44A1-BE13-710C84D6B6E4}" destId="{10AD47BC-A25A-471B-A7B0-1C35FD83667A}" srcOrd="0" destOrd="0" presId="urn:microsoft.com/office/officeart/2005/8/layout/hierarchy1"/>
    <dgm:cxn modelId="{32D42E5C-86F7-41B4-941E-F94710B849D8}" srcId="{68785F20-5B50-479A-97C6-F3B06740029C}" destId="{DF408D1B-88FA-44A1-BE13-710C84D6B6E4}" srcOrd="0" destOrd="0" parTransId="{00A6E259-8679-4B68-8F81-D643D904EB9A}" sibTransId="{31079B39-FEEB-47C0-8657-B9CA82F461F1}"/>
    <dgm:cxn modelId="{E4D86361-2195-4FDB-A4F7-07BF3BD996D7}" type="presOf" srcId="{527EFDC6-4B4A-4BC3-9C19-AA0139C34656}" destId="{0D631831-3CBE-487C-B851-85563C7B235A}" srcOrd="0" destOrd="0" presId="urn:microsoft.com/office/officeart/2005/8/layout/hierarchy1"/>
    <dgm:cxn modelId="{BAC4E743-3D81-45EF-9192-BEC33A3DC5E4}" srcId="{527EFDC6-4B4A-4BC3-9C19-AA0139C34656}" destId="{92F60B82-E7E0-4557-AA8D-CAC4210B41C2}" srcOrd="0" destOrd="0" parTransId="{0D2423FB-5798-4CDD-B508-5DD39C824D46}" sibTransId="{569B278C-C776-4E4D-A7C1-6E02B492F6DC}"/>
    <dgm:cxn modelId="{88C78154-79D2-4DEE-A3E3-93FBCC8FF4C7}" type="presOf" srcId="{8AECA88F-AC2B-4F9A-9B10-D649189F69C0}" destId="{FAD54954-EC78-4B5A-94FC-D39DCE595C14}" srcOrd="0" destOrd="0" presId="urn:microsoft.com/office/officeart/2005/8/layout/hierarchy1"/>
    <dgm:cxn modelId="{6457E47F-8221-4AEB-9B48-A4905D12CA50}" type="presOf" srcId="{0D2423FB-5798-4CDD-B508-5DD39C824D46}" destId="{6CD19542-B8FB-4E0A-B72C-D6499E3FFE93}" srcOrd="0" destOrd="0" presId="urn:microsoft.com/office/officeart/2005/8/layout/hierarchy1"/>
    <dgm:cxn modelId="{799E658A-F778-4A7A-9E12-789A19328468}" type="presOf" srcId="{0270657F-B356-4C76-A915-67705A4FA16B}" destId="{089C0429-B85C-4487-9FC7-1E94EF057E8F}" srcOrd="0" destOrd="0" presId="urn:microsoft.com/office/officeart/2005/8/layout/hierarchy1"/>
    <dgm:cxn modelId="{5FD9C498-7986-4F45-B559-FA4F6F513477}" srcId="{81D1326F-77E3-4996-916D-1227DBD1A0F1}" destId="{32A51225-949E-4C9E-8340-56770CCE18BF}" srcOrd="1" destOrd="0" parTransId="{BBBE0DF0-BABA-4121-8DDD-A4CE71BCF0D7}" sibTransId="{073F082B-0A0F-49D1-BEB7-561E8D9953A7}"/>
    <dgm:cxn modelId="{EED3DDC2-EF79-4B03-A756-413BDC32BC88}" type="presOf" srcId="{81D1326F-77E3-4996-916D-1227DBD1A0F1}" destId="{F90D7E20-7F0D-47B5-BBCA-D830CF9B76FE}" srcOrd="0" destOrd="0" presId="urn:microsoft.com/office/officeart/2005/8/layout/hierarchy1"/>
    <dgm:cxn modelId="{74AE79C9-F56E-4B36-BB38-7C9E08934194}" srcId="{81D1326F-77E3-4996-916D-1227DBD1A0F1}" destId="{527EFDC6-4B4A-4BC3-9C19-AA0139C34656}" srcOrd="0" destOrd="0" parTransId="{0270657F-B356-4C76-A915-67705A4FA16B}" sibTransId="{0DA462F9-10E3-433D-BAE3-461E7FE68F86}"/>
    <dgm:cxn modelId="{D30E9CD0-C74F-4706-80D3-3D1E8BE1DF32}" type="presOf" srcId="{BBBE0DF0-BABA-4121-8DDD-A4CE71BCF0D7}" destId="{FC886D96-7A87-482C-922F-7459548F86A4}" srcOrd="0" destOrd="0" presId="urn:microsoft.com/office/officeart/2005/8/layout/hierarchy1"/>
    <dgm:cxn modelId="{D7E264F8-DF1A-4FE8-B932-93A4DB55A2C2}" type="presOf" srcId="{68785F20-5B50-479A-97C6-F3B06740029C}" destId="{F3204F27-B30C-4F6D-B0A9-3C8E79CF9A9C}" srcOrd="0" destOrd="0" presId="urn:microsoft.com/office/officeart/2005/8/layout/hierarchy1"/>
    <dgm:cxn modelId="{44649BFE-F7EB-4B60-932D-643B4F8AE344}" type="presOf" srcId="{92F60B82-E7E0-4557-AA8D-CAC4210B41C2}" destId="{104B2B35-1B46-4F92-A8D1-382D2EDB7FFC}" srcOrd="0" destOrd="0" presId="urn:microsoft.com/office/officeart/2005/8/layout/hierarchy1"/>
    <dgm:cxn modelId="{BC49FDFF-0F4B-46C7-988A-E4FC3CEC371F}" type="presParOf" srcId="{F3204F27-B30C-4F6D-B0A9-3C8E79CF9A9C}" destId="{54464026-B2F4-4A3D-B23E-64E5F32EF976}" srcOrd="0" destOrd="0" presId="urn:microsoft.com/office/officeart/2005/8/layout/hierarchy1"/>
    <dgm:cxn modelId="{0C1EF429-B2FF-460F-93E8-BDEB6B914190}" type="presParOf" srcId="{54464026-B2F4-4A3D-B23E-64E5F32EF976}" destId="{C7D4DF56-1F6C-46A0-881A-80660BEA0349}" srcOrd="0" destOrd="0" presId="urn:microsoft.com/office/officeart/2005/8/layout/hierarchy1"/>
    <dgm:cxn modelId="{15D1CC3F-A28D-44E4-AB15-65F87BBBC8A6}" type="presParOf" srcId="{C7D4DF56-1F6C-46A0-881A-80660BEA0349}" destId="{8A030037-96FA-4648-ACFA-259DAD8D28CD}" srcOrd="0" destOrd="0" presId="urn:microsoft.com/office/officeart/2005/8/layout/hierarchy1"/>
    <dgm:cxn modelId="{F494F344-95F5-4C02-A58F-AD2E49B26DB5}" type="presParOf" srcId="{C7D4DF56-1F6C-46A0-881A-80660BEA0349}" destId="{10AD47BC-A25A-471B-A7B0-1C35FD83667A}" srcOrd="1" destOrd="0" presId="urn:microsoft.com/office/officeart/2005/8/layout/hierarchy1"/>
    <dgm:cxn modelId="{22BEEC5C-223F-456A-BA98-C9978ABFEA06}" type="presParOf" srcId="{54464026-B2F4-4A3D-B23E-64E5F32EF976}" destId="{19D499DB-503C-41B1-8D88-DF9D76040573}" srcOrd="1" destOrd="0" presId="urn:microsoft.com/office/officeart/2005/8/layout/hierarchy1"/>
    <dgm:cxn modelId="{DD5DFC44-B1BC-4C80-AFDA-6794B87827FB}" type="presParOf" srcId="{19D499DB-503C-41B1-8D88-DF9D76040573}" destId="{FAD54954-EC78-4B5A-94FC-D39DCE595C14}" srcOrd="0" destOrd="0" presId="urn:microsoft.com/office/officeart/2005/8/layout/hierarchy1"/>
    <dgm:cxn modelId="{F75197E1-0EBA-4954-86AC-0756A0CFC16D}" type="presParOf" srcId="{19D499DB-503C-41B1-8D88-DF9D76040573}" destId="{F917CAA4-5176-468C-AB62-EDC064221714}" srcOrd="1" destOrd="0" presId="urn:microsoft.com/office/officeart/2005/8/layout/hierarchy1"/>
    <dgm:cxn modelId="{AB0713DE-677C-48B0-98C0-8D2983FFFB33}" type="presParOf" srcId="{F917CAA4-5176-468C-AB62-EDC064221714}" destId="{FC9A73FF-D375-4866-9A9D-02C87CAA77D3}" srcOrd="0" destOrd="0" presId="urn:microsoft.com/office/officeart/2005/8/layout/hierarchy1"/>
    <dgm:cxn modelId="{8C7AE5D1-E383-46BB-92D5-D326556AF7CB}" type="presParOf" srcId="{FC9A73FF-D375-4866-9A9D-02C87CAA77D3}" destId="{11F9E021-B7A7-4B20-8718-0C366890D101}" srcOrd="0" destOrd="0" presId="urn:microsoft.com/office/officeart/2005/8/layout/hierarchy1"/>
    <dgm:cxn modelId="{DD0052DC-416B-400C-A0ED-A2598240EC28}" type="presParOf" srcId="{FC9A73FF-D375-4866-9A9D-02C87CAA77D3}" destId="{F90D7E20-7F0D-47B5-BBCA-D830CF9B76FE}" srcOrd="1" destOrd="0" presId="urn:microsoft.com/office/officeart/2005/8/layout/hierarchy1"/>
    <dgm:cxn modelId="{F49DA78F-3A40-4A73-8150-6F64902EBF7E}" type="presParOf" srcId="{F917CAA4-5176-468C-AB62-EDC064221714}" destId="{57FE077B-17F1-48F9-9449-253EE3EACBD4}" srcOrd="1" destOrd="0" presId="urn:microsoft.com/office/officeart/2005/8/layout/hierarchy1"/>
    <dgm:cxn modelId="{28BF267D-F66F-4614-AB79-7204A1D7D638}" type="presParOf" srcId="{57FE077B-17F1-48F9-9449-253EE3EACBD4}" destId="{089C0429-B85C-4487-9FC7-1E94EF057E8F}" srcOrd="0" destOrd="0" presId="urn:microsoft.com/office/officeart/2005/8/layout/hierarchy1"/>
    <dgm:cxn modelId="{B43DF3F5-DC86-4475-9223-35AC8B637623}" type="presParOf" srcId="{57FE077B-17F1-48F9-9449-253EE3EACBD4}" destId="{3769A77E-ECF6-4F62-A135-1B5D15D8F86A}" srcOrd="1" destOrd="0" presId="urn:microsoft.com/office/officeart/2005/8/layout/hierarchy1"/>
    <dgm:cxn modelId="{308BF13B-7A58-4C03-9A5A-EA070ECCEACC}" type="presParOf" srcId="{3769A77E-ECF6-4F62-A135-1B5D15D8F86A}" destId="{D23AED51-A40B-4B04-823F-83B632916D1F}" srcOrd="0" destOrd="0" presId="urn:microsoft.com/office/officeart/2005/8/layout/hierarchy1"/>
    <dgm:cxn modelId="{32DAE364-7DDE-4106-B4EA-E86F853E7467}" type="presParOf" srcId="{D23AED51-A40B-4B04-823F-83B632916D1F}" destId="{89D35A7D-6217-4848-BD97-6A4EEE4D2F56}" srcOrd="0" destOrd="0" presId="urn:microsoft.com/office/officeart/2005/8/layout/hierarchy1"/>
    <dgm:cxn modelId="{06798575-6EF4-4C01-8097-7047A9BCA60A}" type="presParOf" srcId="{D23AED51-A40B-4B04-823F-83B632916D1F}" destId="{0D631831-3CBE-487C-B851-85563C7B235A}" srcOrd="1" destOrd="0" presId="urn:microsoft.com/office/officeart/2005/8/layout/hierarchy1"/>
    <dgm:cxn modelId="{74EB2B71-78F5-4167-AFA9-3B9BDB4452E8}" type="presParOf" srcId="{3769A77E-ECF6-4F62-A135-1B5D15D8F86A}" destId="{4C0F10EB-7B4B-4EE3-8074-6A022BCAC082}" srcOrd="1" destOrd="0" presId="urn:microsoft.com/office/officeart/2005/8/layout/hierarchy1"/>
    <dgm:cxn modelId="{9ABC3A30-2D76-4FB5-B84A-F2D256D2C91A}" type="presParOf" srcId="{4C0F10EB-7B4B-4EE3-8074-6A022BCAC082}" destId="{6CD19542-B8FB-4E0A-B72C-D6499E3FFE93}" srcOrd="0" destOrd="0" presId="urn:microsoft.com/office/officeart/2005/8/layout/hierarchy1"/>
    <dgm:cxn modelId="{7A8C89E5-05EC-4979-8F07-D85A22B3E78A}" type="presParOf" srcId="{4C0F10EB-7B4B-4EE3-8074-6A022BCAC082}" destId="{6531E8BB-8574-4921-B4F4-290EDCC8B05B}" srcOrd="1" destOrd="0" presId="urn:microsoft.com/office/officeart/2005/8/layout/hierarchy1"/>
    <dgm:cxn modelId="{38A200ED-EA15-49BA-921D-0F83A7A24106}" type="presParOf" srcId="{6531E8BB-8574-4921-B4F4-290EDCC8B05B}" destId="{B12A3178-D165-48EF-9EBE-4E8649454156}" srcOrd="0" destOrd="0" presId="urn:microsoft.com/office/officeart/2005/8/layout/hierarchy1"/>
    <dgm:cxn modelId="{6A8A5747-4DCF-467E-B2CB-8F1F9BBE71DF}" type="presParOf" srcId="{B12A3178-D165-48EF-9EBE-4E8649454156}" destId="{CDE46404-E18A-4B1B-839D-0A55FFBB66C2}" srcOrd="0" destOrd="0" presId="urn:microsoft.com/office/officeart/2005/8/layout/hierarchy1"/>
    <dgm:cxn modelId="{08F5B2E4-5407-4FF4-88E3-F77A37B1AB1F}" type="presParOf" srcId="{B12A3178-D165-48EF-9EBE-4E8649454156}" destId="{104B2B35-1B46-4F92-A8D1-382D2EDB7FFC}" srcOrd="1" destOrd="0" presId="urn:microsoft.com/office/officeart/2005/8/layout/hierarchy1"/>
    <dgm:cxn modelId="{82928E1C-D8A4-44B4-9C6E-C5F54CCF9FC6}" type="presParOf" srcId="{6531E8BB-8574-4921-B4F4-290EDCC8B05B}" destId="{0C9842C5-D22A-4A80-8FA3-7EB695F4D651}" srcOrd="1" destOrd="0" presId="urn:microsoft.com/office/officeart/2005/8/layout/hierarchy1"/>
    <dgm:cxn modelId="{47BE0B5A-A80B-441B-AE59-49A26E62B6F0}" type="presParOf" srcId="{57FE077B-17F1-48F9-9449-253EE3EACBD4}" destId="{FC886D96-7A87-482C-922F-7459548F86A4}" srcOrd="2" destOrd="0" presId="urn:microsoft.com/office/officeart/2005/8/layout/hierarchy1"/>
    <dgm:cxn modelId="{822F0A9F-6A41-4021-992E-EE9DAF11ED02}" type="presParOf" srcId="{57FE077B-17F1-48F9-9449-253EE3EACBD4}" destId="{FE312425-C01A-4BF4-9D85-2EACA1E18702}" srcOrd="3" destOrd="0" presId="urn:microsoft.com/office/officeart/2005/8/layout/hierarchy1"/>
    <dgm:cxn modelId="{6E691381-950A-4190-ADAA-0247FD60839F}" type="presParOf" srcId="{FE312425-C01A-4BF4-9D85-2EACA1E18702}" destId="{D0971F68-0281-4F18-BB78-0774E77C5824}" srcOrd="0" destOrd="0" presId="urn:microsoft.com/office/officeart/2005/8/layout/hierarchy1"/>
    <dgm:cxn modelId="{4BDB4473-95C7-4A5A-9EA3-0E01E16D7941}" type="presParOf" srcId="{D0971F68-0281-4F18-BB78-0774E77C5824}" destId="{8AD0F05F-641D-4235-B67C-6C4059A99B15}" srcOrd="0" destOrd="0" presId="urn:microsoft.com/office/officeart/2005/8/layout/hierarchy1"/>
    <dgm:cxn modelId="{0C6E0F6D-446F-4818-A81D-E348B86E5778}" type="presParOf" srcId="{D0971F68-0281-4F18-BB78-0774E77C5824}" destId="{F4C1B47A-A456-4852-B0D8-DA828FB7C5D5}" srcOrd="1" destOrd="0" presId="urn:microsoft.com/office/officeart/2005/8/layout/hierarchy1"/>
    <dgm:cxn modelId="{757BE356-2B31-41FF-8B3E-FAF6960360D1}" type="presParOf" srcId="{FE312425-C01A-4BF4-9D85-2EACA1E18702}" destId="{B27C42AF-B18D-4310-B25B-0FC18A7C196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785F20-5B50-479A-97C6-F3B06740029C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</dgm:pt>
    <dgm:pt modelId="{DF408D1B-88FA-44A1-BE13-710C84D6B6E4}">
      <dgm:prSet custT="1"/>
      <dgm:spPr>
        <a:ln>
          <a:solidFill>
            <a:schemeClr val="tx1"/>
          </a:solidFill>
        </a:ln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cap="none" normalizeH="0" baseline="0" dirty="0">
              <a:ln/>
              <a:effectLst/>
              <a:latin typeface="Arial" panose="020B0604020202020204" pitchFamily="34" charset="0"/>
              <a:cs typeface="Arial" panose="020B0604020202020204" pitchFamily="34" charset="0"/>
            </a:rPr>
            <a:t>Project Delivery Manager</a:t>
          </a:r>
        </a:p>
      </dgm:t>
    </dgm:pt>
    <dgm:pt modelId="{00A6E259-8679-4B68-8F81-D643D904EB9A}" type="parTrans" cxnId="{32D42E5C-86F7-41B4-941E-F94710B849D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1079B39-FEEB-47C0-8657-B9CA82F461F1}" type="sibTrans" cxnId="{32D42E5C-86F7-41B4-941E-F94710B849D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D1326F-77E3-4996-916D-1227DBD1A0F1}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cap="none" normalizeH="0" baseline="0" dirty="0">
              <a:ln/>
              <a:effectLst/>
              <a:latin typeface="Arial" panose="020B0604020202020204" pitchFamily="34" charset="0"/>
              <a:cs typeface="Arial" panose="020B0604020202020204" pitchFamily="34" charset="0"/>
            </a:rPr>
            <a:t>Project Lead / Coordinator</a:t>
          </a:r>
        </a:p>
      </dgm:t>
    </dgm:pt>
    <dgm:pt modelId="{8AECA88F-AC2B-4F9A-9B10-D649189F69C0}" type="parTrans" cxnId="{36568100-45F5-4856-89A4-9EF01E964E22}">
      <dgm:prSet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1CBAE9-E63B-47CB-8FE7-EB126097053C}" type="sibTrans" cxnId="{36568100-45F5-4856-89A4-9EF01E964E22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27EFDC6-4B4A-4BC3-9C19-AA0139C34656}">
      <dgm:prSet custT="1"/>
      <dgm:spPr>
        <a:ln>
          <a:solidFill>
            <a:srgbClr val="FFC000"/>
          </a:solidFill>
        </a:ln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cap="none" normalizeH="0" baseline="0" dirty="0">
              <a:ln/>
              <a:effectLst/>
              <a:latin typeface="Arial" panose="020B0604020202020204" pitchFamily="34" charset="0"/>
              <a:cs typeface="Arial" panose="020B0604020202020204" pitchFamily="34" charset="0"/>
            </a:rPr>
            <a:t>Functional Consultants</a:t>
          </a:r>
        </a:p>
      </dgm:t>
    </dgm:pt>
    <dgm:pt modelId="{0270657F-B356-4C76-A915-67705A4FA16B}" type="parTrans" cxnId="{74AE79C9-F56E-4B36-BB38-7C9E08934194}">
      <dgm:prSet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A462F9-10E3-433D-BAE3-461E7FE68F86}" type="sibTrans" cxnId="{74AE79C9-F56E-4B36-BB38-7C9E0893419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6FA67D-10B5-4DDE-89FA-A2DE7CFF9B5B}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cap="none" normalizeH="0" baseline="0" dirty="0">
              <a:ln/>
              <a:effectLst/>
              <a:latin typeface="Arial" panose="020B0604020202020204" pitchFamily="34" charset="0"/>
              <a:cs typeface="Arial" panose="020B0604020202020204" pitchFamily="34" charset="0"/>
            </a:rPr>
            <a:t>Off-Shore Delivery Team</a:t>
          </a:r>
        </a:p>
      </dgm:t>
    </dgm:pt>
    <dgm:pt modelId="{C6A9E933-FABB-481B-BBC3-89D1D6748746}" type="sibTrans" cxnId="{754A9912-F281-49BE-811F-EF6D0A96B86D}">
      <dgm:prSet/>
      <dgm:spPr/>
      <dgm:t>
        <a:bodyPr/>
        <a:lstStyle/>
        <a:p>
          <a:endParaRPr lang="en-US"/>
        </a:p>
      </dgm:t>
    </dgm:pt>
    <dgm:pt modelId="{404899BB-67F9-4F25-9E07-AD27250DFDFB}" type="parTrans" cxnId="{754A9912-F281-49BE-811F-EF6D0A96B86D}">
      <dgm:prSet/>
      <dgm:spPr/>
      <dgm:t>
        <a:bodyPr/>
        <a:lstStyle/>
        <a:p>
          <a:endParaRPr lang="en-US"/>
        </a:p>
      </dgm:t>
    </dgm:pt>
    <dgm:pt modelId="{B90CAC96-A4FE-4439-87C6-7955F90226C9}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cap="none" normalizeH="0" baseline="0" dirty="0">
              <a:ln/>
              <a:effectLst/>
              <a:latin typeface="Arial" panose="020B0604020202020204" pitchFamily="34" charset="0"/>
              <a:cs typeface="Arial" panose="020B0604020202020204" pitchFamily="34" charset="0"/>
            </a:rPr>
            <a:t>Technical Lead</a:t>
          </a:r>
        </a:p>
      </dgm:t>
    </dgm:pt>
    <dgm:pt modelId="{38E3F270-EEDE-4CA0-919E-C9773824AC7D}" type="sibTrans" cxnId="{DB410F68-980A-4E6A-BD05-89F002976802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4B585B7-B481-4F4B-9F14-CE478D728EC5}" type="parTrans" cxnId="{DB410F68-980A-4E6A-BD05-89F002976802}">
      <dgm:prSet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204F27-B30C-4F6D-B0A9-3C8E79CF9A9C}" type="pres">
      <dgm:prSet presAssocID="{68785F20-5B50-479A-97C6-F3B06740029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4464026-B2F4-4A3D-B23E-64E5F32EF976}" type="pres">
      <dgm:prSet presAssocID="{DF408D1B-88FA-44A1-BE13-710C84D6B6E4}" presName="hierRoot1" presStyleCnt="0"/>
      <dgm:spPr/>
    </dgm:pt>
    <dgm:pt modelId="{C7D4DF56-1F6C-46A0-881A-80660BEA0349}" type="pres">
      <dgm:prSet presAssocID="{DF408D1B-88FA-44A1-BE13-710C84D6B6E4}" presName="composite" presStyleCnt="0"/>
      <dgm:spPr/>
    </dgm:pt>
    <dgm:pt modelId="{8A030037-96FA-4648-ACFA-259DAD8D28CD}" type="pres">
      <dgm:prSet presAssocID="{DF408D1B-88FA-44A1-BE13-710C84D6B6E4}" presName="background" presStyleLbl="node0" presStyleIdx="0" presStyleCn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ln/>
      </dgm:spPr>
    </dgm:pt>
    <dgm:pt modelId="{10AD47BC-A25A-471B-A7B0-1C35FD83667A}" type="pres">
      <dgm:prSet presAssocID="{DF408D1B-88FA-44A1-BE13-710C84D6B6E4}" presName="text" presStyleLbl="fgAcc0" presStyleIdx="0" presStyleCnt="1" custScaleY="66395" custLinFactNeighborY="-73546">
        <dgm:presLayoutVars>
          <dgm:chPref val="3"/>
        </dgm:presLayoutVars>
      </dgm:prSet>
      <dgm:spPr/>
    </dgm:pt>
    <dgm:pt modelId="{19D499DB-503C-41B1-8D88-DF9D76040573}" type="pres">
      <dgm:prSet presAssocID="{DF408D1B-88FA-44A1-BE13-710C84D6B6E4}" presName="hierChild2" presStyleCnt="0"/>
      <dgm:spPr/>
    </dgm:pt>
    <dgm:pt modelId="{FAD54954-EC78-4B5A-94FC-D39DCE595C14}" type="pres">
      <dgm:prSet presAssocID="{8AECA88F-AC2B-4F9A-9B10-D649189F69C0}" presName="Name10" presStyleLbl="parChTrans1D2" presStyleIdx="0" presStyleCnt="2"/>
      <dgm:spPr/>
    </dgm:pt>
    <dgm:pt modelId="{F917CAA4-5176-468C-AB62-EDC064221714}" type="pres">
      <dgm:prSet presAssocID="{81D1326F-77E3-4996-916D-1227DBD1A0F1}" presName="hierRoot2" presStyleCnt="0"/>
      <dgm:spPr/>
    </dgm:pt>
    <dgm:pt modelId="{FC9A73FF-D375-4866-9A9D-02C87CAA77D3}" type="pres">
      <dgm:prSet presAssocID="{81D1326F-77E3-4996-916D-1227DBD1A0F1}" presName="composite2" presStyleCnt="0"/>
      <dgm:spPr/>
    </dgm:pt>
    <dgm:pt modelId="{11F9E021-B7A7-4B20-8718-0C366890D101}" type="pres">
      <dgm:prSet presAssocID="{81D1326F-77E3-4996-916D-1227DBD1A0F1}" presName="background2" presStyleLbl="node2" presStyleIdx="0" presStyleCnt="2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solidFill>
          <a:schemeClr val="tx1">
            <a:lumMod val="50000"/>
            <a:lumOff val="50000"/>
          </a:schemeClr>
        </a:solidFill>
        <a:ln>
          <a:noFill/>
        </a:ln>
      </dgm:spPr>
    </dgm:pt>
    <dgm:pt modelId="{F90D7E20-7F0D-47B5-BBCA-D830CF9B76FE}" type="pres">
      <dgm:prSet presAssocID="{81D1326F-77E3-4996-916D-1227DBD1A0F1}" presName="text2" presStyleLbl="fgAcc2" presStyleIdx="0" presStyleCnt="2" custScaleX="80444" custScaleY="64858" custLinFactNeighborX="-1642" custLinFactNeighborY="-17227">
        <dgm:presLayoutVars>
          <dgm:chPref val="3"/>
        </dgm:presLayoutVars>
      </dgm:prSet>
      <dgm:spPr/>
    </dgm:pt>
    <dgm:pt modelId="{57FE077B-17F1-48F9-9449-253EE3EACBD4}" type="pres">
      <dgm:prSet presAssocID="{81D1326F-77E3-4996-916D-1227DBD1A0F1}" presName="hierChild3" presStyleCnt="0"/>
      <dgm:spPr/>
    </dgm:pt>
    <dgm:pt modelId="{089C0429-B85C-4487-9FC7-1E94EF057E8F}" type="pres">
      <dgm:prSet presAssocID="{0270657F-B356-4C76-A915-67705A4FA16B}" presName="Name17" presStyleLbl="parChTrans1D3" presStyleIdx="0" presStyleCnt="2"/>
      <dgm:spPr/>
    </dgm:pt>
    <dgm:pt modelId="{3769A77E-ECF6-4F62-A135-1B5D15D8F86A}" type="pres">
      <dgm:prSet presAssocID="{527EFDC6-4B4A-4BC3-9C19-AA0139C34656}" presName="hierRoot3" presStyleCnt="0"/>
      <dgm:spPr/>
    </dgm:pt>
    <dgm:pt modelId="{D23AED51-A40B-4B04-823F-83B632916D1F}" type="pres">
      <dgm:prSet presAssocID="{527EFDC6-4B4A-4BC3-9C19-AA0139C34656}" presName="composite3" presStyleCnt="0"/>
      <dgm:spPr/>
    </dgm:pt>
    <dgm:pt modelId="{89D35A7D-6217-4848-BD97-6A4EEE4D2F56}" type="pres">
      <dgm:prSet presAssocID="{527EFDC6-4B4A-4BC3-9C19-AA0139C34656}" presName="background3" presStyleLbl="node3" presStyleIdx="0" presStyleCnt="2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solidFill>
          <a:srgbClr val="FFC000"/>
        </a:solidFill>
        <a:ln>
          <a:noFill/>
        </a:ln>
      </dgm:spPr>
    </dgm:pt>
    <dgm:pt modelId="{0D631831-3CBE-487C-B851-85563C7B235A}" type="pres">
      <dgm:prSet presAssocID="{527EFDC6-4B4A-4BC3-9C19-AA0139C34656}" presName="text3" presStyleLbl="fgAcc3" presStyleIdx="0" presStyleCnt="2" custScaleX="81835" custScaleY="63929" custLinFactNeighborX="-1855" custLinFactNeighborY="-3416">
        <dgm:presLayoutVars>
          <dgm:chPref val="3"/>
        </dgm:presLayoutVars>
      </dgm:prSet>
      <dgm:spPr/>
    </dgm:pt>
    <dgm:pt modelId="{4C0F10EB-7B4B-4EE3-8074-6A022BCAC082}" type="pres">
      <dgm:prSet presAssocID="{527EFDC6-4B4A-4BC3-9C19-AA0139C34656}" presName="hierChild4" presStyleCnt="0"/>
      <dgm:spPr/>
    </dgm:pt>
    <dgm:pt modelId="{E0DC59B8-0FD0-46D8-9132-93D676E66E14}" type="pres">
      <dgm:prSet presAssocID="{C4B585B7-B481-4F4B-9F14-CE478D728EC5}" presName="Name10" presStyleLbl="parChTrans1D2" presStyleIdx="1" presStyleCnt="2"/>
      <dgm:spPr/>
    </dgm:pt>
    <dgm:pt modelId="{7F0819C1-86E7-4E67-BD00-17C731773E00}" type="pres">
      <dgm:prSet presAssocID="{B90CAC96-A4FE-4439-87C6-7955F90226C9}" presName="hierRoot2" presStyleCnt="0"/>
      <dgm:spPr/>
    </dgm:pt>
    <dgm:pt modelId="{9CF57BB8-5ED5-42FC-8AFD-3840E552EF72}" type="pres">
      <dgm:prSet presAssocID="{B90CAC96-A4FE-4439-87C6-7955F90226C9}" presName="composite2" presStyleCnt="0"/>
      <dgm:spPr/>
    </dgm:pt>
    <dgm:pt modelId="{1DFEF155-840E-4E12-9A78-BEFF80856C79}" type="pres">
      <dgm:prSet presAssocID="{B90CAC96-A4FE-4439-87C6-7955F90226C9}" presName="background2" presStyleLbl="node2" presStyleIdx="1" presStyleCnt="2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solidFill>
          <a:schemeClr val="tx1">
            <a:lumMod val="50000"/>
            <a:lumOff val="50000"/>
          </a:schemeClr>
        </a:solidFill>
        <a:ln>
          <a:noFill/>
        </a:ln>
      </dgm:spPr>
    </dgm:pt>
    <dgm:pt modelId="{C23C2E41-C087-44CA-B6D0-9FB170EF99D0}" type="pres">
      <dgm:prSet presAssocID="{B90CAC96-A4FE-4439-87C6-7955F90226C9}" presName="text2" presStyleLbl="fgAcc2" presStyleIdx="1" presStyleCnt="2" custScaleX="80520" custScaleY="56969" custLinFactNeighborX="-402" custLinFactNeighborY="-16960">
        <dgm:presLayoutVars>
          <dgm:chPref val="3"/>
        </dgm:presLayoutVars>
      </dgm:prSet>
      <dgm:spPr/>
    </dgm:pt>
    <dgm:pt modelId="{2099D32C-4319-4C65-BFE6-8F57263390FC}" type="pres">
      <dgm:prSet presAssocID="{B90CAC96-A4FE-4439-87C6-7955F90226C9}" presName="hierChild3" presStyleCnt="0"/>
      <dgm:spPr/>
    </dgm:pt>
    <dgm:pt modelId="{374D756C-5B47-4E6D-8261-D819C0842D3A}" type="pres">
      <dgm:prSet presAssocID="{404899BB-67F9-4F25-9E07-AD27250DFDFB}" presName="Name17" presStyleLbl="parChTrans1D3" presStyleIdx="1" presStyleCnt="2"/>
      <dgm:spPr/>
    </dgm:pt>
    <dgm:pt modelId="{78BCC57F-490A-4DC2-83FD-00331434D8B5}" type="pres">
      <dgm:prSet presAssocID="{426FA67D-10B5-4DDE-89FA-A2DE7CFF9B5B}" presName="hierRoot3" presStyleCnt="0"/>
      <dgm:spPr/>
    </dgm:pt>
    <dgm:pt modelId="{E406B305-A9B6-4241-BADD-D71BA48296B2}" type="pres">
      <dgm:prSet presAssocID="{426FA67D-10B5-4DDE-89FA-A2DE7CFF9B5B}" presName="composite3" presStyleCnt="0"/>
      <dgm:spPr/>
    </dgm:pt>
    <dgm:pt modelId="{F00C3B41-5702-488D-B2A6-496DB561A244}" type="pres">
      <dgm:prSet presAssocID="{426FA67D-10B5-4DDE-89FA-A2DE7CFF9B5B}" presName="background3" presStyleLbl="node3" presStyleIdx="1" presStyleCnt="2"/>
      <dgm:spPr>
        <a:solidFill>
          <a:srgbClr val="FFC000"/>
        </a:solidFill>
      </dgm:spPr>
    </dgm:pt>
    <dgm:pt modelId="{546D96D1-F1A0-4611-8A93-F2A01CDA52A6}" type="pres">
      <dgm:prSet presAssocID="{426FA67D-10B5-4DDE-89FA-A2DE7CFF9B5B}" presName="text3" presStyleLbl="fgAcc3" presStyleIdx="1" presStyleCnt="2" custScaleX="73784" custScaleY="70171" custLinFactNeighborX="-648" custLinFactNeighborY="-2519">
        <dgm:presLayoutVars>
          <dgm:chPref val="3"/>
        </dgm:presLayoutVars>
      </dgm:prSet>
      <dgm:spPr/>
    </dgm:pt>
    <dgm:pt modelId="{BF182653-9B8C-447A-B03E-DA88D13FAAFB}" type="pres">
      <dgm:prSet presAssocID="{426FA67D-10B5-4DDE-89FA-A2DE7CFF9B5B}" presName="hierChild4" presStyleCnt="0"/>
      <dgm:spPr/>
    </dgm:pt>
  </dgm:ptLst>
  <dgm:cxnLst>
    <dgm:cxn modelId="{36568100-45F5-4856-89A4-9EF01E964E22}" srcId="{DF408D1B-88FA-44A1-BE13-710C84D6B6E4}" destId="{81D1326F-77E3-4996-916D-1227DBD1A0F1}" srcOrd="0" destOrd="0" parTransId="{8AECA88F-AC2B-4F9A-9B10-D649189F69C0}" sibTransId="{B81CBAE9-E63B-47CB-8FE7-EB126097053C}"/>
    <dgm:cxn modelId="{754A9912-F281-49BE-811F-EF6D0A96B86D}" srcId="{B90CAC96-A4FE-4439-87C6-7955F90226C9}" destId="{426FA67D-10B5-4DDE-89FA-A2DE7CFF9B5B}" srcOrd="0" destOrd="0" parTransId="{404899BB-67F9-4F25-9E07-AD27250DFDFB}" sibTransId="{C6A9E933-FABB-481B-BBC3-89D1D6748746}"/>
    <dgm:cxn modelId="{DEC8A121-FC3F-421E-8661-BFE67550F6CB}" type="presOf" srcId="{C4B585B7-B481-4F4B-9F14-CE478D728EC5}" destId="{E0DC59B8-0FD0-46D8-9132-93D676E66E14}" srcOrd="0" destOrd="0" presId="urn:microsoft.com/office/officeart/2005/8/layout/hierarchy1"/>
    <dgm:cxn modelId="{26817523-E705-4734-B909-932D1B7B13A0}" type="presOf" srcId="{81D1326F-77E3-4996-916D-1227DBD1A0F1}" destId="{F90D7E20-7F0D-47B5-BBCA-D830CF9B76FE}" srcOrd="0" destOrd="0" presId="urn:microsoft.com/office/officeart/2005/8/layout/hierarchy1"/>
    <dgm:cxn modelId="{32D42E5C-86F7-41B4-941E-F94710B849D8}" srcId="{68785F20-5B50-479A-97C6-F3B06740029C}" destId="{DF408D1B-88FA-44A1-BE13-710C84D6B6E4}" srcOrd="0" destOrd="0" parTransId="{00A6E259-8679-4B68-8F81-D643D904EB9A}" sibTransId="{31079B39-FEEB-47C0-8657-B9CA82F461F1}"/>
    <dgm:cxn modelId="{DB410F68-980A-4E6A-BD05-89F002976802}" srcId="{DF408D1B-88FA-44A1-BE13-710C84D6B6E4}" destId="{B90CAC96-A4FE-4439-87C6-7955F90226C9}" srcOrd="1" destOrd="0" parTransId="{C4B585B7-B481-4F4B-9F14-CE478D728EC5}" sibTransId="{38E3F270-EEDE-4CA0-919E-C9773824AC7D}"/>
    <dgm:cxn modelId="{F24C2F75-BC5B-4AEE-9212-6BC98D584EA5}" type="presOf" srcId="{404899BB-67F9-4F25-9E07-AD27250DFDFB}" destId="{374D756C-5B47-4E6D-8261-D819C0842D3A}" srcOrd="0" destOrd="0" presId="urn:microsoft.com/office/officeart/2005/8/layout/hierarchy1"/>
    <dgm:cxn modelId="{B1AD738A-627C-4755-ADCF-D8778FCC6935}" type="presOf" srcId="{B90CAC96-A4FE-4439-87C6-7955F90226C9}" destId="{C23C2E41-C087-44CA-B6D0-9FB170EF99D0}" srcOrd="0" destOrd="0" presId="urn:microsoft.com/office/officeart/2005/8/layout/hierarchy1"/>
    <dgm:cxn modelId="{AB8D6C95-7DE7-4FFA-BD4B-3235FE55F132}" type="presOf" srcId="{DF408D1B-88FA-44A1-BE13-710C84D6B6E4}" destId="{10AD47BC-A25A-471B-A7B0-1C35FD83667A}" srcOrd="0" destOrd="0" presId="urn:microsoft.com/office/officeart/2005/8/layout/hierarchy1"/>
    <dgm:cxn modelId="{01DF07BF-201D-49DE-B91F-C73FA7A3D3DA}" type="presOf" srcId="{8AECA88F-AC2B-4F9A-9B10-D649189F69C0}" destId="{FAD54954-EC78-4B5A-94FC-D39DCE595C14}" srcOrd="0" destOrd="0" presId="urn:microsoft.com/office/officeart/2005/8/layout/hierarchy1"/>
    <dgm:cxn modelId="{4ABD43C6-2579-41E2-8DA2-1F3A0D255C43}" type="presOf" srcId="{0270657F-B356-4C76-A915-67705A4FA16B}" destId="{089C0429-B85C-4487-9FC7-1E94EF057E8F}" srcOrd="0" destOrd="0" presId="urn:microsoft.com/office/officeart/2005/8/layout/hierarchy1"/>
    <dgm:cxn modelId="{74AE79C9-F56E-4B36-BB38-7C9E08934194}" srcId="{81D1326F-77E3-4996-916D-1227DBD1A0F1}" destId="{527EFDC6-4B4A-4BC3-9C19-AA0139C34656}" srcOrd="0" destOrd="0" parTransId="{0270657F-B356-4C76-A915-67705A4FA16B}" sibTransId="{0DA462F9-10E3-433D-BAE3-461E7FE68F86}"/>
    <dgm:cxn modelId="{E858E5CA-D5BC-485D-BCA8-FBFD44458C32}" type="presOf" srcId="{527EFDC6-4B4A-4BC3-9C19-AA0139C34656}" destId="{0D631831-3CBE-487C-B851-85563C7B235A}" srcOrd="0" destOrd="0" presId="urn:microsoft.com/office/officeart/2005/8/layout/hierarchy1"/>
    <dgm:cxn modelId="{08023BD6-27FE-4942-BF92-BAED26EDEEA6}" type="presOf" srcId="{68785F20-5B50-479A-97C6-F3B06740029C}" destId="{F3204F27-B30C-4F6D-B0A9-3C8E79CF9A9C}" srcOrd="0" destOrd="0" presId="urn:microsoft.com/office/officeart/2005/8/layout/hierarchy1"/>
    <dgm:cxn modelId="{2F4854E2-D671-47A3-9F92-039303429FB4}" type="presOf" srcId="{426FA67D-10B5-4DDE-89FA-A2DE7CFF9B5B}" destId="{546D96D1-F1A0-4611-8A93-F2A01CDA52A6}" srcOrd="0" destOrd="0" presId="urn:microsoft.com/office/officeart/2005/8/layout/hierarchy1"/>
    <dgm:cxn modelId="{5715B076-2728-47E6-B4AF-211DCC29629F}" type="presParOf" srcId="{F3204F27-B30C-4F6D-B0A9-3C8E79CF9A9C}" destId="{54464026-B2F4-4A3D-B23E-64E5F32EF976}" srcOrd="0" destOrd="0" presId="urn:microsoft.com/office/officeart/2005/8/layout/hierarchy1"/>
    <dgm:cxn modelId="{22C4980C-4431-4E7F-BB49-6BEC39F9FFF0}" type="presParOf" srcId="{54464026-B2F4-4A3D-B23E-64E5F32EF976}" destId="{C7D4DF56-1F6C-46A0-881A-80660BEA0349}" srcOrd="0" destOrd="0" presId="urn:microsoft.com/office/officeart/2005/8/layout/hierarchy1"/>
    <dgm:cxn modelId="{50D97811-A9B7-4355-8CBF-8BDDC70C7DC6}" type="presParOf" srcId="{C7D4DF56-1F6C-46A0-881A-80660BEA0349}" destId="{8A030037-96FA-4648-ACFA-259DAD8D28CD}" srcOrd="0" destOrd="0" presId="urn:microsoft.com/office/officeart/2005/8/layout/hierarchy1"/>
    <dgm:cxn modelId="{493E79BA-FB1E-441F-8644-59E2BFDE41E3}" type="presParOf" srcId="{C7D4DF56-1F6C-46A0-881A-80660BEA0349}" destId="{10AD47BC-A25A-471B-A7B0-1C35FD83667A}" srcOrd="1" destOrd="0" presId="urn:microsoft.com/office/officeart/2005/8/layout/hierarchy1"/>
    <dgm:cxn modelId="{CD1C86FE-68C0-43DC-935A-341CA407665F}" type="presParOf" srcId="{54464026-B2F4-4A3D-B23E-64E5F32EF976}" destId="{19D499DB-503C-41B1-8D88-DF9D76040573}" srcOrd="1" destOrd="0" presId="urn:microsoft.com/office/officeart/2005/8/layout/hierarchy1"/>
    <dgm:cxn modelId="{C20E11E1-EEA0-44A4-8761-444543E774FA}" type="presParOf" srcId="{19D499DB-503C-41B1-8D88-DF9D76040573}" destId="{FAD54954-EC78-4B5A-94FC-D39DCE595C14}" srcOrd="0" destOrd="0" presId="urn:microsoft.com/office/officeart/2005/8/layout/hierarchy1"/>
    <dgm:cxn modelId="{B455EE03-E2E2-4258-9074-65B877D6EB77}" type="presParOf" srcId="{19D499DB-503C-41B1-8D88-DF9D76040573}" destId="{F917CAA4-5176-468C-AB62-EDC064221714}" srcOrd="1" destOrd="0" presId="urn:microsoft.com/office/officeart/2005/8/layout/hierarchy1"/>
    <dgm:cxn modelId="{A7DB5516-AB05-4941-954F-FEC036D532A0}" type="presParOf" srcId="{F917CAA4-5176-468C-AB62-EDC064221714}" destId="{FC9A73FF-D375-4866-9A9D-02C87CAA77D3}" srcOrd="0" destOrd="0" presId="urn:microsoft.com/office/officeart/2005/8/layout/hierarchy1"/>
    <dgm:cxn modelId="{21442F09-C491-4FD6-B1E3-536875E23D10}" type="presParOf" srcId="{FC9A73FF-D375-4866-9A9D-02C87CAA77D3}" destId="{11F9E021-B7A7-4B20-8718-0C366890D101}" srcOrd="0" destOrd="0" presId="urn:microsoft.com/office/officeart/2005/8/layout/hierarchy1"/>
    <dgm:cxn modelId="{BD3361BE-C122-4644-B472-5A32BED6070E}" type="presParOf" srcId="{FC9A73FF-D375-4866-9A9D-02C87CAA77D3}" destId="{F90D7E20-7F0D-47B5-BBCA-D830CF9B76FE}" srcOrd="1" destOrd="0" presId="urn:microsoft.com/office/officeart/2005/8/layout/hierarchy1"/>
    <dgm:cxn modelId="{FE2FA41D-9C0D-42A1-B240-EC3227BADE47}" type="presParOf" srcId="{F917CAA4-5176-468C-AB62-EDC064221714}" destId="{57FE077B-17F1-48F9-9449-253EE3EACBD4}" srcOrd="1" destOrd="0" presId="urn:microsoft.com/office/officeart/2005/8/layout/hierarchy1"/>
    <dgm:cxn modelId="{5DCF14B1-E89A-4289-BF86-0D4C1E839566}" type="presParOf" srcId="{57FE077B-17F1-48F9-9449-253EE3EACBD4}" destId="{089C0429-B85C-4487-9FC7-1E94EF057E8F}" srcOrd="0" destOrd="0" presId="urn:microsoft.com/office/officeart/2005/8/layout/hierarchy1"/>
    <dgm:cxn modelId="{C2639DCA-A70E-47EE-9E2F-F2B240D802E5}" type="presParOf" srcId="{57FE077B-17F1-48F9-9449-253EE3EACBD4}" destId="{3769A77E-ECF6-4F62-A135-1B5D15D8F86A}" srcOrd="1" destOrd="0" presId="urn:microsoft.com/office/officeart/2005/8/layout/hierarchy1"/>
    <dgm:cxn modelId="{01CF4504-A089-4206-A6FC-726B1DCE621E}" type="presParOf" srcId="{3769A77E-ECF6-4F62-A135-1B5D15D8F86A}" destId="{D23AED51-A40B-4B04-823F-83B632916D1F}" srcOrd="0" destOrd="0" presId="urn:microsoft.com/office/officeart/2005/8/layout/hierarchy1"/>
    <dgm:cxn modelId="{5069B103-C008-4A6A-A8FF-1E2FBB064BAB}" type="presParOf" srcId="{D23AED51-A40B-4B04-823F-83B632916D1F}" destId="{89D35A7D-6217-4848-BD97-6A4EEE4D2F56}" srcOrd="0" destOrd="0" presId="urn:microsoft.com/office/officeart/2005/8/layout/hierarchy1"/>
    <dgm:cxn modelId="{90E26CCA-CDCD-4135-B1F4-86DB73AFC8FF}" type="presParOf" srcId="{D23AED51-A40B-4B04-823F-83B632916D1F}" destId="{0D631831-3CBE-487C-B851-85563C7B235A}" srcOrd="1" destOrd="0" presId="urn:microsoft.com/office/officeart/2005/8/layout/hierarchy1"/>
    <dgm:cxn modelId="{6CA03CC3-0C28-4BE9-B0B3-4B94CB679038}" type="presParOf" srcId="{3769A77E-ECF6-4F62-A135-1B5D15D8F86A}" destId="{4C0F10EB-7B4B-4EE3-8074-6A022BCAC082}" srcOrd="1" destOrd="0" presId="urn:microsoft.com/office/officeart/2005/8/layout/hierarchy1"/>
    <dgm:cxn modelId="{68768641-6961-48EA-9559-A78C24D4949D}" type="presParOf" srcId="{19D499DB-503C-41B1-8D88-DF9D76040573}" destId="{E0DC59B8-0FD0-46D8-9132-93D676E66E14}" srcOrd="2" destOrd="0" presId="urn:microsoft.com/office/officeart/2005/8/layout/hierarchy1"/>
    <dgm:cxn modelId="{0D7CA31C-DCA6-4EB8-8266-FCA0D79A386D}" type="presParOf" srcId="{19D499DB-503C-41B1-8D88-DF9D76040573}" destId="{7F0819C1-86E7-4E67-BD00-17C731773E00}" srcOrd="3" destOrd="0" presId="urn:microsoft.com/office/officeart/2005/8/layout/hierarchy1"/>
    <dgm:cxn modelId="{5F3CB597-C78C-4ADF-BCA9-B1BB4A3D7508}" type="presParOf" srcId="{7F0819C1-86E7-4E67-BD00-17C731773E00}" destId="{9CF57BB8-5ED5-42FC-8AFD-3840E552EF72}" srcOrd="0" destOrd="0" presId="urn:microsoft.com/office/officeart/2005/8/layout/hierarchy1"/>
    <dgm:cxn modelId="{CCF2DE27-D081-4ACA-947A-90C6CE64938F}" type="presParOf" srcId="{9CF57BB8-5ED5-42FC-8AFD-3840E552EF72}" destId="{1DFEF155-840E-4E12-9A78-BEFF80856C79}" srcOrd="0" destOrd="0" presId="urn:microsoft.com/office/officeart/2005/8/layout/hierarchy1"/>
    <dgm:cxn modelId="{2B690C75-B655-4A2F-B652-EE0864ACC84D}" type="presParOf" srcId="{9CF57BB8-5ED5-42FC-8AFD-3840E552EF72}" destId="{C23C2E41-C087-44CA-B6D0-9FB170EF99D0}" srcOrd="1" destOrd="0" presId="urn:microsoft.com/office/officeart/2005/8/layout/hierarchy1"/>
    <dgm:cxn modelId="{A97CAA9B-F40E-47AC-9ECC-2FF292379858}" type="presParOf" srcId="{7F0819C1-86E7-4E67-BD00-17C731773E00}" destId="{2099D32C-4319-4C65-BFE6-8F57263390FC}" srcOrd="1" destOrd="0" presId="urn:microsoft.com/office/officeart/2005/8/layout/hierarchy1"/>
    <dgm:cxn modelId="{3FD1A335-03AA-4D68-BEDD-F0C3935FF0AC}" type="presParOf" srcId="{2099D32C-4319-4C65-BFE6-8F57263390FC}" destId="{374D756C-5B47-4E6D-8261-D819C0842D3A}" srcOrd="0" destOrd="0" presId="urn:microsoft.com/office/officeart/2005/8/layout/hierarchy1"/>
    <dgm:cxn modelId="{0A0BB9FD-087B-4F39-AB56-CC246955F24A}" type="presParOf" srcId="{2099D32C-4319-4C65-BFE6-8F57263390FC}" destId="{78BCC57F-490A-4DC2-83FD-00331434D8B5}" srcOrd="1" destOrd="0" presId="urn:microsoft.com/office/officeart/2005/8/layout/hierarchy1"/>
    <dgm:cxn modelId="{740C5F45-D45F-453E-8AD5-F815ABF427C9}" type="presParOf" srcId="{78BCC57F-490A-4DC2-83FD-00331434D8B5}" destId="{E406B305-A9B6-4241-BADD-D71BA48296B2}" srcOrd="0" destOrd="0" presId="urn:microsoft.com/office/officeart/2005/8/layout/hierarchy1"/>
    <dgm:cxn modelId="{C038E2F3-EA77-43F9-A59C-A310FC9A9C27}" type="presParOf" srcId="{E406B305-A9B6-4241-BADD-D71BA48296B2}" destId="{F00C3B41-5702-488D-B2A6-496DB561A244}" srcOrd="0" destOrd="0" presId="urn:microsoft.com/office/officeart/2005/8/layout/hierarchy1"/>
    <dgm:cxn modelId="{930BF091-16FD-417E-9D3D-B3A99B211501}" type="presParOf" srcId="{E406B305-A9B6-4241-BADD-D71BA48296B2}" destId="{546D96D1-F1A0-4611-8A93-F2A01CDA52A6}" srcOrd="1" destOrd="0" presId="urn:microsoft.com/office/officeart/2005/8/layout/hierarchy1"/>
    <dgm:cxn modelId="{4E94FEBC-AFA3-48B6-B945-A4665D74B304}" type="presParOf" srcId="{78BCC57F-490A-4DC2-83FD-00331434D8B5}" destId="{BF182653-9B8C-447A-B03E-DA88D13FAAF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170EEF-7FF0-495C-8642-2ADB016ABA62}" type="doc">
      <dgm:prSet loTypeId="urn:microsoft.com/office/officeart/2005/8/layout/hList1" loCatId="list" qsTypeId="urn:microsoft.com/office/officeart/2005/8/quickstyle/simple2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BB3F05AB-5ECE-4394-9AA7-478AA432284A}">
      <dgm:prSet phldrT="[Text]" custT="1"/>
      <dgm:spPr/>
      <dgm:t>
        <a:bodyPr/>
        <a:lstStyle/>
        <a:p>
          <a:r>
            <a:rPr lang="en-US" sz="1600" dirty="0"/>
            <a:t>Project Sponsor &lt;Employee Name&gt;</a:t>
          </a:r>
        </a:p>
      </dgm:t>
    </dgm:pt>
    <dgm:pt modelId="{BC1E4F7F-A188-4508-8721-7CC048180D1D}" type="parTrans" cxnId="{56E0E106-8D0B-4D05-BDDA-5D1038E0F3CB}">
      <dgm:prSet/>
      <dgm:spPr/>
      <dgm:t>
        <a:bodyPr/>
        <a:lstStyle/>
        <a:p>
          <a:endParaRPr lang="en-US"/>
        </a:p>
      </dgm:t>
    </dgm:pt>
    <dgm:pt modelId="{979FA3CF-0BE4-4B01-9D81-73370E5E9A5C}" type="sibTrans" cxnId="{56E0E106-8D0B-4D05-BDDA-5D1038E0F3CB}">
      <dgm:prSet/>
      <dgm:spPr/>
      <dgm:t>
        <a:bodyPr/>
        <a:lstStyle/>
        <a:p>
          <a:endParaRPr lang="en-US"/>
        </a:p>
      </dgm:t>
    </dgm:pt>
    <dgm:pt modelId="{D30D3F0A-2380-40EE-9B55-A517A73BD74E}">
      <dgm:prSet phldrT="[Text]" custT="1"/>
      <dgm:spPr/>
      <dgm:t>
        <a:bodyPr/>
        <a:lstStyle/>
        <a:p>
          <a:r>
            <a:rPr lang="en-US" sz="1600" dirty="0"/>
            <a:t>Project Manager &lt;Employee Name&gt;</a:t>
          </a:r>
        </a:p>
      </dgm:t>
    </dgm:pt>
    <dgm:pt modelId="{FBFB3B47-42AD-47F5-88D4-B99718135D30}" type="parTrans" cxnId="{1E44CD33-B731-43DB-892A-2A26F427BA7A}">
      <dgm:prSet/>
      <dgm:spPr/>
      <dgm:t>
        <a:bodyPr/>
        <a:lstStyle/>
        <a:p>
          <a:endParaRPr lang="en-US"/>
        </a:p>
      </dgm:t>
    </dgm:pt>
    <dgm:pt modelId="{45B7FF0D-E815-4989-82AC-4112864365FA}" type="sibTrans" cxnId="{1E44CD33-B731-43DB-892A-2A26F427BA7A}">
      <dgm:prSet/>
      <dgm:spPr/>
      <dgm:t>
        <a:bodyPr/>
        <a:lstStyle/>
        <a:p>
          <a:endParaRPr lang="en-US"/>
        </a:p>
      </dgm:t>
    </dgm:pt>
    <dgm:pt modelId="{5A474306-C956-4B65-A82D-CEE4556B0B12}">
      <dgm:prSet phldrT="[Text]" custT="1"/>
      <dgm:spPr/>
      <dgm:t>
        <a:bodyPr/>
        <a:lstStyle/>
        <a:p>
          <a:r>
            <a:rPr lang="en-US" sz="4800" dirty="0"/>
            <a:t>Amitysoft</a:t>
          </a:r>
        </a:p>
      </dgm:t>
    </dgm:pt>
    <dgm:pt modelId="{A754E845-0A7B-4344-B622-92CF89B006B1}" type="parTrans" cxnId="{E98AC261-7A74-4D0F-A346-554242D4FCA6}">
      <dgm:prSet/>
      <dgm:spPr/>
      <dgm:t>
        <a:bodyPr/>
        <a:lstStyle/>
        <a:p>
          <a:endParaRPr lang="en-US"/>
        </a:p>
      </dgm:t>
    </dgm:pt>
    <dgm:pt modelId="{5332C33B-6AF8-4213-AFA0-DBC022C2CD30}" type="sibTrans" cxnId="{E98AC261-7A74-4D0F-A346-554242D4FCA6}">
      <dgm:prSet/>
      <dgm:spPr/>
      <dgm:t>
        <a:bodyPr/>
        <a:lstStyle/>
        <a:p>
          <a:endParaRPr lang="en-US"/>
        </a:p>
      </dgm:t>
    </dgm:pt>
    <dgm:pt modelId="{3A70B38B-B58F-4526-9389-68DF3D83EBFF}">
      <dgm:prSet phldrT="[Text]" custT="1"/>
      <dgm:spPr/>
      <dgm:t>
        <a:bodyPr/>
        <a:lstStyle/>
        <a:p>
          <a:r>
            <a:rPr lang="en-US" sz="1600" b="1" dirty="0"/>
            <a:t>On-Site:</a:t>
          </a:r>
        </a:p>
      </dgm:t>
    </dgm:pt>
    <dgm:pt modelId="{AC49417D-4C49-4A1F-86B3-70ECF8148F0C}" type="parTrans" cxnId="{2899AEEF-7306-4AFE-9EF7-082EE02C003A}">
      <dgm:prSet/>
      <dgm:spPr/>
      <dgm:t>
        <a:bodyPr/>
        <a:lstStyle/>
        <a:p>
          <a:endParaRPr lang="en-US"/>
        </a:p>
      </dgm:t>
    </dgm:pt>
    <dgm:pt modelId="{27C9F31E-92E4-4F7E-8AED-523C2EACBB4C}" type="sibTrans" cxnId="{2899AEEF-7306-4AFE-9EF7-082EE02C003A}">
      <dgm:prSet/>
      <dgm:spPr/>
      <dgm:t>
        <a:bodyPr/>
        <a:lstStyle/>
        <a:p>
          <a:endParaRPr lang="en-US"/>
        </a:p>
      </dgm:t>
    </dgm:pt>
    <dgm:pt modelId="{9AF4BBB3-66EF-460E-94F9-10671A180C83}">
      <dgm:prSet phldrT="[Text]" custT="1"/>
      <dgm:spPr/>
      <dgm:t>
        <a:bodyPr/>
        <a:lstStyle/>
        <a:p>
          <a:r>
            <a:rPr lang="en-US" sz="1600" dirty="0"/>
            <a:t>User Champions &lt;Employee Name&gt;</a:t>
          </a:r>
        </a:p>
      </dgm:t>
    </dgm:pt>
    <dgm:pt modelId="{139721A4-9A8A-4955-80CB-F6374AF22680}" type="parTrans" cxnId="{AF93FA39-927C-449B-A03F-BDB739FF3DDB}">
      <dgm:prSet/>
      <dgm:spPr/>
      <dgm:t>
        <a:bodyPr/>
        <a:lstStyle/>
        <a:p>
          <a:endParaRPr lang="en-US"/>
        </a:p>
      </dgm:t>
    </dgm:pt>
    <dgm:pt modelId="{72D834E5-E4E1-4784-901F-04C69AFE46F9}" type="sibTrans" cxnId="{AF93FA39-927C-449B-A03F-BDB739FF3DDB}">
      <dgm:prSet/>
      <dgm:spPr/>
      <dgm:t>
        <a:bodyPr/>
        <a:lstStyle/>
        <a:p>
          <a:endParaRPr lang="en-US"/>
        </a:p>
      </dgm:t>
    </dgm:pt>
    <dgm:pt modelId="{9FA92D49-5AD6-4BB5-8248-0201DC7DCE19}">
      <dgm:prSet phldrT="[Text]" custT="1"/>
      <dgm:spPr/>
      <dgm:t>
        <a:bodyPr/>
        <a:lstStyle/>
        <a:p>
          <a:r>
            <a:rPr lang="en-US" sz="4800" dirty="0"/>
            <a:t>Sanmina</a:t>
          </a:r>
        </a:p>
      </dgm:t>
    </dgm:pt>
    <dgm:pt modelId="{40850407-5623-4C11-A562-AD716FE184FC}" type="sibTrans" cxnId="{AFDB52E4-2832-44AD-9D9A-22340C88D9D3}">
      <dgm:prSet/>
      <dgm:spPr/>
      <dgm:t>
        <a:bodyPr/>
        <a:lstStyle/>
        <a:p>
          <a:endParaRPr lang="en-US"/>
        </a:p>
      </dgm:t>
    </dgm:pt>
    <dgm:pt modelId="{871A5AC6-AFD1-4D87-8105-1A3B68C27EAE}" type="parTrans" cxnId="{AFDB52E4-2832-44AD-9D9A-22340C88D9D3}">
      <dgm:prSet/>
      <dgm:spPr/>
      <dgm:t>
        <a:bodyPr/>
        <a:lstStyle/>
        <a:p>
          <a:endParaRPr lang="en-US"/>
        </a:p>
      </dgm:t>
    </dgm:pt>
    <dgm:pt modelId="{5A197B21-0BA7-4B5E-8012-FF6CBF43C87D}">
      <dgm:prSet phldrT="[Text]" custT="1"/>
      <dgm:spPr/>
      <dgm:t>
        <a:bodyPr/>
        <a:lstStyle/>
        <a:p>
          <a:r>
            <a:rPr lang="en-US" sz="1600" dirty="0"/>
            <a:t>Project Lead: Mr.JayaPrashanth</a:t>
          </a:r>
        </a:p>
      </dgm:t>
    </dgm:pt>
    <dgm:pt modelId="{DC0A6C11-0C23-4C8D-B18E-74BE1E74A6ED}" type="parTrans" cxnId="{E348927A-846A-4962-BA2D-3A536C57BB64}">
      <dgm:prSet/>
      <dgm:spPr/>
      <dgm:t>
        <a:bodyPr/>
        <a:lstStyle/>
        <a:p>
          <a:endParaRPr lang="en-US"/>
        </a:p>
      </dgm:t>
    </dgm:pt>
    <dgm:pt modelId="{4B37EB71-DF9D-4421-AFFF-B1E3493C17DB}" type="sibTrans" cxnId="{E348927A-846A-4962-BA2D-3A536C57BB64}">
      <dgm:prSet/>
      <dgm:spPr/>
      <dgm:t>
        <a:bodyPr/>
        <a:lstStyle/>
        <a:p>
          <a:endParaRPr lang="en-US"/>
        </a:p>
      </dgm:t>
    </dgm:pt>
    <dgm:pt modelId="{2F4D4BB0-29AD-4E2C-AD86-07BEE37C89E9}">
      <dgm:prSet phldrT="[Text]" custT="1"/>
      <dgm:spPr/>
      <dgm:t>
        <a:bodyPr/>
        <a:lstStyle/>
        <a:p>
          <a:r>
            <a:rPr lang="en-US" sz="1600" b="1" dirty="0"/>
            <a:t>Off-Site:</a:t>
          </a:r>
        </a:p>
      </dgm:t>
    </dgm:pt>
    <dgm:pt modelId="{6B2A5243-2842-499E-9532-4A108FF81F62}" type="parTrans" cxnId="{C1C7EAB0-F926-482B-A251-4B9F6878575C}">
      <dgm:prSet/>
      <dgm:spPr/>
      <dgm:t>
        <a:bodyPr/>
        <a:lstStyle/>
        <a:p>
          <a:endParaRPr lang="en-US"/>
        </a:p>
      </dgm:t>
    </dgm:pt>
    <dgm:pt modelId="{B95CBCD3-E7AE-4978-89C2-3AA85F817709}" type="sibTrans" cxnId="{C1C7EAB0-F926-482B-A251-4B9F6878575C}">
      <dgm:prSet/>
      <dgm:spPr/>
      <dgm:t>
        <a:bodyPr/>
        <a:lstStyle/>
        <a:p>
          <a:endParaRPr lang="en-US"/>
        </a:p>
      </dgm:t>
    </dgm:pt>
    <dgm:pt modelId="{09E19707-EA11-4FDC-9642-D38A2912B92A}">
      <dgm:prSet phldrT="[Text]" custT="1"/>
      <dgm:spPr/>
      <dgm:t>
        <a:bodyPr/>
        <a:lstStyle/>
        <a:p>
          <a:r>
            <a:rPr lang="en-US" sz="1600" dirty="0"/>
            <a:t>Technical Consultant: Ms.Niraikalai</a:t>
          </a:r>
        </a:p>
      </dgm:t>
    </dgm:pt>
    <dgm:pt modelId="{39BC65ED-6F52-4083-89B3-88DCDFBCB1ED}" type="parTrans" cxnId="{5B221B57-ED93-4142-AF58-F16A6295C946}">
      <dgm:prSet/>
      <dgm:spPr/>
      <dgm:t>
        <a:bodyPr/>
        <a:lstStyle/>
        <a:p>
          <a:endParaRPr lang="en-US"/>
        </a:p>
      </dgm:t>
    </dgm:pt>
    <dgm:pt modelId="{35D2C83E-1647-4D57-970D-8E72180D7C50}" type="sibTrans" cxnId="{5B221B57-ED93-4142-AF58-F16A6295C946}">
      <dgm:prSet/>
      <dgm:spPr/>
      <dgm:t>
        <a:bodyPr/>
        <a:lstStyle/>
        <a:p>
          <a:endParaRPr lang="en-US"/>
        </a:p>
      </dgm:t>
    </dgm:pt>
    <dgm:pt modelId="{E69B55C0-F751-4AB8-8B58-50EABF59C068}">
      <dgm:prSet phldrT="[Text]" custT="1"/>
      <dgm:spPr/>
      <dgm:t>
        <a:bodyPr/>
        <a:lstStyle/>
        <a:p>
          <a:r>
            <a:rPr lang="en-US" sz="1600" dirty="0"/>
            <a:t>Project Delivery Manager: Ms.Bhuvana</a:t>
          </a:r>
        </a:p>
      </dgm:t>
    </dgm:pt>
    <dgm:pt modelId="{D00B3ED9-69C5-40C9-A9F7-A9AF2830A2A2}" type="parTrans" cxnId="{DB385E15-798F-4CE3-A2FC-3EE0D601749F}">
      <dgm:prSet/>
      <dgm:spPr/>
      <dgm:t>
        <a:bodyPr/>
        <a:lstStyle/>
        <a:p>
          <a:endParaRPr lang="en-US"/>
        </a:p>
      </dgm:t>
    </dgm:pt>
    <dgm:pt modelId="{BF368BA4-7A00-4708-8F8A-072263C66A46}" type="sibTrans" cxnId="{DB385E15-798F-4CE3-A2FC-3EE0D601749F}">
      <dgm:prSet/>
      <dgm:spPr/>
      <dgm:t>
        <a:bodyPr/>
        <a:lstStyle/>
        <a:p>
          <a:endParaRPr lang="en-US"/>
        </a:p>
      </dgm:t>
    </dgm:pt>
    <dgm:pt modelId="{73001637-CDB0-4F88-B145-2A47FDD2E143}">
      <dgm:prSet phldrT="[Text]" custT="1"/>
      <dgm:spPr/>
      <dgm:t>
        <a:bodyPr/>
        <a:lstStyle/>
        <a:p>
          <a:r>
            <a:rPr lang="en-US" sz="1600" dirty="0"/>
            <a:t>Business Analyst: Mr. Praveen Kumar </a:t>
          </a:r>
        </a:p>
      </dgm:t>
    </dgm:pt>
    <dgm:pt modelId="{45513F98-7CAF-4AEB-A14B-6FA3BD1911DC}" type="parTrans" cxnId="{8BD741A5-E1F4-45E3-9066-95F42C1FC31E}">
      <dgm:prSet/>
      <dgm:spPr/>
      <dgm:t>
        <a:bodyPr/>
        <a:lstStyle/>
        <a:p>
          <a:endParaRPr lang="en-US"/>
        </a:p>
      </dgm:t>
    </dgm:pt>
    <dgm:pt modelId="{D3274B48-67CB-4C80-A602-AC75BE673533}" type="sibTrans" cxnId="{8BD741A5-E1F4-45E3-9066-95F42C1FC31E}">
      <dgm:prSet/>
      <dgm:spPr/>
      <dgm:t>
        <a:bodyPr/>
        <a:lstStyle/>
        <a:p>
          <a:endParaRPr lang="en-US"/>
        </a:p>
      </dgm:t>
    </dgm:pt>
    <dgm:pt modelId="{E5E9EA56-AFD4-4027-818D-EE6F86714E87}">
      <dgm:prSet phldrT="[Text]" custT="1"/>
      <dgm:spPr/>
      <dgm:t>
        <a:bodyPr/>
        <a:lstStyle/>
        <a:p>
          <a:r>
            <a:rPr lang="en-US" sz="1600" dirty="0"/>
            <a:t>Tech Lead: Mr.Muruganandam</a:t>
          </a:r>
        </a:p>
      </dgm:t>
    </dgm:pt>
    <dgm:pt modelId="{6D527C2E-3805-42A6-8C67-39226A4AF11A}" type="parTrans" cxnId="{CC231B5A-D1DF-4B71-89AC-873C4BADB00F}">
      <dgm:prSet/>
      <dgm:spPr/>
      <dgm:t>
        <a:bodyPr/>
        <a:lstStyle/>
        <a:p>
          <a:endParaRPr lang="en-US"/>
        </a:p>
      </dgm:t>
    </dgm:pt>
    <dgm:pt modelId="{D5C5D209-F481-45EE-8570-0B4F5C79F96A}" type="sibTrans" cxnId="{CC231B5A-D1DF-4B71-89AC-873C4BADB00F}">
      <dgm:prSet/>
      <dgm:spPr/>
      <dgm:t>
        <a:bodyPr/>
        <a:lstStyle/>
        <a:p>
          <a:endParaRPr lang="en-US"/>
        </a:p>
      </dgm:t>
    </dgm:pt>
    <dgm:pt modelId="{51175AEE-E872-43CF-AAE9-7FE8EF47F6BF}" type="pres">
      <dgm:prSet presAssocID="{DA170EEF-7FF0-495C-8642-2ADB016ABA62}" presName="Name0" presStyleCnt="0">
        <dgm:presLayoutVars>
          <dgm:dir/>
          <dgm:animLvl val="lvl"/>
          <dgm:resizeHandles val="exact"/>
        </dgm:presLayoutVars>
      </dgm:prSet>
      <dgm:spPr/>
    </dgm:pt>
    <dgm:pt modelId="{739C0227-003C-43F3-A460-A3E51F9961F5}" type="pres">
      <dgm:prSet presAssocID="{9FA92D49-5AD6-4BB5-8248-0201DC7DCE19}" presName="composite" presStyleCnt="0"/>
      <dgm:spPr/>
    </dgm:pt>
    <dgm:pt modelId="{C7CB7D10-9B83-4683-AE6E-78D32E773D81}" type="pres">
      <dgm:prSet presAssocID="{9FA92D49-5AD6-4BB5-8248-0201DC7DCE19}" presName="parTx" presStyleLbl="alignNode1" presStyleIdx="0" presStyleCnt="2" custLinFactNeighborX="-1660">
        <dgm:presLayoutVars>
          <dgm:chMax val="0"/>
          <dgm:chPref val="0"/>
          <dgm:bulletEnabled val="1"/>
        </dgm:presLayoutVars>
      </dgm:prSet>
      <dgm:spPr/>
    </dgm:pt>
    <dgm:pt modelId="{7C0AC148-651C-4EF7-8AF5-2964BC443B3C}" type="pres">
      <dgm:prSet presAssocID="{9FA92D49-5AD6-4BB5-8248-0201DC7DCE19}" presName="desTx" presStyleLbl="alignAccFollowNode1" presStyleIdx="0" presStyleCnt="2">
        <dgm:presLayoutVars>
          <dgm:bulletEnabled val="1"/>
        </dgm:presLayoutVars>
      </dgm:prSet>
      <dgm:spPr/>
    </dgm:pt>
    <dgm:pt modelId="{FC36EDEA-FE74-4A83-8448-9AF45862EFAD}" type="pres">
      <dgm:prSet presAssocID="{40850407-5623-4C11-A562-AD716FE184FC}" presName="space" presStyleCnt="0"/>
      <dgm:spPr/>
    </dgm:pt>
    <dgm:pt modelId="{DFB2DF15-1747-43AA-BA13-641111F5D53E}" type="pres">
      <dgm:prSet presAssocID="{5A474306-C956-4B65-A82D-CEE4556B0B12}" presName="composite" presStyleCnt="0"/>
      <dgm:spPr/>
    </dgm:pt>
    <dgm:pt modelId="{B7654035-7FE1-4C04-9CEA-78AF9E404A14}" type="pres">
      <dgm:prSet presAssocID="{5A474306-C956-4B65-A82D-CEE4556B0B12}" presName="parTx" presStyleLbl="alignNode1" presStyleIdx="1" presStyleCnt="2" custScaleX="100595" custScaleY="100000" custLinFactNeighborX="-2153" custLinFactNeighborY="-460">
        <dgm:presLayoutVars>
          <dgm:chMax val="0"/>
          <dgm:chPref val="0"/>
          <dgm:bulletEnabled val="1"/>
        </dgm:presLayoutVars>
      </dgm:prSet>
      <dgm:spPr/>
    </dgm:pt>
    <dgm:pt modelId="{64865F2C-33D4-4BD6-B0F0-689753D985E4}" type="pres">
      <dgm:prSet presAssocID="{5A474306-C956-4B65-A82D-CEE4556B0B12}" presName="desTx" presStyleLbl="alignAccFollowNode1" presStyleIdx="1" presStyleCnt="2" custScaleX="101449" custScaleY="101260" custLinFactNeighborX="-2580" custLinFactNeighborY="2451">
        <dgm:presLayoutVars>
          <dgm:bulletEnabled val="1"/>
        </dgm:presLayoutVars>
      </dgm:prSet>
      <dgm:spPr/>
    </dgm:pt>
  </dgm:ptLst>
  <dgm:cxnLst>
    <dgm:cxn modelId="{56E0E106-8D0B-4D05-BDDA-5D1038E0F3CB}" srcId="{9FA92D49-5AD6-4BB5-8248-0201DC7DCE19}" destId="{BB3F05AB-5ECE-4394-9AA7-478AA432284A}" srcOrd="0" destOrd="0" parTransId="{BC1E4F7F-A188-4508-8721-7CC048180D1D}" sibTransId="{979FA3CF-0BE4-4B01-9D81-73370E5E9A5C}"/>
    <dgm:cxn modelId="{60AC2814-72BA-4D73-86F2-D064B79B718C}" type="presOf" srcId="{73001637-CDB0-4F88-B145-2A47FDD2E143}" destId="{64865F2C-33D4-4BD6-B0F0-689753D985E4}" srcOrd="0" destOrd="3" presId="urn:microsoft.com/office/officeart/2005/8/layout/hList1"/>
    <dgm:cxn modelId="{DB385E15-798F-4CE3-A2FC-3EE0D601749F}" srcId="{5A474306-C956-4B65-A82D-CEE4556B0B12}" destId="{E69B55C0-F751-4AB8-8B58-50EABF59C068}" srcOrd="0" destOrd="0" parTransId="{D00B3ED9-69C5-40C9-A9F7-A9AF2830A2A2}" sibTransId="{BF368BA4-7A00-4708-8F8A-072263C66A46}"/>
    <dgm:cxn modelId="{551F581E-8123-477F-A84B-6ECBEEBC2244}" type="presOf" srcId="{9AF4BBB3-66EF-460E-94F9-10671A180C83}" destId="{7C0AC148-651C-4EF7-8AF5-2964BC443B3C}" srcOrd="0" destOrd="2" presId="urn:microsoft.com/office/officeart/2005/8/layout/hList1"/>
    <dgm:cxn modelId="{27745B25-A4A4-4A5C-B71E-12D38265C15A}" type="presOf" srcId="{09E19707-EA11-4FDC-9642-D38A2912B92A}" destId="{64865F2C-33D4-4BD6-B0F0-689753D985E4}" srcOrd="0" destOrd="6" presId="urn:microsoft.com/office/officeart/2005/8/layout/hList1"/>
    <dgm:cxn modelId="{02DD1231-1F41-4E8C-97BB-8A6D042839E2}" type="presOf" srcId="{2F4D4BB0-29AD-4E2C-AD86-07BEE37C89E9}" destId="{64865F2C-33D4-4BD6-B0F0-689753D985E4}" srcOrd="0" destOrd="4" presId="urn:microsoft.com/office/officeart/2005/8/layout/hList1"/>
    <dgm:cxn modelId="{1E44CD33-B731-43DB-892A-2A26F427BA7A}" srcId="{9FA92D49-5AD6-4BB5-8248-0201DC7DCE19}" destId="{D30D3F0A-2380-40EE-9B55-A517A73BD74E}" srcOrd="1" destOrd="0" parTransId="{FBFB3B47-42AD-47F5-88D4-B99718135D30}" sibTransId="{45B7FF0D-E815-4989-82AC-4112864365FA}"/>
    <dgm:cxn modelId="{D9232335-1B57-4270-9020-A819C598E219}" type="presOf" srcId="{5A474306-C956-4B65-A82D-CEE4556B0B12}" destId="{B7654035-7FE1-4C04-9CEA-78AF9E404A14}" srcOrd="0" destOrd="0" presId="urn:microsoft.com/office/officeart/2005/8/layout/hList1"/>
    <dgm:cxn modelId="{AF93FA39-927C-449B-A03F-BDB739FF3DDB}" srcId="{9FA92D49-5AD6-4BB5-8248-0201DC7DCE19}" destId="{9AF4BBB3-66EF-460E-94F9-10671A180C83}" srcOrd="2" destOrd="0" parTransId="{139721A4-9A8A-4955-80CB-F6374AF22680}" sibTransId="{72D834E5-E4E1-4784-901F-04C69AFE46F9}"/>
    <dgm:cxn modelId="{FA68A061-7B93-4A43-9E6C-DF113A8E570D}" type="presOf" srcId="{3A70B38B-B58F-4526-9389-68DF3D83EBFF}" destId="{64865F2C-33D4-4BD6-B0F0-689753D985E4}" srcOrd="0" destOrd="1" presId="urn:microsoft.com/office/officeart/2005/8/layout/hList1"/>
    <dgm:cxn modelId="{E98AC261-7A74-4D0F-A346-554242D4FCA6}" srcId="{DA170EEF-7FF0-495C-8642-2ADB016ABA62}" destId="{5A474306-C956-4B65-A82D-CEE4556B0B12}" srcOrd="1" destOrd="0" parTransId="{A754E845-0A7B-4344-B622-92CF89B006B1}" sibTransId="{5332C33B-6AF8-4213-AFA0-DBC022C2CD30}"/>
    <dgm:cxn modelId="{3D5C5144-6A7A-493C-ADC0-068AA9C3075D}" type="presOf" srcId="{9FA92D49-5AD6-4BB5-8248-0201DC7DCE19}" destId="{C7CB7D10-9B83-4683-AE6E-78D32E773D81}" srcOrd="0" destOrd="0" presId="urn:microsoft.com/office/officeart/2005/8/layout/hList1"/>
    <dgm:cxn modelId="{5B221B57-ED93-4142-AF58-F16A6295C946}" srcId="{5A474306-C956-4B65-A82D-CEE4556B0B12}" destId="{09E19707-EA11-4FDC-9642-D38A2912B92A}" srcOrd="6" destOrd="0" parTransId="{39BC65ED-6F52-4083-89B3-88DCDFBCB1ED}" sibTransId="{35D2C83E-1647-4D57-970D-8E72180D7C50}"/>
    <dgm:cxn modelId="{CC231B5A-D1DF-4B71-89AC-873C4BADB00F}" srcId="{5A474306-C956-4B65-A82D-CEE4556B0B12}" destId="{E5E9EA56-AFD4-4027-818D-EE6F86714E87}" srcOrd="5" destOrd="0" parTransId="{6D527C2E-3805-42A6-8C67-39226A4AF11A}" sibTransId="{D5C5D209-F481-45EE-8570-0B4F5C79F96A}"/>
    <dgm:cxn modelId="{E348927A-846A-4962-BA2D-3A536C57BB64}" srcId="{5A474306-C956-4B65-A82D-CEE4556B0B12}" destId="{5A197B21-0BA7-4B5E-8012-FF6CBF43C87D}" srcOrd="2" destOrd="0" parTransId="{DC0A6C11-0C23-4C8D-B18E-74BE1E74A6ED}" sibTransId="{4B37EB71-DF9D-4421-AFFF-B1E3493C17DB}"/>
    <dgm:cxn modelId="{FED16B9A-9AAB-41A3-9911-8DD111839279}" type="presOf" srcId="{DA170EEF-7FF0-495C-8642-2ADB016ABA62}" destId="{51175AEE-E872-43CF-AAE9-7FE8EF47F6BF}" srcOrd="0" destOrd="0" presId="urn:microsoft.com/office/officeart/2005/8/layout/hList1"/>
    <dgm:cxn modelId="{36C8149D-6D6B-44CA-B813-CE396D84C736}" type="presOf" srcId="{5A197B21-0BA7-4B5E-8012-FF6CBF43C87D}" destId="{64865F2C-33D4-4BD6-B0F0-689753D985E4}" srcOrd="0" destOrd="2" presId="urn:microsoft.com/office/officeart/2005/8/layout/hList1"/>
    <dgm:cxn modelId="{AD85F99F-E976-4CB2-B2F2-6DD34744C5C0}" type="presOf" srcId="{D30D3F0A-2380-40EE-9B55-A517A73BD74E}" destId="{7C0AC148-651C-4EF7-8AF5-2964BC443B3C}" srcOrd="0" destOrd="1" presId="urn:microsoft.com/office/officeart/2005/8/layout/hList1"/>
    <dgm:cxn modelId="{8BD741A5-E1F4-45E3-9066-95F42C1FC31E}" srcId="{5A474306-C956-4B65-A82D-CEE4556B0B12}" destId="{73001637-CDB0-4F88-B145-2A47FDD2E143}" srcOrd="3" destOrd="0" parTransId="{45513F98-7CAF-4AEB-A14B-6FA3BD1911DC}" sibTransId="{D3274B48-67CB-4C80-A602-AC75BE673533}"/>
    <dgm:cxn modelId="{9A64BDA6-2AED-4DCE-8978-FE77E5CB9169}" type="presOf" srcId="{E5E9EA56-AFD4-4027-818D-EE6F86714E87}" destId="{64865F2C-33D4-4BD6-B0F0-689753D985E4}" srcOrd="0" destOrd="5" presId="urn:microsoft.com/office/officeart/2005/8/layout/hList1"/>
    <dgm:cxn modelId="{C1C7EAB0-F926-482B-A251-4B9F6878575C}" srcId="{5A474306-C956-4B65-A82D-CEE4556B0B12}" destId="{2F4D4BB0-29AD-4E2C-AD86-07BEE37C89E9}" srcOrd="4" destOrd="0" parTransId="{6B2A5243-2842-499E-9532-4A108FF81F62}" sibTransId="{B95CBCD3-E7AE-4978-89C2-3AA85F817709}"/>
    <dgm:cxn modelId="{C9421DBD-1F26-4649-923B-AAF11158AFC1}" type="presOf" srcId="{BB3F05AB-5ECE-4394-9AA7-478AA432284A}" destId="{7C0AC148-651C-4EF7-8AF5-2964BC443B3C}" srcOrd="0" destOrd="0" presId="urn:microsoft.com/office/officeart/2005/8/layout/hList1"/>
    <dgm:cxn modelId="{B6B4ADE2-2941-4FE9-950A-9C8333E0169A}" type="presOf" srcId="{E69B55C0-F751-4AB8-8B58-50EABF59C068}" destId="{64865F2C-33D4-4BD6-B0F0-689753D985E4}" srcOrd="0" destOrd="0" presId="urn:microsoft.com/office/officeart/2005/8/layout/hList1"/>
    <dgm:cxn modelId="{AFDB52E4-2832-44AD-9D9A-22340C88D9D3}" srcId="{DA170EEF-7FF0-495C-8642-2ADB016ABA62}" destId="{9FA92D49-5AD6-4BB5-8248-0201DC7DCE19}" srcOrd="0" destOrd="0" parTransId="{871A5AC6-AFD1-4D87-8105-1A3B68C27EAE}" sibTransId="{40850407-5623-4C11-A562-AD716FE184FC}"/>
    <dgm:cxn modelId="{2899AEEF-7306-4AFE-9EF7-082EE02C003A}" srcId="{5A474306-C956-4B65-A82D-CEE4556B0B12}" destId="{3A70B38B-B58F-4526-9389-68DF3D83EBFF}" srcOrd="1" destOrd="0" parTransId="{AC49417D-4C49-4A1F-86B3-70ECF8148F0C}" sibTransId="{27C9F31E-92E4-4F7E-8AED-523C2EACBB4C}"/>
    <dgm:cxn modelId="{7CAFD7BA-65F5-4EFF-A72B-F81F67D6423C}" type="presParOf" srcId="{51175AEE-E872-43CF-AAE9-7FE8EF47F6BF}" destId="{739C0227-003C-43F3-A460-A3E51F9961F5}" srcOrd="0" destOrd="0" presId="urn:microsoft.com/office/officeart/2005/8/layout/hList1"/>
    <dgm:cxn modelId="{A3EEB854-6A9B-4D80-A42A-762707A5C9CF}" type="presParOf" srcId="{739C0227-003C-43F3-A460-A3E51F9961F5}" destId="{C7CB7D10-9B83-4683-AE6E-78D32E773D81}" srcOrd="0" destOrd="0" presId="urn:microsoft.com/office/officeart/2005/8/layout/hList1"/>
    <dgm:cxn modelId="{F0A6A000-13CB-4FF5-A80F-D693E93C54B0}" type="presParOf" srcId="{739C0227-003C-43F3-A460-A3E51F9961F5}" destId="{7C0AC148-651C-4EF7-8AF5-2964BC443B3C}" srcOrd="1" destOrd="0" presId="urn:microsoft.com/office/officeart/2005/8/layout/hList1"/>
    <dgm:cxn modelId="{E43329F7-A4E3-4761-9D24-564FB7644BED}" type="presParOf" srcId="{51175AEE-E872-43CF-AAE9-7FE8EF47F6BF}" destId="{FC36EDEA-FE74-4A83-8448-9AF45862EFAD}" srcOrd="1" destOrd="0" presId="urn:microsoft.com/office/officeart/2005/8/layout/hList1"/>
    <dgm:cxn modelId="{BBF1858D-5286-4EB3-9DF9-5919F96A1A76}" type="presParOf" srcId="{51175AEE-E872-43CF-AAE9-7FE8EF47F6BF}" destId="{DFB2DF15-1747-43AA-BA13-641111F5D53E}" srcOrd="2" destOrd="0" presId="urn:microsoft.com/office/officeart/2005/8/layout/hList1"/>
    <dgm:cxn modelId="{0E7E515B-512A-430B-99DA-E1185C2FDCC1}" type="presParOf" srcId="{DFB2DF15-1747-43AA-BA13-641111F5D53E}" destId="{B7654035-7FE1-4C04-9CEA-78AF9E404A14}" srcOrd="0" destOrd="0" presId="urn:microsoft.com/office/officeart/2005/8/layout/hList1"/>
    <dgm:cxn modelId="{68A8E9A9-70ED-4D77-BD91-5A86474C9BC7}" type="presParOf" srcId="{DFB2DF15-1747-43AA-BA13-641111F5D53E}" destId="{64865F2C-33D4-4BD6-B0F0-689753D985E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110D6F-10E3-4E47-86B9-68586CB7B130}">
      <dsp:nvSpPr>
        <dsp:cNvPr id="0" name=""/>
        <dsp:cNvSpPr/>
      </dsp:nvSpPr>
      <dsp:spPr>
        <a:xfrm>
          <a:off x="0" y="3091253"/>
          <a:ext cx="5772150" cy="88047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600" b="0" i="0" u="none" strike="noStrike" kern="1200" cap="none" normalizeH="0" baseline="0" dirty="0">
              <a:ln/>
              <a:effectLst/>
              <a:latin typeface="Arial" panose="020B0604020202020204" pitchFamily="34" charset="0"/>
              <a:cs typeface="Arial" panose="020B0604020202020204" pitchFamily="34" charset="0"/>
            </a:rPr>
            <a:t>Project Team</a:t>
          </a:r>
        </a:p>
      </dsp:txBody>
      <dsp:txXfrm>
        <a:off x="0" y="3091253"/>
        <a:ext cx="1731645" cy="880478"/>
      </dsp:txXfrm>
    </dsp:sp>
    <dsp:sp modelId="{7301ADF5-4D0A-401C-B7F4-509A0378C0D2}">
      <dsp:nvSpPr>
        <dsp:cNvPr id="0" name=""/>
        <dsp:cNvSpPr/>
      </dsp:nvSpPr>
      <dsp:spPr>
        <a:xfrm>
          <a:off x="0" y="2059239"/>
          <a:ext cx="5772150" cy="88047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600" b="0" i="0" u="none" strike="noStrike" kern="1200" cap="none" normalizeH="0" baseline="0" dirty="0">
              <a:ln/>
              <a:effectLst/>
              <a:latin typeface="Arial" panose="020B0604020202020204" pitchFamily="34" charset="0"/>
              <a:cs typeface="Arial" panose="020B0604020202020204" pitchFamily="34" charset="0"/>
            </a:rPr>
            <a:t>Operating Committee</a:t>
          </a:r>
        </a:p>
      </dsp:txBody>
      <dsp:txXfrm>
        <a:off x="0" y="2059239"/>
        <a:ext cx="1731645" cy="880478"/>
      </dsp:txXfrm>
    </dsp:sp>
    <dsp:sp modelId="{1C61A43B-7ABC-467E-8EFA-CE5A5C4EF03E}">
      <dsp:nvSpPr>
        <dsp:cNvPr id="0" name=""/>
        <dsp:cNvSpPr/>
      </dsp:nvSpPr>
      <dsp:spPr>
        <a:xfrm>
          <a:off x="0" y="1032014"/>
          <a:ext cx="5772150" cy="88047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600" b="0" i="0" u="none" strike="noStrike" kern="1200" cap="none" normalizeH="0" baseline="0" dirty="0">
              <a:ln/>
              <a:effectLst/>
              <a:latin typeface="Arial" panose="020B0604020202020204" pitchFamily="34" charset="0"/>
              <a:cs typeface="Arial" panose="020B0604020202020204" pitchFamily="34" charset="0"/>
            </a:rPr>
            <a:t>Steering Committee</a:t>
          </a:r>
        </a:p>
      </dsp:txBody>
      <dsp:txXfrm>
        <a:off x="0" y="1032014"/>
        <a:ext cx="1731645" cy="880478"/>
      </dsp:txXfrm>
    </dsp:sp>
    <dsp:sp modelId="{B6DC6149-7F25-4C65-984C-D43C5665E64E}">
      <dsp:nvSpPr>
        <dsp:cNvPr id="0" name=""/>
        <dsp:cNvSpPr/>
      </dsp:nvSpPr>
      <dsp:spPr>
        <a:xfrm>
          <a:off x="0" y="0"/>
          <a:ext cx="5772150" cy="88047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Arial" panose="020B0604020202020204" pitchFamily="34" charset="0"/>
              <a:cs typeface="Arial" panose="020B0604020202020204" pitchFamily="34" charset="0"/>
            </a:rPr>
            <a:t>Project  Sponsor</a:t>
          </a:r>
        </a:p>
      </dsp:txBody>
      <dsp:txXfrm>
        <a:off x="0" y="0"/>
        <a:ext cx="1731645" cy="880478"/>
      </dsp:txXfrm>
    </dsp:sp>
    <dsp:sp modelId="{16D1B88A-BDE3-4F09-A0EC-38457379464E}">
      <dsp:nvSpPr>
        <dsp:cNvPr id="0" name=""/>
        <dsp:cNvSpPr/>
      </dsp:nvSpPr>
      <dsp:spPr>
        <a:xfrm>
          <a:off x="2809179" y="78162"/>
          <a:ext cx="1769992" cy="733731"/>
        </a:xfrm>
        <a:prstGeom prst="roundRect">
          <a:avLst>
            <a:gd name="adj" fmla="val 10000"/>
          </a:avLst>
        </a:prstGeom>
        <a:solidFill>
          <a:schemeClr val="tx1"/>
        </a:solidFill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Arial" panose="020B0604020202020204" pitchFamily="34" charset="0"/>
              <a:cs typeface="Arial" panose="020B0604020202020204" pitchFamily="34" charset="0"/>
            </a:rPr>
            <a:t>Sanmina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Arial" panose="020B0604020202020204" pitchFamily="34" charset="0"/>
              <a:cs typeface="Arial" panose="020B0604020202020204" pitchFamily="34" charset="0"/>
            </a:rPr>
            <a:t>Project Sponsor</a:t>
          </a:r>
        </a:p>
      </dsp:txBody>
      <dsp:txXfrm>
        <a:off x="2830669" y="99652"/>
        <a:ext cx="1727012" cy="690751"/>
      </dsp:txXfrm>
    </dsp:sp>
    <dsp:sp modelId="{545A4181-50AD-47D9-8D42-DCD9C1DD4B27}">
      <dsp:nvSpPr>
        <dsp:cNvPr id="0" name=""/>
        <dsp:cNvSpPr/>
      </dsp:nvSpPr>
      <dsp:spPr>
        <a:xfrm>
          <a:off x="2710334" y="811894"/>
          <a:ext cx="983841" cy="293492"/>
        </a:xfrm>
        <a:custGeom>
          <a:avLst/>
          <a:gdLst/>
          <a:ahLst/>
          <a:cxnLst/>
          <a:rect l="0" t="0" r="0" b="0"/>
          <a:pathLst>
            <a:path>
              <a:moveTo>
                <a:pt x="983841" y="0"/>
              </a:moveTo>
              <a:lnTo>
                <a:pt x="983841" y="146746"/>
              </a:lnTo>
              <a:lnTo>
                <a:pt x="0" y="146746"/>
              </a:lnTo>
              <a:lnTo>
                <a:pt x="0" y="293492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94CE08-3858-4A30-916E-518518091E04}">
      <dsp:nvSpPr>
        <dsp:cNvPr id="0" name=""/>
        <dsp:cNvSpPr/>
      </dsp:nvSpPr>
      <dsp:spPr>
        <a:xfrm>
          <a:off x="1825338" y="1105387"/>
          <a:ext cx="1769992" cy="733731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200" b="0" i="0" u="none" strike="noStrike" kern="1200" cap="none" normalizeH="0" baseline="0" dirty="0">
              <a:ln/>
              <a:effectLst/>
              <a:latin typeface="Arial" panose="020B0604020202020204" pitchFamily="34" charset="0"/>
              <a:cs typeface="Arial" panose="020B0604020202020204" pitchFamily="34" charset="0"/>
            </a:rPr>
            <a:t>Sanmina</a:t>
          </a:r>
        </a:p>
      </dsp:txBody>
      <dsp:txXfrm>
        <a:off x="1846828" y="1126877"/>
        <a:ext cx="1727012" cy="690751"/>
      </dsp:txXfrm>
    </dsp:sp>
    <dsp:sp modelId="{C8CAF185-4F76-4AE3-8B8C-22D3F834D234}">
      <dsp:nvSpPr>
        <dsp:cNvPr id="0" name=""/>
        <dsp:cNvSpPr/>
      </dsp:nvSpPr>
      <dsp:spPr>
        <a:xfrm>
          <a:off x="2664614" y="1839119"/>
          <a:ext cx="91440" cy="2934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492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F251D7-3C24-4F69-A0DA-426388A60190}">
      <dsp:nvSpPr>
        <dsp:cNvPr id="0" name=""/>
        <dsp:cNvSpPr/>
      </dsp:nvSpPr>
      <dsp:spPr>
        <a:xfrm>
          <a:off x="1825338" y="2132612"/>
          <a:ext cx="1769992" cy="73373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200" b="0" i="0" u="none" strike="noStrike" kern="1200" cap="none" normalizeH="0" baseline="0" dirty="0">
              <a:ln/>
              <a:effectLst/>
              <a:latin typeface="Arial" panose="020B0604020202020204" pitchFamily="34" charset="0"/>
              <a:cs typeface="Arial" panose="020B0604020202020204" pitchFamily="34" charset="0"/>
            </a:rPr>
            <a:t>Sanmina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200" b="0" i="0" u="none" strike="noStrike" kern="1200" cap="none" normalizeH="0" baseline="0" dirty="0">
              <a:ln/>
              <a:effectLst/>
              <a:latin typeface="Arial" panose="020B0604020202020204" pitchFamily="34" charset="0"/>
              <a:cs typeface="Arial" panose="020B0604020202020204" pitchFamily="34" charset="0"/>
            </a:rPr>
            <a:t> Project Manager</a:t>
          </a:r>
        </a:p>
      </dsp:txBody>
      <dsp:txXfrm>
        <a:off x="1846828" y="2154102"/>
        <a:ext cx="1727012" cy="690751"/>
      </dsp:txXfrm>
    </dsp:sp>
    <dsp:sp modelId="{3F450DEC-C15A-4013-AEAC-ACB7A1BD1956}">
      <dsp:nvSpPr>
        <dsp:cNvPr id="0" name=""/>
        <dsp:cNvSpPr/>
      </dsp:nvSpPr>
      <dsp:spPr>
        <a:xfrm>
          <a:off x="2664614" y="2866344"/>
          <a:ext cx="91440" cy="2934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492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4322BA-FC61-4AD4-972D-1476A8224926}">
      <dsp:nvSpPr>
        <dsp:cNvPr id="0" name=""/>
        <dsp:cNvSpPr/>
      </dsp:nvSpPr>
      <dsp:spPr>
        <a:xfrm>
          <a:off x="1825338" y="3159837"/>
          <a:ext cx="1769992" cy="733731"/>
        </a:xfrm>
        <a:prstGeom prst="roundRect">
          <a:avLst>
            <a:gd name="adj" fmla="val 10000"/>
          </a:avLst>
        </a:prstGeom>
        <a:solidFill>
          <a:srgbClr val="FFC000"/>
        </a:solidFill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200" b="0" i="0" u="none" strike="noStrike" kern="1200" cap="none" normalizeH="0" baseline="0" dirty="0">
              <a:ln/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Sanmina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200" b="0" i="0" u="none" strike="noStrike" kern="1200" cap="none" normalizeH="0" baseline="0" dirty="0">
              <a:ln/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Process Owners &amp; Core User Champions</a:t>
          </a:r>
        </a:p>
      </dsp:txBody>
      <dsp:txXfrm>
        <a:off x="1846828" y="3181327"/>
        <a:ext cx="1727012" cy="690751"/>
      </dsp:txXfrm>
    </dsp:sp>
    <dsp:sp modelId="{7385C6C1-59CF-4933-BEC9-5297DD4A7F62}">
      <dsp:nvSpPr>
        <dsp:cNvPr id="0" name=""/>
        <dsp:cNvSpPr/>
      </dsp:nvSpPr>
      <dsp:spPr>
        <a:xfrm>
          <a:off x="3694176" y="811894"/>
          <a:ext cx="1050085" cy="293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746"/>
              </a:lnTo>
              <a:lnTo>
                <a:pt x="1050085" y="146746"/>
              </a:lnTo>
              <a:lnTo>
                <a:pt x="1050085" y="293492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A480F0-F74B-436D-912F-44BC53D57254}">
      <dsp:nvSpPr>
        <dsp:cNvPr id="0" name=""/>
        <dsp:cNvSpPr/>
      </dsp:nvSpPr>
      <dsp:spPr>
        <a:xfrm>
          <a:off x="3909023" y="1105387"/>
          <a:ext cx="1670476" cy="733731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lang="en-US" sz="1200" b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Amitysoft</a:t>
          </a:r>
        </a:p>
      </dsp:txBody>
      <dsp:txXfrm>
        <a:off x="3930513" y="1126877"/>
        <a:ext cx="1627496" cy="690751"/>
      </dsp:txXfrm>
    </dsp:sp>
    <dsp:sp modelId="{649DA1F9-E125-4F77-A8E3-0F8AC9A56CA0}">
      <dsp:nvSpPr>
        <dsp:cNvPr id="0" name=""/>
        <dsp:cNvSpPr/>
      </dsp:nvSpPr>
      <dsp:spPr>
        <a:xfrm>
          <a:off x="4698541" y="1839119"/>
          <a:ext cx="91440" cy="2934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492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18860F-841D-44AE-B959-F7E838B435B1}">
      <dsp:nvSpPr>
        <dsp:cNvPr id="0" name=""/>
        <dsp:cNvSpPr/>
      </dsp:nvSpPr>
      <dsp:spPr>
        <a:xfrm>
          <a:off x="3909023" y="2132612"/>
          <a:ext cx="1670476" cy="73373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200" b="0" i="0" u="none" strike="noStrike" kern="1200" cap="none" normalizeH="0" baseline="0" dirty="0">
              <a:ln/>
              <a:effectLst/>
              <a:latin typeface="Arial" panose="020B0604020202020204" pitchFamily="34" charset="0"/>
              <a:cs typeface="Arial" panose="020B0604020202020204" pitchFamily="34" charset="0"/>
            </a:rPr>
            <a:t>Amitysoft  Project Delivery Manager</a:t>
          </a:r>
        </a:p>
      </dsp:txBody>
      <dsp:txXfrm>
        <a:off x="3930513" y="2154102"/>
        <a:ext cx="1627496" cy="690751"/>
      </dsp:txXfrm>
    </dsp:sp>
    <dsp:sp modelId="{733A35CA-351B-4F06-B22A-3A81281AE352}">
      <dsp:nvSpPr>
        <dsp:cNvPr id="0" name=""/>
        <dsp:cNvSpPr/>
      </dsp:nvSpPr>
      <dsp:spPr>
        <a:xfrm>
          <a:off x="4698541" y="2866344"/>
          <a:ext cx="91440" cy="2934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492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8DC509-9C4A-498B-9D85-E2DB1FBF03F6}">
      <dsp:nvSpPr>
        <dsp:cNvPr id="0" name=""/>
        <dsp:cNvSpPr/>
      </dsp:nvSpPr>
      <dsp:spPr>
        <a:xfrm>
          <a:off x="3909023" y="3159837"/>
          <a:ext cx="1670476" cy="733731"/>
        </a:xfrm>
        <a:prstGeom prst="roundRect">
          <a:avLst>
            <a:gd name="adj" fmla="val 10000"/>
          </a:avLst>
        </a:prstGeom>
        <a:solidFill>
          <a:srgbClr val="FFC000"/>
        </a:solidFill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5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lang="en-US" sz="1200" b="0" kern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Project Team Consultants</a:t>
          </a:r>
        </a:p>
      </dsp:txBody>
      <dsp:txXfrm>
        <a:off x="3930513" y="3181327"/>
        <a:ext cx="1627496" cy="6907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86D96-7A87-482C-922F-7459548F86A4}">
      <dsp:nvSpPr>
        <dsp:cNvPr id="0" name=""/>
        <dsp:cNvSpPr/>
      </dsp:nvSpPr>
      <dsp:spPr>
        <a:xfrm>
          <a:off x="1251872" y="1775774"/>
          <a:ext cx="688353" cy="327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245"/>
              </a:lnTo>
              <a:lnTo>
                <a:pt x="688353" y="223245"/>
              </a:lnTo>
              <a:lnTo>
                <a:pt x="688353" y="327593"/>
              </a:lnTo>
            </a:path>
          </a:pathLst>
        </a:custGeom>
        <a:noFill/>
        <a:ln w="25400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D19542-B8FB-4E0A-B72C-D6499E3FFE93}">
      <dsp:nvSpPr>
        <dsp:cNvPr id="0" name=""/>
        <dsp:cNvSpPr/>
      </dsp:nvSpPr>
      <dsp:spPr>
        <a:xfrm>
          <a:off x="517799" y="2818630"/>
          <a:ext cx="91440" cy="3275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759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C0429-B85C-4487-9FC7-1E94EF057E8F}">
      <dsp:nvSpPr>
        <dsp:cNvPr id="0" name=""/>
        <dsp:cNvSpPr/>
      </dsp:nvSpPr>
      <dsp:spPr>
        <a:xfrm>
          <a:off x="563519" y="1775774"/>
          <a:ext cx="688353" cy="327593"/>
        </a:xfrm>
        <a:custGeom>
          <a:avLst/>
          <a:gdLst/>
          <a:ahLst/>
          <a:cxnLst/>
          <a:rect l="0" t="0" r="0" b="0"/>
          <a:pathLst>
            <a:path>
              <a:moveTo>
                <a:pt x="688353" y="0"/>
              </a:moveTo>
              <a:lnTo>
                <a:pt x="688353" y="223245"/>
              </a:lnTo>
              <a:lnTo>
                <a:pt x="0" y="223245"/>
              </a:lnTo>
              <a:lnTo>
                <a:pt x="0" y="327593"/>
              </a:lnTo>
            </a:path>
          </a:pathLst>
        </a:custGeom>
        <a:noFill/>
        <a:ln w="25400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54954-EC78-4B5A-94FC-D39DCE595C14}">
      <dsp:nvSpPr>
        <dsp:cNvPr id="0" name=""/>
        <dsp:cNvSpPr/>
      </dsp:nvSpPr>
      <dsp:spPr>
        <a:xfrm>
          <a:off x="1206152" y="732919"/>
          <a:ext cx="91440" cy="3275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7593"/>
              </a:lnTo>
            </a:path>
          </a:pathLst>
        </a:custGeom>
        <a:noFill/>
        <a:ln w="254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030037-96FA-4648-ACFA-259DAD8D28CD}">
      <dsp:nvSpPr>
        <dsp:cNvPr id="0" name=""/>
        <dsp:cNvSpPr/>
      </dsp:nvSpPr>
      <dsp:spPr>
        <a:xfrm>
          <a:off x="688674" y="17658"/>
          <a:ext cx="1126396" cy="71526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</dsp:sp>
    <dsp:sp modelId="{10AD47BC-A25A-471B-A7B0-1C35FD83667A}">
      <dsp:nvSpPr>
        <dsp:cNvPr id="0" name=""/>
        <dsp:cNvSpPr/>
      </dsp:nvSpPr>
      <dsp:spPr>
        <a:xfrm>
          <a:off x="813829" y="136555"/>
          <a:ext cx="1126396" cy="715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300" b="0" i="0" u="none" strike="noStrike" kern="1200" cap="none" normalizeH="0" baseline="0" dirty="0">
              <a:ln/>
              <a:effectLst/>
              <a:latin typeface="Arial" panose="020B0604020202020204" pitchFamily="34" charset="0"/>
              <a:cs typeface="Arial" panose="020B0604020202020204" pitchFamily="34" charset="0"/>
            </a:rPr>
            <a:t>Project Sponsor</a:t>
          </a:r>
        </a:p>
      </dsp:txBody>
      <dsp:txXfrm>
        <a:off x="834778" y="157504"/>
        <a:ext cx="1084498" cy="673363"/>
      </dsp:txXfrm>
    </dsp:sp>
    <dsp:sp modelId="{11F9E021-B7A7-4B20-8718-0C366890D101}">
      <dsp:nvSpPr>
        <dsp:cNvPr id="0" name=""/>
        <dsp:cNvSpPr/>
      </dsp:nvSpPr>
      <dsp:spPr>
        <a:xfrm>
          <a:off x="688674" y="1060513"/>
          <a:ext cx="1126396" cy="71526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</dsp:sp>
    <dsp:sp modelId="{F90D7E20-7F0D-47B5-BBCA-D830CF9B76FE}">
      <dsp:nvSpPr>
        <dsp:cNvPr id="0" name=""/>
        <dsp:cNvSpPr/>
      </dsp:nvSpPr>
      <dsp:spPr>
        <a:xfrm>
          <a:off x="813829" y="1179410"/>
          <a:ext cx="1126396" cy="715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300" b="0" i="0" u="none" strike="noStrike" kern="1200" cap="none" normalizeH="0" baseline="0" dirty="0">
              <a:ln/>
              <a:effectLst/>
              <a:latin typeface="Arial" panose="020B0604020202020204" pitchFamily="34" charset="0"/>
              <a:cs typeface="Arial" panose="020B0604020202020204" pitchFamily="34" charset="0"/>
            </a:rPr>
            <a:t>Project Manager</a:t>
          </a:r>
        </a:p>
      </dsp:txBody>
      <dsp:txXfrm>
        <a:off x="834778" y="1200359"/>
        <a:ext cx="1084498" cy="673363"/>
      </dsp:txXfrm>
    </dsp:sp>
    <dsp:sp modelId="{89D35A7D-6217-4848-BD97-6A4EEE4D2F56}">
      <dsp:nvSpPr>
        <dsp:cNvPr id="0" name=""/>
        <dsp:cNvSpPr/>
      </dsp:nvSpPr>
      <dsp:spPr>
        <a:xfrm>
          <a:off x="320" y="2103368"/>
          <a:ext cx="1126396" cy="715261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</dsp:sp>
    <dsp:sp modelId="{0D631831-3CBE-487C-B851-85563C7B235A}">
      <dsp:nvSpPr>
        <dsp:cNvPr id="0" name=""/>
        <dsp:cNvSpPr/>
      </dsp:nvSpPr>
      <dsp:spPr>
        <a:xfrm>
          <a:off x="125476" y="2222266"/>
          <a:ext cx="1126396" cy="715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7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300" b="0" i="0" u="none" strike="noStrike" kern="1200" cap="none" normalizeH="0" baseline="0" dirty="0">
              <a:ln/>
              <a:effectLst/>
              <a:latin typeface="Arial" panose="020B0604020202020204" pitchFamily="34" charset="0"/>
              <a:cs typeface="Arial" panose="020B0604020202020204" pitchFamily="34" charset="0"/>
            </a:rPr>
            <a:t>Process Owner / Champions</a:t>
          </a:r>
        </a:p>
      </dsp:txBody>
      <dsp:txXfrm>
        <a:off x="146425" y="2243215"/>
        <a:ext cx="1084498" cy="673363"/>
      </dsp:txXfrm>
    </dsp:sp>
    <dsp:sp modelId="{CDE46404-E18A-4B1B-839D-0A55FFBB66C2}">
      <dsp:nvSpPr>
        <dsp:cNvPr id="0" name=""/>
        <dsp:cNvSpPr/>
      </dsp:nvSpPr>
      <dsp:spPr>
        <a:xfrm>
          <a:off x="320" y="3146223"/>
          <a:ext cx="1126396" cy="715261"/>
        </a:xfrm>
        <a:prstGeom prst="roundRect">
          <a:avLst>
            <a:gd name="adj" fmla="val 10000"/>
          </a:avLst>
        </a:prstGeom>
        <a:solidFill>
          <a:srgbClr val="FFC000"/>
        </a:solidFill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</dsp:sp>
    <dsp:sp modelId="{104B2B35-1B46-4F92-A8D1-382D2EDB7FFC}">
      <dsp:nvSpPr>
        <dsp:cNvPr id="0" name=""/>
        <dsp:cNvSpPr/>
      </dsp:nvSpPr>
      <dsp:spPr>
        <a:xfrm>
          <a:off x="125476" y="3265121"/>
          <a:ext cx="1126396" cy="715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FFC000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300" b="0" i="0" u="none" strike="noStrike" kern="1200" cap="none" normalizeH="0" baseline="0" dirty="0">
              <a:ln/>
              <a:effectLst/>
              <a:latin typeface="Arial" panose="020B0604020202020204" pitchFamily="34" charset="0"/>
              <a:cs typeface="Arial" panose="020B0604020202020204" pitchFamily="34" charset="0"/>
            </a:rPr>
            <a:t>End User</a:t>
          </a:r>
        </a:p>
      </dsp:txBody>
      <dsp:txXfrm>
        <a:off x="146425" y="3286070"/>
        <a:ext cx="1084498" cy="673363"/>
      </dsp:txXfrm>
    </dsp:sp>
    <dsp:sp modelId="{8AD0F05F-641D-4235-B67C-6C4059A99B15}">
      <dsp:nvSpPr>
        <dsp:cNvPr id="0" name=""/>
        <dsp:cNvSpPr/>
      </dsp:nvSpPr>
      <dsp:spPr>
        <a:xfrm>
          <a:off x="1377027" y="2103368"/>
          <a:ext cx="1126396" cy="715261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</dsp:sp>
    <dsp:sp modelId="{F4C1B47A-A456-4852-B0D8-DA828FB7C5D5}">
      <dsp:nvSpPr>
        <dsp:cNvPr id="0" name=""/>
        <dsp:cNvSpPr/>
      </dsp:nvSpPr>
      <dsp:spPr>
        <a:xfrm>
          <a:off x="1502182" y="2222266"/>
          <a:ext cx="1126396" cy="715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7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300" b="0" i="0" u="none" strike="noStrike" kern="1200" cap="none" normalizeH="0" baseline="0" dirty="0">
              <a:ln/>
              <a:effectLst/>
              <a:latin typeface="Arial" panose="020B0604020202020204" pitchFamily="34" charset="0"/>
              <a:cs typeface="Arial" panose="020B0604020202020204" pitchFamily="34" charset="0"/>
            </a:rPr>
            <a:t>IT / Technical Team ( If required)</a:t>
          </a:r>
        </a:p>
      </dsp:txBody>
      <dsp:txXfrm>
        <a:off x="1523131" y="2243215"/>
        <a:ext cx="1084498" cy="6733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D756C-5B47-4E6D-8261-D819C0842D3A}">
      <dsp:nvSpPr>
        <dsp:cNvPr id="0" name=""/>
        <dsp:cNvSpPr/>
      </dsp:nvSpPr>
      <dsp:spPr>
        <a:xfrm>
          <a:off x="1965118" y="2061877"/>
          <a:ext cx="91440" cy="537697"/>
        </a:xfrm>
        <a:custGeom>
          <a:avLst/>
          <a:gdLst/>
          <a:ahLst/>
          <a:cxnLst/>
          <a:rect l="0" t="0" r="0" b="0"/>
          <a:pathLst>
            <a:path>
              <a:moveTo>
                <a:pt x="49177" y="0"/>
              </a:moveTo>
              <a:lnTo>
                <a:pt x="49177" y="407482"/>
              </a:lnTo>
              <a:lnTo>
                <a:pt x="45720" y="407482"/>
              </a:lnTo>
              <a:lnTo>
                <a:pt x="45720" y="53769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C59B8-0FD0-46D8-9132-93D676E66E14}">
      <dsp:nvSpPr>
        <dsp:cNvPr id="0" name=""/>
        <dsp:cNvSpPr/>
      </dsp:nvSpPr>
      <dsp:spPr>
        <a:xfrm>
          <a:off x="1298397" y="639517"/>
          <a:ext cx="715898" cy="913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3655"/>
              </a:lnTo>
              <a:lnTo>
                <a:pt x="715898" y="783655"/>
              </a:lnTo>
              <a:lnTo>
                <a:pt x="715898" y="913871"/>
              </a:lnTo>
            </a:path>
          </a:pathLst>
        </a:custGeom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C0429-B85C-4487-9FC7-1E94EF057E8F}">
      <dsp:nvSpPr>
        <dsp:cNvPr id="0" name=""/>
        <dsp:cNvSpPr/>
      </dsp:nvSpPr>
      <dsp:spPr>
        <a:xfrm>
          <a:off x="504519" y="2129908"/>
          <a:ext cx="91440" cy="532074"/>
        </a:xfrm>
        <a:custGeom>
          <a:avLst/>
          <a:gdLst/>
          <a:ahLst/>
          <a:cxnLst/>
          <a:rect l="0" t="0" r="0" b="0"/>
          <a:pathLst>
            <a:path>
              <a:moveTo>
                <a:pt x="48713" y="0"/>
              </a:moveTo>
              <a:lnTo>
                <a:pt x="48713" y="401859"/>
              </a:lnTo>
              <a:lnTo>
                <a:pt x="45720" y="401859"/>
              </a:lnTo>
              <a:lnTo>
                <a:pt x="45720" y="532074"/>
              </a:lnTo>
            </a:path>
          </a:pathLst>
        </a:custGeom>
        <a:noFill/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54954-EC78-4B5A-94FC-D39DCE595C14}">
      <dsp:nvSpPr>
        <dsp:cNvPr id="0" name=""/>
        <dsp:cNvSpPr/>
      </dsp:nvSpPr>
      <dsp:spPr>
        <a:xfrm>
          <a:off x="553233" y="639517"/>
          <a:ext cx="745163" cy="911487"/>
        </a:xfrm>
        <a:custGeom>
          <a:avLst/>
          <a:gdLst/>
          <a:ahLst/>
          <a:cxnLst/>
          <a:rect l="0" t="0" r="0" b="0"/>
          <a:pathLst>
            <a:path>
              <a:moveTo>
                <a:pt x="745163" y="0"/>
              </a:moveTo>
              <a:lnTo>
                <a:pt x="745163" y="781272"/>
              </a:lnTo>
              <a:lnTo>
                <a:pt x="0" y="781272"/>
              </a:lnTo>
              <a:lnTo>
                <a:pt x="0" y="911487"/>
              </a:lnTo>
            </a:path>
          </a:pathLst>
        </a:custGeom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030037-96FA-4648-ACFA-259DAD8D28CD}">
      <dsp:nvSpPr>
        <dsp:cNvPr id="0" name=""/>
        <dsp:cNvSpPr/>
      </dsp:nvSpPr>
      <dsp:spPr>
        <a:xfrm>
          <a:off x="595586" y="46896"/>
          <a:ext cx="1405621" cy="59262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</dsp:sp>
    <dsp:sp modelId="{10AD47BC-A25A-471B-A7B0-1C35FD83667A}">
      <dsp:nvSpPr>
        <dsp:cNvPr id="0" name=""/>
        <dsp:cNvSpPr/>
      </dsp:nvSpPr>
      <dsp:spPr>
        <a:xfrm>
          <a:off x="751766" y="195267"/>
          <a:ext cx="1405621" cy="5926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Arial" panose="020B0604020202020204" pitchFamily="34" charset="0"/>
              <a:cs typeface="Arial" panose="020B0604020202020204" pitchFamily="34" charset="0"/>
            </a:rPr>
            <a:t>Project Delivery Manager</a:t>
          </a:r>
        </a:p>
      </dsp:txBody>
      <dsp:txXfrm>
        <a:off x="769123" y="212624"/>
        <a:ext cx="1370907" cy="557907"/>
      </dsp:txXfrm>
    </dsp:sp>
    <dsp:sp modelId="{11F9E021-B7A7-4B20-8718-0C366890D101}">
      <dsp:nvSpPr>
        <dsp:cNvPr id="0" name=""/>
        <dsp:cNvSpPr/>
      </dsp:nvSpPr>
      <dsp:spPr>
        <a:xfrm>
          <a:off x="-12135" y="1551005"/>
          <a:ext cx="1130738" cy="578902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</dsp:sp>
    <dsp:sp modelId="{F90D7E20-7F0D-47B5-BBCA-D830CF9B76FE}">
      <dsp:nvSpPr>
        <dsp:cNvPr id="0" name=""/>
        <dsp:cNvSpPr/>
      </dsp:nvSpPr>
      <dsp:spPr>
        <a:xfrm>
          <a:off x="144044" y="1699377"/>
          <a:ext cx="1130738" cy="5789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Arial" panose="020B0604020202020204" pitchFamily="34" charset="0"/>
              <a:cs typeface="Arial" panose="020B0604020202020204" pitchFamily="34" charset="0"/>
            </a:rPr>
            <a:t>Project Lead / Coordinator</a:t>
          </a:r>
        </a:p>
      </dsp:txBody>
      <dsp:txXfrm>
        <a:off x="160999" y="1716332"/>
        <a:ext cx="1096828" cy="544992"/>
      </dsp:txXfrm>
    </dsp:sp>
    <dsp:sp modelId="{89D35A7D-6217-4848-BD97-6A4EEE4D2F56}">
      <dsp:nvSpPr>
        <dsp:cNvPr id="0" name=""/>
        <dsp:cNvSpPr/>
      </dsp:nvSpPr>
      <dsp:spPr>
        <a:xfrm>
          <a:off x="-24905" y="2661983"/>
          <a:ext cx="1150290" cy="570610"/>
        </a:xfrm>
        <a:prstGeom prst="roundRect">
          <a:avLst>
            <a:gd name="adj" fmla="val 10000"/>
          </a:avLst>
        </a:prstGeom>
        <a:solidFill>
          <a:srgbClr val="FFC000"/>
        </a:solidFill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</dsp:sp>
    <dsp:sp modelId="{0D631831-3CBE-487C-B851-85563C7B235A}">
      <dsp:nvSpPr>
        <dsp:cNvPr id="0" name=""/>
        <dsp:cNvSpPr/>
      </dsp:nvSpPr>
      <dsp:spPr>
        <a:xfrm>
          <a:off x="131274" y="2810354"/>
          <a:ext cx="1150290" cy="5706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FFC000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Arial" panose="020B0604020202020204" pitchFamily="34" charset="0"/>
              <a:cs typeface="Arial" panose="020B0604020202020204" pitchFamily="34" charset="0"/>
            </a:rPr>
            <a:t>Functional Consultants</a:t>
          </a:r>
        </a:p>
      </dsp:txBody>
      <dsp:txXfrm>
        <a:off x="147987" y="2827067"/>
        <a:ext cx="1116864" cy="537184"/>
      </dsp:txXfrm>
    </dsp:sp>
    <dsp:sp modelId="{1DFEF155-840E-4E12-9A78-BEFF80856C79}">
      <dsp:nvSpPr>
        <dsp:cNvPr id="0" name=""/>
        <dsp:cNvSpPr/>
      </dsp:nvSpPr>
      <dsp:spPr>
        <a:xfrm>
          <a:off x="1448392" y="1553389"/>
          <a:ext cx="1131806" cy="50848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</dsp:sp>
    <dsp:sp modelId="{C23C2E41-C087-44CA-B6D0-9FB170EF99D0}">
      <dsp:nvSpPr>
        <dsp:cNvPr id="0" name=""/>
        <dsp:cNvSpPr/>
      </dsp:nvSpPr>
      <dsp:spPr>
        <a:xfrm>
          <a:off x="1604573" y="1701760"/>
          <a:ext cx="1131806" cy="5084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Arial" panose="020B0604020202020204" pitchFamily="34" charset="0"/>
              <a:cs typeface="Arial" panose="020B0604020202020204" pitchFamily="34" charset="0"/>
            </a:rPr>
            <a:t>Technical Lead</a:t>
          </a:r>
        </a:p>
      </dsp:txBody>
      <dsp:txXfrm>
        <a:off x="1619466" y="1716653"/>
        <a:ext cx="1102020" cy="478702"/>
      </dsp:txXfrm>
    </dsp:sp>
    <dsp:sp modelId="{F00C3B41-5702-488D-B2A6-496DB561A244}">
      <dsp:nvSpPr>
        <dsp:cNvPr id="0" name=""/>
        <dsp:cNvSpPr/>
      </dsp:nvSpPr>
      <dsp:spPr>
        <a:xfrm>
          <a:off x="1492276" y="2599574"/>
          <a:ext cx="1037123" cy="626325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46D96D1-F1A0-4611-8A93-F2A01CDA52A6}">
      <dsp:nvSpPr>
        <dsp:cNvPr id="0" name=""/>
        <dsp:cNvSpPr/>
      </dsp:nvSpPr>
      <dsp:spPr>
        <a:xfrm>
          <a:off x="1648456" y="2747945"/>
          <a:ext cx="1037123" cy="626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Arial" panose="020B0604020202020204" pitchFamily="34" charset="0"/>
              <a:cs typeface="Arial" panose="020B0604020202020204" pitchFamily="34" charset="0"/>
            </a:rPr>
            <a:t>Off-Shore Delivery Team</a:t>
          </a:r>
        </a:p>
      </dsp:txBody>
      <dsp:txXfrm>
        <a:off x="1666800" y="2766289"/>
        <a:ext cx="1000435" cy="5896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CB7D10-9B83-4683-AE6E-78D32E773D81}">
      <dsp:nvSpPr>
        <dsp:cNvPr id="0" name=""/>
        <dsp:cNvSpPr/>
      </dsp:nvSpPr>
      <dsp:spPr>
        <a:xfrm>
          <a:off x="0" y="20047"/>
          <a:ext cx="3605361" cy="14421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1376" tIns="195072" rIns="341376" bIns="19507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Sanmina</a:t>
          </a:r>
        </a:p>
      </dsp:txBody>
      <dsp:txXfrm>
        <a:off x="0" y="20047"/>
        <a:ext cx="3605361" cy="1442144"/>
      </dsp:txXfrm>
    </dsp:sp>
    <dsp:sp modelId="{7C0AC148-651C-4EF7-8AF5-2964BC443B3C}">
      <dsp:nvSpPr>
        <dsp:cNvPr id="0" name=""/>
        <dsp:cNvSpPr/>
      </dsp:nvSpPr>
      <dsp:spPr>
        <a:xfrm>
          <a:off x="2342" y="1462192"/>
          <a:ext cx="3605361" cy="23277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Project Sponsor &lt;Employee Name&gt;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Project Manager &lt;Employee Name&gt;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User Champions &lt;Employee Name&gt;</a:t>
          </a:r>
        </a:p>
      </dsp:txBody>
      <dsp:txXfrm>
        <a:off x="2342" y="1462192"/>
        <a:ext cx="3605361" cy="2327760"/>
      </dsp:txXfrm>
    </dsp:sp>
    <dsp:sp modelId="{B7654035-7FE1-4C04-9CEA-78AF9E404A14}">
      <dsp:nvSpPr>
        <dsp:cNvPr id="0" name=""/>
        <dsp:cNvSpPr/>
      </dsp:nvSpPr>
      <dsp:spPr>
        <a:xfrm>
          <a:off x="4050225" y="6081"/>
          <a:ext cx="3626813" cy="144214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1376" tIns="195072" rIns="341376" bIns="19507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Amitysoft</a:t>
          </a:r>
        </a:p>
      </dsp:txBody>
      <dsp:txXfrm>
        <a:off x="4050225" y="6081"/>
        <a:ext cx="3626813" cy="1442144"/>
      </dsp:txXfrm>
    </dsp:sp>
    <dsp:sp modelId="{64865F2C-33D4-4BD6-B0F0-689753D985E4}">
      <dsp:nvSpPr>
        <dsp:cNvPr id="0" name=""/>
        <dsp:cNvSpPr/>
      </dsp:nvSpPr>
      <dsp:spPr>
        <a:xfrm>
          <a:off x="4019436" y="1452910"/>
          <a:ext cx="3657603" cy="235708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Project Delivery Manager: Ms.Bhuvana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On-Site: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Project Lead: Mr.JayaPrashanth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Business Analyst: Mr. Praveen Kumar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Off-Site: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Tech Lead: Mr.Muruganandam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Technical Consultant: Ms.Niraikalai</a:t>
          </a:r>
        </a:p>
      </dsp:txBody>
      <dsp:txXfrm>
        <a:off x="4019436" y="1452910"/>
        <a:ext cx="3657603" cy="2357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D42A8-A0F3-4341-AABC-0638AD0BBAEE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E9C6A-0DC3-443C-AF2B-9E8BBD2A8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038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D256E-FBE3-48E9-B7E7-5EABFCF6E3E4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EAE55-D2BA-4C8E-8948-50DB16AF99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95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</p:spPr>
        <p:txBody>
          <a:bodyPr/>
          <a:lstStyle/>
          <a:p>
            <a:pPr eaLnBrk="1" hangingPunct="1"/>
            <a:endParaRPr lang="en-US" dirty="0">
              <a:ea typeface="ＭＳ Ｐゴシック" pitchFamily="34" charset="-128"/>
            </a:endParaRPr>
          </a:p>
        </p:txBody>
      </p:sp>
      <p:sp>
        <p:nvSpPr>
          <p:cNvPr id="79876" name="Slide Number Placeholder 3"/>
          <p:cNvSpPr txBox="1">
            <a:spLocks noGrp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914485"/>
            <a:fld id="{CF0C886E-E94D-4A20-AA7F-2C1D284AE932}" type="slidenum">
              <a:rPr lang="en-US" sz="1100">
                <a:solidFill>
                  <a:schemeClr val="bg1"/>
                </a:solidFill>
              </a:rPr>
              <a:pPr algn="r" defTabSz="914485"/>
              <a:t>30</a:t>
            </a:fld>
            <a:endParaRPr 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74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mco THRIVE DIGITALLY">
    <p:bg>
      <p:bgPr>
        <a:solidFill>
          <a:srgbClr val="0093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mco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" y="0"/>
            <a:ext cx="9223159" cy="51949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Ramco Systems"/>
          <p:cNvSpPr>
            <a:spLocks noGrp="1"/>
          </p:cNvSpPr>
          <p:nvPr>
            <p:ph type="title" hasCustomPrompt="1"/>
          </p:nvPr>
        </p:nvSpPr>
        <p:spPr>
          <a:xfrm>
            <a:off x="228600" y="1962150"/>
            <a:ext cx="8613648" cy="521208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777777"/>
                </a:solidFill>
              </a:defRPr>
            </a:lvl1pPr>
          </a:lstStyle>
          <a:p>
            <a:r>
              <a:rPr lang="en-US" sz="2800" b="1" dirty="0">
                <a:cs typeface="Arial" pitchFamily="34" charset="0"/>
              </a:rPr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 txBox="1">
            <a:spLocks/>
          </p:cNvSpPr>
          <p:nvPr userDrawn="1"/>
        </p:nvSpPr>
        <p:spPr>
          <a:xfrm>
            <a:off x="3143250" y="2214563"/>
            <a:ext cx="2857500" cy="714375"/>
          </a:xfrm>
          <a:prstGeom prst="rect">
            <a:avLst/>
          </a:prstGeom>
        </p:spPr>
        <p:txBody>
          <a:bodyPr wrap="square" lIns="0" tIns="0" rIns="0" bIns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093DD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Thank you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391400" cy="651272"/>
          </a:xfrm>
          <a:prstGeom prst="rect">
            <a:avLst/>
          </a:prstGeom>
        </p:spPr>
        <p:txBody>
          <a:bodyPr lIns="68589" tIns="34295" rIns="68589" bIns="34295">
            <a:normAutofit/>
          </a:bodyPr>
          <a:lstStyle>
            <a:lvl1pPr algn="l">
              <a:def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1AE"/>
                </a:solidFill>
                <a:effectLst/>
                <a:uLnTx/>
                <a:uFillTx/>
                <a:latin typeface="Eras Light ITC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1551"/>
            <a:ext cx="8229600" cy="3394472"/>
          </a:xfrm>
          <a:prstGeom prst="rect">
            <a:avLst/>
          </a:prstGeom>
        </p:spPr>
        <p:txBody>
          <a:bodyPr lIns="68589" tIns="34295" rIns="68589" bIns="34295">
            <a:normAutofit/>
          </a:bodyPr>
          <a:lstStyle>
            <a:lvl1pPr>
              <a:defRPr sz="900">
                <a:solidFill>
                  <a:srgbClr val="414042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900">
                <a:solidFill>
                  <a:srgbClr val="414042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900">
                <a:solidFill>
                  <a:srgbClr val="414042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900">
                <a:solidFill>
                  <a:srgbClr val="414042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900">
                <a:solidFill>
                  <a:srgbClr val="41404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1" y="4767267"/>
            <a:ext cx="2133600" cy="273844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/>
            </a:lvl1pPr>
          </a:lstStyle>
          <a:p>
            <a:pPr>
              <a:defRPr/>
            </a:pPr>
            <a:fld id="{07745ED6-87EA-4E8A-8D5E-DD7EEDAA5D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9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amco AVIATION">
    <p:bg>
      <p:bgPr>
        <a:solidFill>
          <a:srgbClr val="0093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7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700524" y="2323338"/>
            <a:ext cx="3742952" cy="4968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amco HCM">
    <p:bg>
      <p:bgPr>
        <a:solidFill>
          <a:srgbClr val="0093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88561" y="2323338"/>
            <a:ext cx="3166878" cy="4968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amco ERP">
    <p:bg>
      <p:bgPr>
        <a:solidFill>
          <a:srgbClr val="0093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070857" y="2323337"/>
            <a:ext cx="3002286" cy="4968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Ramco Systems "/>
          <p:cNvSpPr>
            <a:spLocks noGrp="1"/>
          </p:cNvSpPr>
          <p:nvPr>
            <p:ph type="ctrTitle" hasCustomPrompt="1"/>
          </p:nvPr>
        </p:nvSpPr>
        <p:spPr>
          <a:xfrm>
            <a:off x="304800" y="-19050"/>
            <a:ext cx="8610600" cy="51673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7777"/>
                </a:solidFill>
              </a:defRPr>
            </a:lvl1pPr>
          </a:lstStyle>
          <a:p>
            <a:r>
              <a:rPr lang="en-US" sz="2800" b="1" dirty="0">
                <a:cs typeface="Arial" pitchFamily="34" charset="0"/>
              </a:rPr>
              <a:t>Click to add title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4857751"/>
            <a:ext cx="9144000" cy="3062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C:\Documents and Settings\sort\Desktop\New Folder (5)\08.08.14\ramco_png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4921471"/>
            <a:ext cx="838200" cy="17882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Ramco Systems"/>
          <p:cNvSpPr>
            <a:spLocks noGrp="1"/>
          </p:cNvSpPr>
          <p:nvPr>
            <p:ph type="title" hasCustomPrompt="1"/>
          </p:nvPr>
        </p:nvSpPr>
        <p:spPr>
          <a:xfrm>
            <a:off x="301752" y="-19050"/>
            <a:ext cx="8613648" cy="8417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7777"/>
                </a:solidFill>
              </a:defRPr>
            </a:lvl1pPr>
          </a:lstStyle>
          <a:p>
            <a:r>
              <a:rPr lang="en-US" sz="2800" b="1" dirty="0">
                <a:cs typeface="Arial" pitchFamily="34" charset="0"/>
              </a:rPr>
              <a:t>Click to add title 1</a:t>
            </a:r>
            <a:br>
              <a:rPr lang="en-US" sz="2800" b="1" dirty="0">
                <a:cs typeface="Arial" pitchFamily="34" charset="0"/>
              </a:rPr>
            </a:br>
            <a:r>
              <a:rPr lang="en-US" sz="2800" b="1" dirty="0">
                <a:cs typeface="Arial" pitchFamily="34" charset="0"/>
              </a:rPr>
              <a:t>Click to add title 2</a:t>
            </a:r>
            <a:br>
              <a:rPr lang="en-US" sz="2800" b="1" dirty="0">
                <a:cs typeface="Arial" pitchFamily="34" charset="0"/>
              </a:rPr>
            </a:b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 hasCustomPrompt="1"/>
          </p:nvPr>
        </p:nvSpPr>
        <p:spPr>
          <a:xfrm>
            <a:off x="301752" y="-19050"/>
            <a:ext cx="8613648" cy="52120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7777"/>
                </a:solidFill>
              </a:defRPr>
            </a:lvl1pPr>
          </a:lstStyle>
          <a:p>
            <a:r>
              <a:rPr lang="en-US" sz="2800" b="1" dirty="0">
                <a:cs typeface="Arial" pitchFamily="34" charset="0"/>
              </a:rPr>
              <a:t>Click to add title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 hasCustomPrompt="1"/>
          </p:nvPr>
        </p:nvSpPr>
        <p:spPr>
          <a:xfrm>
            <a:off x="301752" y="514350"/>
            <a:ext cx="8613648" cy="61264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777777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Click to add subtitle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 hasCustomPrompt="1"/>
          </p:nvPr>
        </p:nvSpPr>
        <p:spPr>
          <a:xfrm>
            <a:off x="301752" y="-19050"/>
            <a:ext cx="8613648" cy="52120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7777"/>
                </a:solidFill>
              </a:defRPr>
            </a:lvl1pPr>
          </a:lstStyle>
          <a:p>
            <a:r>
              <a:rPr lang="en-US" sz="2800" b="1" dirty="0">
                <a:cs typeface="Arial" pitchFamily="34" charset="0"/>
              </a:rPr>
              <a:t>Click to add title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 hasCustomPrompt="1"/>
          </p:nvPr>
        </p:nvSpPr>
        <p:spPr>
          <a:xfrm>
            <a:off x="301752" y="514350"/>
            <a:ext cx="8613648" cy="61264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777777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Click to add subtitle</a:t>
            </a:r>
          </a:p>
          <a:p>
            <a:pPr lvl="0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04800" y="1200150"/>
            <a:ext cx="8610600" cy="32004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777777"/>
                </a:solidFill>
              </a:defRPr>
            </a:lvl1pPr>
            <a:lvl2pPr>
              <a:defRPr>
                <a:solidFill>
                  <a:srgbClr val="777777"/>
                </a:solidFill>
              </a:defRPr>
            </a:lvl2pPr>
            <a:lvl3pPr>
              <a:defRPr>
                <a:solidFill>
                  <a:srgbClr val="777777"/>
                </a:solidFill>
              </a:defRPr>
            </a:lvl3pPr>
            <a:lvl4pPr>
              <a:defRPr>
                <a:solidFill>
                  <a:srgbClr val="777777"/>
                </a:solidFill>
              </a:defRPr>
            </a:lvl4pPr>
            <a:lvl5pPr>
              <a:defRPr>
                <a:solidFill>
                  <a:srgbClr val="777777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1752" y="-18288"/>
            <a:ext cx="8613648" cy="52120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z="2800" b="1" dirty="0">
                <a:cs typeface="Arial" pitchFamily="34" charset="0"/>
              </a:rPr>
              <a:t>Click to add title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504950"/>
            <a:ext cx="8610600" cy="220980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 baseline="0">
                <a:solidFill>
                  <a:srgbClr val="777777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r>
              <a:rPr lang="en-US" dirty="0"/>
              <a:t>Click to add text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857751"/>
            <a:ext cx="9144000" cy="3062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C:\Documents and Settings\sort\Desktop\New Folder (5)\08.08.14\ramco_png_white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29600" y="4907526"/>
            <a:ext cx="838200" cy="17882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3" r:id="rId2"/>
    <p:sldLayoutId id="2147483664" r:id="rId3"/>
    <p:sldLayoutId id="2147483665" r:id="rId4"/>
    <p:sldLayoutId id="2147483660" r:id="rId5"/>
    <p:sldLayoutId id="2147483661" r:id="rId6"/>
    <p:sldLayoutId id="2147483662" r:id="rId7"/>
    <p:sldLayoutId id="2147483651" r:id="rId8"/>
    <p:sldLayoutId id="2147483652" r:id="rId9"/>
    <p:sldLayoutId id="2147483653" r:id="rId10"/>
    <p:sldLayoutId id="2147483656" r:id="rId11"/>
    <p:sldLayoutId id="2147483668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7.pn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4.png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6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4.bin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9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9.png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2.bin"/><Relationship Id="rId23" Type="http://schemas.openxmlformats.org/officeDocument/2006/relationships/oleObject" Target="../embeddings/oleObject18.bin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7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400550"/>
            <a:ext cx="9144000" cy="742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133350"/>
            <a:ext cx="8839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a typeface="Adobe Myungjo Std M" pitchFamily="18" charset="-128"/>
                <a:cs typeface="Arial" pitchFamily="34" charset="0"/>
              </a:rPr>
              <a:t>RAMCO HCM Project kick off 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ea typeface="Adobe Myungjo Std M" pitchFamily="18" charset="-128"/>
                <a:cs typeface="Arial" pitchFamily="34" charset="0"/>
              </a:rPr>
              <a:t>for</a:t>
            </a:r>
          </a:p>
          <a:p>
            <a:pPr algn="ctr"/>
            <a:r>
              <a:rPr lang="en-IN" sz="3600" b="1" dirty="0">
                <a:solidFill>
                  <a:schemeClr val="bg1"/>
                </a:solidFill>
                <a:ea typeface="Adobe Myungjo Std M" pitchFamily="18" charset="-128"/>
                <a:cs typeface="Arial" pitchFamily="34" charset="0"/>
              </a:rPr>
              <a:t>Sanmina Corporation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276600" y="1809750"/>
            <a:ext cx="24832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000" b="1" dirty="0">
              <a:latin typeface="+mj-lt"/>
              <a:ea typeface="Adobe Myungjo Std M" pitchFamily="18" charset="-128"/>
              <a:cs typeface="Arial" pitchFamily="34" charset="0"/>
            </a:endParaRPr>
          </a:p>
          <a:p>
            <a:pPr algn="ctr"/>
            <a:endParaRPr lang="en-US" sz="2000" b="1" dirty="0">
              <a:latin typeface="+mj-lt"/>
              <a:ea typeface="Adobe Myungjo Std M" pitchFamily="18" charset="-128"/>
              <a:cs typeface="Arial" pitchFamily="34" charset="0"/>
            </a:endParaRPr>
          </a:p>
          <a:p>
            <a:pPr algn="ctr"/>
            <a:endParaRPr lang="en-US" sz="2000" b="1" dirty="0">
              <a:latin typeface="+mj-lt"/>
              <a:ea typeface="Adobe Myungjo Std M" pitchFamily="18" charset="-128"/>
              <a:cs typeface="Arial" pitchFamily="34" charset="0"/>
            </a:endParaRPr>
          </a:p>
          <a:p>
            <a:pPr algn="ctr"/>
            <a:endParaRPr lang="en-US" sz="2000" b="1" dirty="0">
              <a:latin typeface="+mj-lt"/>
              <a:ea typeface="Adobe Myungjo Std M" pitchFamily="18" charset="-128"/>
              <a:cs typeface="Arial" pitchFamily="34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  <a:ea typeface="Adobe Myungjo Std M" pitchFamily="18" charset="-128"/>
                <a:cs typeface="Arial" pitchFamily="34" charset="0"/>
              </a:rPr>
              <a:t>03</a:t>
            </a:r>
            <a:r>
              <a:rPr lang="en-US" sz="2000" b="1" baseline="30000" dirty="0">
                <a:solidFill>
                  <a:schemeClr val="bg1"/>
                </a:solidFill>
                <a:latin typeface="+mj-lt"/>
                <a:ea typeface="Adobe Myungjo Std M" pitchFamily="18" charset="-128"/>
                <a:cs typeface="Arial" pitchFamily="34" charset="0"/>
              </a:rPr>
              <a:t>rd</a:t>
            </a:r>
            <a:r>
              <a:rPr lang="en-US" sz="2000" b="1" dirty="0">
                <a:solidFill>
                  <a:schemeClr val="bg1"/>
                </a:solidFill>
                <a:latin typeface="+mj-lt"/>
                <a:ea typeface="Adobe Myungjo Std M" pitchFamily="18" charset="-128"/>
                <a:cs typeface="Arial" pitchFamily="34" charset="0"/>
              </a:rPr>
              <a:t> May 2018</a:t>
            </a:r>
            <a:endParaRPr lang="en-IN" sz="2000" b="1" dirty="0">
              <a:solidFill>
                <a:schemeClr val="bg1"/>
              </a:solidFill>
              <a:latin typeface="+mj-lt"/>
              <a:ea typeface="Adobe Myungjo Std M" pitchFamily="18" charset="-128"/>
              <a:cs typeface="Arial" pitchFamily="34" charset="0"/>
            </a:endParaRPr>
          </a:p>
        </p:txBody>
      </p:sp>
      <p:pic>
        <p:nvPicPr>
          <p:cNvPr id="7" name="Picture 6" descr="ramco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4527599"/>
            <a:ext cx="1371600" cy="3587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552950"/>
            <a:ext cx="1371600" cy="4114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4"/>
          <p:cNvSpPr>
            <a:spLocks noGrp="1"/>
          </p:cNvSpPr>
          <p:nvPr>
            <p:ph type="title"/>
          </p:nvPr>
        </p:nvSpPr>
        <p:spPr bwMode="auto">
          <a:xfrm>
            <a:off x="3239829" y="352427"/>
            <a:ext cx="5429250" cy="4262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600" dirty="0">
                <a:solidFill>
                  <a:srgbClr val="00CCFF"/>
                </a:solidFill>
              </a:rPr>
              <a:t>Project Initiation</a:t>
            </a:r>
          </a:p>
        </p:txBody>
      </p:sp>
      <p:sp>
        <p:nvSpPr>
          <p:cNvPr id="27" name="AutoShape 12"/>
          <p:cNvSpPr>
            <a:spLocks noChangeArrowheads="1"/>
          </p:cNvSpPr>
          <p:nvPr/>
        </p:nvSpPr>
        <p:spPr bwMode="auto">
          <a:xfrm>
            <a:off x="1600200" y="3028950"/>
            <a:ext cx="5943600" cy="1257300"/>
          </a:xfrm>
          <a:prstGeom prst="roundRect">
            <a:avLst>
              <a:gd name="adj" fmla="val 1088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65000"/>
              </a:schemeClr>
            </a:solidFill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258400" indent="-128605">
              <a:spcBef>
                <a:spcPct val="300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  <a:p>
            <a:pPr marL="258400" indent="-128605"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Core Team Formation</a:t>
            </a:r>
          </a:p>
          <a:p>
            <a:pPr marL="258400" indent="-128605"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Strategy &amp; Planning</a:t>
            </a:r>
          </a:p>
          <a:p>
            <a:pPr marL="258400" indent="-128605">
              <a:spcBef>
                <a:spcPct val="300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8" name="AutoShape 13" descr="Light horizontal"/>
          <p:cNvSpPr>
            <a:spLocks noChangeArrowheads="1"/>
          </p:cNvSpPr>
          <p:nvPr/>
        </p:nvSpPr>
        <p:spPr bwMode="auto">
          <a:xfrm>
            <a:off x="4267200" y="3105150"/>
            <a:ext cx="2743200" cy="1085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CCFF">
                  <a:tint val="66000"/>
                  <a:satMod val="160000"/>
                </a:srgbClr>
              </a:gs>
              <a:gs pos="50000">
                <a:srgbClr val="00CCFF">
                  <a:tint val="44500"/>
                  <a:satMod val="160000"/>
                </a:srgbClr>
              </a:gs>
              <a:gs pos="100000">
                <a:srgbClr val="00CCFF">
                  <a:tint val="23500"/>
                  <a:satMod val="160000"/>
                </a:srgbClr>
              </a:gs>
            </a:gsLst>
            <a:lin ang="13500000" scaled="1"/>
            <a:tileRect/>
          </a:gradFill>
          <a:ln w="6350">
            <a:solidFill>
              <a:schemeClr val="bg1">
                <a:lumMod val="85000"/>
              </a:schemeClr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137178" rIns="137178" bIns="0" anchor="t"/>
          <a:lstStyle/>
          <a:p>
            <a:pPr marL="595392" indent="-126223">
              <a:spcBef>
                <a:spcPct val="50000"/>
              </a:spcBef>
              <a:buClr>
                <a:schemeClr val="tx1"/>
              </a:buClr>
              <a:buFont typeface="Wingdings 2" pitchFamily="18" charset="2"/>
              <a:buChar char="/"/>
              <a:defRPr/>
            </a:pPr>
            <a:r>
              <a:rPr lang="en-US" sz="1100" b="1" dirty="0">
                <a:solidFill>
                  <a:schemeClr val="dk1"/>
                </a:solidFill>
                <a:latin typeface="+mj-lt"/>
                <a:cs typeface="Arial" pitchFamily="34" charset="0"/>
              </a:rPr>
              <a:t>Project Plan</a:t>
            </a:r>
          </a:p>
          <a:p>
            <a:pPr marL="595392" indent="-126223">
              <a:spcBef>
                <a:spcPct val="50000"/>
              </a:spcBef>
              <a:buClr>
                <a:schemeClr val="tx1"/>
              </a:buClr>
              <a:buFont typeface="Wingdings 2" pitchFamily="18" charset="2"/>
              <a:buChar char="/"/>
              <a:defRPr/>
            </a:pPr>
            <a:r>
              <a:rPr lang="en-US" sz="1100" b="1" dirty="0">
                <a:solidFill>
                  <a:schemeClr val="dk1"/>
                </a:solidFill>
                <a:latin typeface="+mj-lt"/>
                <a:cs typeface="Arial" pitchFamily="34" charset="0"/>
              </a:rPr>
              <a:t>Kick off - Project Plan Sign off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81000" y="1431131"/>
            <a:ext cx="1218009" cy="1023938"/>
          </a:xfrm>
          <a:prstGeom prst="chevron">
            <a:avLst>
              <a:gd name="adj" fmla="val 22386"/>
            </a:avLst>
          </a:prstGeom>
          <a:gradFill flip="none" rotWithShape="1">
            <a:gsLst>
              <a:gs pos="0">
                <a:srgbClr val="33CCFF">
                  <a:shade val="30000"/>
                  <a:satMod val="115000"/>
                </a:srgbClr>
              </a:gs>
              <a:gs pos="50000">
                <a:srgbClr val="33CCFF">
                  <a:shade val="67500"/>
                  <a:satMod val="115000"/>
                </a:srgbClr>
              </a:gs>
              <a:gs pos="100000">
                <a:srgbClr val="33CCFF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wrap="none" lIns="274320" tIns="0" rIns="0" bIns="0" anchor="ctr"/>
          <a:lstStyle/>
          <a:p>
            <a:pPr algn="ctr" eaLnBrk="1" hangingPunct="1">
              <a:defRPr/>
            </a:pPr>
            <a:endParaRPr lang="en-US" sz="12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1525191" y="1428750"/>
            <a:ext cx="1218009" cy="1023938"/>
          </a:xfrm>
          <a:prstGeom prst="chevron">
            <a:avLst>
              <a:gd name="adj" fmla="val 22386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274320" tIns="0" rIns="0" bIns="0" anchor="ctr"/>
          <a:lstStyle/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12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2" name="AutoShape 8"/>
          <p:cNvSpPr>
            <a:spLocks noChangeArrowheads="1"/>
          </p:cNvSpPr>
          <p:nvPr/>
        </p:nvSpPr>
        <p:spPr bwMode="auto">
          <a:xfrm>
            <a:off x="2670571" y="1431131"/>
            <a:ext cx="1215629" cy="1023938"/>
          </a:xfrm>
          <a:prstGeom prst="chevron">
            <a:avLst>
              <a:gd name="adj" fmla="val 22343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274320" tIns="0" rIns="0" bIns="0" anchor="ctr"/>
          <a:lstStyle/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12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3810000" y="1428750"/>
            <a:ext cx="1371600" cy="1023938"/>
          </a:xfrm>
          <a:prstGeom prst="chevron">
            <a:avLst>
              <a:gd name="adj" fmla="val 25209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274320" tIns="0" rIns="0" bIns="0" anchor="ctr"/>
          <a:lstStyle/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1200" b="1" dirty="0">
              <a:solidFill>
                <a:schemeClr val="bg1"/>
              </a:solidFill>
              <a:latin typeface="Arial Narrow" pitchFamily="34" charset="0"/>
            </a:endParaRP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 Narrow" pitchFamily="34" charset="0"/>
              </a:rPr>
              <a:t>	</a:t>
            </a:r>
          </a:p>
        </p:txBody>
      </p:sp>
      <p:sp>
        <p:nvSpPr>
          <p:cNvPr id="24" name="AutoShape 11"/>
          <p:cNvSpPr>
            <a:spLocks noChangeArrowheads="1"/>
          </p:cNvSpPr>
          <p:nvPr/>
        </p:nvSpPr>
        <p:spPr bwMode="auto">
          <a:xfrm>
            <a:off x="6400800" y="1462088"/>
            <a:ext cx="1218009" cy="1023938"/>
          </a:xfrm>
          <a:prstGeom prst="chevron">
            <a:avLst>
              <a:gd name="adj" fmla="val 22386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274320" tIns="0" rIns="0" bIns="0" anchor="ctr"/>
          <a:lstStyle/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12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5" name="AutoShape 12"/>
          <p:cNvSpPr>
            <a:spLocks noChangeArrowheads="1"/>
          </p:cNvSpPr>
          <p:nvPr/>
        </p:nvSpPr>
        <p:spPr bwMode="auto">
          <a:xfrm>
            <a:off x="7543800" y="1462088"/>
            <a:ext cx="1218009" cy="1023938"/>
          </a:xfrm>
          <a:prstGeom prst="chevron">
            <a:avLst>
              <a:gd name="adj" fmla="val 22386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274320" tIns="0" rIns="0" bIns="0" anchor="ctr"/>
          <a:lstStyle/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 Narrow" pitchFamily="34" charset="0"/>
              </a:rPr>
              <a:t> </a:t>
            </a: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>
            <a:off x="5105400" y="1428750"/>
            <a:ext cx="1371600" cy="1023938"/>
          </a:xfrm>
          <a:prstGeom prst="chevron">
            <a:avLst>
              <a:gd name="adj" fmla="val 25209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274320" tIns="0" rIns="0" bIns="0" anchor="ctr"/>
          <a:lstStyle/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1200" b="1" dirty="0">
              <a:solidFill>
                <a:schemeClr val="bg1"/>
              </a:solidFill>
              <a:latin typeface="Arial Narrow" pitchFamily="34" charset="0"/>
            </a:endParaRP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 Narrow" pitchFamily="34" charset="0"/>
              </a:rPr>
              <a:t>	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6991" y="1657350"/>
            <a:ext cx="83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Project Initiation</a:t>
            </a:r>
          </a:p>
          <a:p>
            <a:r>
              <a:rPr lang="en-US" sz="1200" b="1" dirty="0"/>
              <a:t>(On-Site)</a:t>
            </a:r>
          </a:p>
          <a:p>
            <a:endParaRPr 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829991" y="1657350"/>
            <a:ext cx="83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Solution Definition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(On-Site)</a:t>
            </a:r>
          </a:p>
          <a:p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96790" y="1733550"/>
            <a:ext cx="1065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Engineering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(Off-Site)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92191" y="1762454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Training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(On-Site)</a:t>
            </a:r>
          </a:p>
          <a:p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86400" y="173355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UAT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(On-Site)</a:t>
            </a:r>
          </a:p>
          <a:p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06791" y="1657350"/>
            <a:ext cx="83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Parallel Run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(On-Site)</a:t>
            </a:r>
          </a:p>
          <a:p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48600" y="1696819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Go – Live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(On-Site)</a:t>
            </a:r>
          </a:p>
          <a:p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36" name="Picture 12" descr="j03710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5211" y="3333750"/>
            <a:ext cx="342989" cy="384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1F6CFA9-709E-45C2-8A69-193FEA8369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1" y="114192"/>
            <a:ext cx="1409700" cy="80096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75843"/>
            <a:ext cx="137160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8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4800" y="1200150"/>
            <a:ext cx="8610600" cy="3581400"/>
          </a:xfrm>
        </p:spPr>
        <p:txBody>
          <a:bodyPr/>
          <a:lstStyle/>
          <a:p>
            <a:pPr marL="0" indent="0">
              <a:spcBef>
                <a:spcPts val="1350"/>
              </a:spcBef>
              <a:buNone/>
            </a:pPr>
            <a:r>
              <a:rPr lang="en-US" sz="1800" dirty="0">
                <a:solidFill>
                  <a:schemeClr val="accent2"/>
                </a:solidFill>
              </a:rPr>
              <a:t>Finalization of Project Plan</a:t>
            </a:r>
          </a:p>
          <a:p>
            <a:pPr lvl="1">
              <a:spcBef>
                <a:spcPts val="1350"/>
              </a:spcBef>
              <a:buFont typeface="Arial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Prerequisite for starting all other activities </a:t>
            </a:r>
          </a:p>
          <a:p>
            <a:pPr lvl="1">
              <a:spcBef>
                <a:spcPts val="1350"/>
              </a:spcBef>
              <a:buFont typeface="Arial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take Resource Availability into account</a:t>
            </a:r>
          </a:p>
          <a:p>
            <a:pPr marL="457200" lvl="1" indent="0">
              <a:spcBef>
                <a:spcPts val="1350"/>
              </a:spcBef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Includes</a:t>
            </a:r>
          </a:p>
          <a:p>
            <a:pPr lvl="2">
              <a:spcBef>
                <a:spcPts val="1350"/>
              </a:spcBef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 Break-down Structure</a:t>
            </a:r>
          </a:p>
          <a:p>
            <a:pPr lvl="2">
              <a:spcBef>
                <a:spcPts val="1350"/>
              </a:spcBef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 &amp; End dates for activities</a:t>
            </a:r>
          </a:p>
          <a:p>
            <a:pPr lvl="2">
              <a:spcBef>
                <a:spcPts val="1350"/>
              </a:spcBef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Dependencies</a:t>
            </a:r>
          </a:p>
          <a:p>
            <a:pPr lvl="2">
              <a:spcBef>
                <a:spcPts val="1350"/>
              </a:spcBef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 Requirements</a:t>
            </a:r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 bwMode="auto">
          <a:xfrm>
            <a:off x="2057400" y="375245"/>
            <a:ext cx="5429250" cy="4262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600" dirty="0">
                <a:solidFill>
                  <a:srgbClr val="00CCFF"/>
                </a:solidFill>
              </a:rPr>
              <a:t>Project Initiation – Project Plan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09A8A-D619-4CFB-A9AC-5CBD241D41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1" y="113869"/>
            <a:ext cx="1409700" cy="8009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75843"/>
            <a:ext cx="1371600" cy="4114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1524000" y="2647950"/>
            <a:ext cx="6553200" cy="1981200"/>
          </a:xfrm>
          <a:prstGeom prst="roundRect">
            <a:avLst>
              <a:gd name="adj" fmla="val 1088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65000"/>
              </a:schemeClr>
            </a:solidFill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258400" indent="-128605">
              <a:spcBef>
                <a:spcPct val="300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  <a:p>
            <a:pPr marL="258400" indent="-128605"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  <a:p>
            <a:pPr marL="258400" indent="-128605"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Rule finalization for configurable entities</a:t>
            </a:r>
          </a:p>
          <a:p>
            <a:pPr marL="258400" indent="-128605"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Presentation of Solution Definition Document (SDD)</a:t>
            </a:r>
          </a:p>
          <a:p>
            <a:pPr marL="258400" indent="-128605"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Training on Master Data Collection Formats (MDCF)</a:t>
            </a:r>
          </a:p>
          <a:p>
            <a:pPr marL="258400" indent="-128605"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Freezing on Test Scenarios for UAT </a:t>
            </a:r>
          </a:p>
          <a:p>
            <a:pPr marL="258400" indent="-128605"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Training on Test case formats </a:t>
            </a:r>
          </a:p>
          <a:p>
            <a:pPr marL="258400" indent="-128605"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Feedback Incorporation</a:t>
            </a:r>
          </a:p>
          <a:p>
            <a:pPr marL="258400" indent="-128605">
              <a:spcBef>
                <a:spcPct val="300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  <a:p>
            <a:pPr marL="258400" indent="-128605">
              <a:spcBef>
                <a:spcPct val="300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AutoShape 12" descr="Light horizontal"/>
          <p:cNvSpPr>
            <a:spLocks noChangeArrowheads="1"/>
          </p:cNvSpPr>
          <p:nvPr/>
        </p:nvSpPr>
        <p:spPr bwMode="auto">
          <a:xfrm>
            <a:off x="5562601" y="2724150"/>
            <a:ext cx="2286000" cy="18288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bg1">
                <a:lumMod val="85000"/>
              </a:schemeClr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137178" rIns="137178" bIns="0" anchor="t"/>
          <a:lstStyle/>
          <a:p>
            <a:pPr marL="595392" indent="-126223">
              <a:spcBef>
                <a:spcPct val="50000"/>
              </a:spcBef>
              <a:buClr>
                <a:srgbClr val="FF0000"/>
              </a:buClr>
              <a:buFont typeface="Wingdings 2" pitchFamily="18" charset="2"/>
              <a:buChar char="/"/>
              <a:defRPr/>
            </a:pPr>
            <a:endParaRPr lang="en-US" sz="1100" dirty="0">
              <a:solidFill>
                <a:schemeClr val="dk1"/>
              </a:solidFill>
              <a:latin typeface="+mj-lt"/>
              <a:cs typeface="Arial" pitchFamily="34" charset="0"/>
            </a:endParaRPr>
          </a:p>
          <a:p>
            <a:pPr marL="595392" indent="-126223">
              <a:spcBef>
                <a:spcPct val="50000"/>
              </a:spcBef>
              <a:buClr>
                <a:schemeClr val="tx1"/>
              </a:buClr>
              <a:buFont typeface="Wingdings 2" pitchFamily="18" charset="2"/>
              <a:buChar char="/"/>
              <a:defRPr/>
            </a:pPr>
            <a:r>
              <a:rPr lang="en-US" sz="1100" dirty="0">
                <a:solidFill>
                  <a:schemeClr val="dk1"/>
                </a:solidFill>
                <a:latin typeface="+mj-lt"/>
                <a:cs typeface="Arial" pitchFamily="34" charset="0"/>
              </a:rPr>
              <a:t>Solution Definition Document</a:t>
            </a:r>
          </a:p>
          <a:p>
            <a:pPr marL="595392" indent="-126223">
              <a:spcBef>
                <a:spcPct val="50000"/>
              </a:spcBef>
              <a:buClr>
                <a:schemeClr val="tx1"/>
              </a:buClr>
              <a:buFont typeface="Wingdings 2" pitchFamily="18" charset="2"/>
              <a:buChar char="/"/>
              <a:defRPr/>
            </a:pPr>
            <a:r>
              <a:rPr lang="en-US" sz="1100" dirty="0">
                <a:solidFill>
                  <a:schemeClr val="dk1"/>
                </a:solidFill>
                <a:latin typeface="+mj-lt"/>
                <a:cs typeface="Arial" pitchFamily="34" charset="0"/>
              </a:rPr>
              <a:t>Master Data Collection Format Templates</a:t>
            </a:r>
          </a:p>
          <a:p>
            <a:pPr marL="595392" indent="-126223">
              <a:spcBef>
                <a:spcPct val="50000"/>
              </a:spcBef>
              <a:buClr>
                <a:schemeClr val="tx1"/>
              </a:buClr>
              <a:buFont typeface="Wingdings 2" pitchFamily="18" charset="2"/>
              <a:buChar char="/"/>
              <a:defRPr/>
            </a:pPr>
            <a:r>
              <a:rPr lang="en-US" sz="1100" dirty="0">
                <a:solidFill>
                  <a:schemeClr val="dk1"/>
                </a:solidFill>
                <a:latin typeface="+mj-lt"/>
                <a:cs typeface="Arial" pitchFamily="34" charset="0"/>
              </a:rPr>
              <a:t>Test Case Formats</a:t>
            </a:r>
          </a:p>
          <a:p>
            <a:pPr marL="469169">
              <a:spcBef>
                <a:spcPct val="50000"/>
              </a:spcBef>
              <a:buClr>
                <a:schemeClr val="tx1"/>
              </a:buClr>
              <a:defRPr/>
            </a:pPr>
            <a:endParaRPr lang="en-US" sz="1100" dirty="0">
              <a:solidFill>
                <a:schemeClr val="dk1"/>
              </a:solidFill>
              <a:latin typeface="+mj-lt"/>
              <a:cs typeface="Arial" pitchFamily="34" charset="0"/>
            </a:endParaRPr>
          </a:p>
          <a:p>
            <a:pPr marL="595392" indent="-126223">
              <a:spcBef>
                <a:spcPct val="50000"/>
              </a:spcBef>
              <a:buClr>
                <a:srgbClr val="FF0000"/>
              </a:buClr>
              <a:buFont typeface="Wingdings 2" pitchFamily="18" charset="2"/>
              <a:buChar char="/"/>
              <a:defRPr/>
            </a:pPr>
            <a:endParaRPr lang="en-US" sz="1100" dirty="0">
              <a:solidFill>
                <a:schemeClr val="dk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Title 4"/>
          <p:cNvSpPr txBox="1">
            <a:spLocks/>
          </p:cNvSpPr>
          <p:nvPr/>
        </p:nvSpPr>
        <p:spPr bwMode="auto">
          <a:xfrm>
            <a:off x="3243678" y="268010"/>
            <a:ext cx="5429250" cy="42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Solution Definition</a:t>
            </a: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381000" y="1431131"/>
            <a:ext cx="1218009" cy="1023938"/>
          </a:xfrm>
          <a:prstGeom prst="chevron">
            <a:avLst>
              <a:gd name="adj" fmla="val 22386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274320" tIns="0" rIns="0" bIns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12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1525191" y="1428750"/>
            <a:ext cx="1218009" cy="1023938"/>
          </a:xfrm>
          <a:prstGeom prst="chevron">
            <a:avLst>
              <a:gd name="adj" fmla="val 22386"/>
            </a:avLst>
          </a:prstGeom>
          <a:solidFill>
            <a:srgbClr val="00B0F0"/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wrap="none" lIns="274320" tIns="0" rIns="0" bIns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12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6" name="AutoShape 8"/>
          <p:cNvSpPr>
            <a:spLocks noChangeArrowheads="1"/>
          </p:cNvSpPr>
          <p:nvPr/>
        </p:nvSpPr>
        <p:spPr bwMode="auto">
          <a:xfrm>
            <a:off x="2670571" y="1431131"/>
            <a:ext cx="1215629" cy="1023938"/>
          </a:xfrm>
          <a:prstGeom prst="chevron">
            <a:avLst>
              <a:gd name="adj" fmla="val 22343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274320" tIns="0" rIns="0" bIns="0" anchor="ctr"/>
          <a:lstStyle/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12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7" name="AutoShape 10"/>
          <p:cNvSpPr>
            <a:spLocks noChangeArrowheads="1"/>
          </p:cNvSpPr>
          <p:nvPr/>
        </p:nvSpPr>
        <p:spPr bwMode="auto">
          <a:xfrm>
            <a:off x="3810000" y="1428750"/>
            <a:ext cx="1371600" cy="1023938"/>
          </a:xfrm>
          <a:prstGeom prst="chevron">
            <a:avLst>
              <a:gd name="adj" fmla="val 25209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274320" tIns="0" rIns="0" bIns="0" anchor="ctr"/>
          <a:lstStyle/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1200" b="1" dirty="0">
              <a:solidFill>
                <a:schemeClr val="bg1"/>
              </a:solidFill>
              <a:latin typeface="Arial Narrow" pitchFamily="34" charset="0"/>
            </a:endParaRP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 Narrow" pitchFamily="34" charset="0"/>
              </a:rPr>
              <a:t>	</a:t>
            </a:r>
          </a:p>
        </p:txBody>
      </p:sp>
      <p:sp>
        <p:nvSpPr>
          <p:cNvPr id="28" name="AutoShape 11"/>
          <p:cNvSpPr>
            <a:spLocks noChangeArrowheads="1"/>
          </p:cNvSpPr>
          <p:nvPr/>
        </p:nvSpPr>
        <p:spPr bwMode="auto">
          <a:xfrm>
            <a:off x="6400800" y="1462088"/>
            <a:ext cx="1218009" cy="1023938"/>
          </a:xfrm>
          <a:prstGeom prst="chevron">
            <a:avLst>
              <a:gd name="adj" fmla="val 22386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274320" tIns="0" rIns="0" bIns="0" anchor="ctr"/>
          <a:lstStyle/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12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9" name="AutoShape 12"/>
          <p:cNvSpPr>
            <a:spLocks noChangeArrowheads="1"/>
          </p:cNvSpPr>
          <p:nvPr/>
        </p:nvSpPr>
        <p:spPr bwMode="auto">
          <a:xfrm>
            <a:off x="7543800" y="1462088"/>
            <a:ext cx="1218009" cy="1023938"/>
          </a:xfrm>
          <a:prstGeom prst="chevron">
            <a:avLst>
              <a:gd name="adj" fmla="val 22386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274320" tIns="0" rIns="0" bIns="0" anchor="ctr"/>
          <a:lstStyle/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 Narrow" pitchFamily="34" charset="0"/>
              </a:rPr>
              <a:t> </a:t>
            </a:r>
          </a:p>
        </p:txBody>
      </p:sp>
      <p:sp>
        <p:nvSpPr>
          <p:cNvPr id="30" name="AutoShape 10"/>
          <p:cNvSpPr>
            <a:spLocks noChangeArrowheads="1"/>
          </p:cNvSpPr>
          <p:nvPr/>
        </p:nvSpPr>
        <p:spPr bwMode="auto">
          <a:xfrm>
            <a:off x="5105400" y="1428750"/>
            <a:ext cx="1371600" cy="1023938"/>
          </a:xfrm>
          <a:prstGeom prst="chevron">
            <a:avLst>
              <a:gd name="adj" fmla="val 25209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274320" tIns="0" rIns="0" bIns="0" anchor="ctr"/>
          <a:lstStyle/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1200" b="1" dirty="0">
              <a:solidFill>
                <a:schemeClr val="bg1"/>
              </a:solidFill>
              <a:latin typeface="Arial Narrow" pitchFamily="34" charset="0"/>
            </a:endParaRP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 Narrow" pitchFamily="34" charset="0"/>
              </a:rPr>
              <a:t>	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6991" y="1657350"/>
            <a:ext cx="83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Project Initiation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(On-Site)</a:t>
            </a:r>
          </a:p>
          <a:p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29991" y="1657350"/>
            <a:ext cx="83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Solution Definition</a:t>
            </a:r>
          </a:p>
          <a:p>
            <a:r>
              <a:rPr lang="en-US" sz="1100" b="1" dirty="0"/>
              <a:t>(On-Site)</a:t>
            </a:r>
          </a:p>
          <a:p>
            <a:endParaRPr lang="en-US" sz="11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896791" y="1733550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Engineering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(Off-Site)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92191" y="1733550"/>
            <a:ext cx="838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Training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(On-Site)</a:t>
            </a:r>
          </a:p>
          <a:p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62600" y="1733550"/>
            <a:ext cx="838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UAT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(On-Site)</a:t>
            </a:r>
          </a:p>
          <a:p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06791" y="1657350"/>
            <a:ext cx="83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Parallel Run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(On-Site)</a:t>
            </a:r>
          </a:p>
          <a:p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48600" y="1733550"/>
            <a:ext cx="838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Go – Live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(On-Site)</a:t>
            </a:r>
          </a:p>
          <a:p>
            <a:endParaRPr lang="en-US" sz="1100" b="1" dirty="0">
              <a:solidFill>
                <a:schemeClr val="bg1"/>
              </a:solidFill>
            </a:endParaRPr>
          </a:p>
        </p:txBody>
      </p:sp>
      <p:pic>
        <p:nvPicPr>
          <p:cNvPr id="38" name="Picture 12" descr="j03710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1891" y="2724150"/>
            <a:ext cx="27170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8229600" y="456461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Contd…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78165E5-9E41-4097-9E2E-262A9BB7CE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9" y="110776"/>
            <a:ext cx="1409700" cy="80096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75843"/>
            <a:ext cx="137160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45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830744"/>
            <a:ext cx="8839200" cy="4038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57175" indent="-257175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endParaRPr lang="en-US" dirty="0">
              <a:solidFill>
                <a:schemeClr val="accent2"/>
              </a:solidFill>
            </a:endParaRPr>
          </a:p>
          <a:p>
            <a:pPr>
              <a:spcBef>
                <a:spcPct val="20000"/>
              </a:spcBef>
              <a:buSzPct val="150000"/>
              <a:defRPr/>
            </a:pPr>
            <a:r>
              <a:rPr lang="en-US" dirty="0">
                <a:solidFill>
                  <a:schemeClr val="accent2"/>
                </a:solidFill>
              </a:rPr>
              <a:t>Role of Amitysoft</a:t>
            </a:r>
          </a:p>
          <a:p>
            <a:pPr marL="257175" indent="-257175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endParaRPr lang="en-US" dirty="0">
              <a:solidFill>
                <a:schemeClr val="accent2"/>
              </a:solidFill>
            </a:endParaRP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/>
              <a:t>Amitysoft  </a:t>
            </a:r>
            <a:r>
              <a:rPr lang="en-US" dirty="0"/>
              <a:t>Model is used for detailed discussions with the Process Owners for Business Process Study.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Classify the Business Scenarios based on business criticality and frequency of usage.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Analyze the detailed steps in each process.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Map the solution to RamcoHCM software and recommend the process steps.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Identify and analyze gaps and sign-off on Personalization.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Discuss, Review and Finalize the Enterprise model.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Discuss, Review and Finalize the structure of the Masters for which Data collection is required.</a:t>
            </a:r>
          </a:p>
          <a:p>
            <a:pPr marL="257175" indent="-257175">
              <a:spcBef>
                <a:spcPct val="20000"/>
              </a:spcBef>
              <a:buSzPct val="150000"/>
              <a:defRPr/>
            </a:pP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8" name="Title 4"/>
          <p:cNvSpPr txBox="1">
            <a:spLocks/>
          </p:cNvSpPr>
          <p:nvPr/>
        </p:nvSpPr>
        <p:spPr bwMode="auto">
          <a:xfrm>
            <a:off x="3048000" y="261771"/>
            <a:ext cx="5429250" cy="42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Solution Definition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0" y="456461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Contd…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4135D7-16B6-4CBC-A2A0-AD8132D2DA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9" y="110776"/>
            <a:ext cx="1409700" cy="8009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75843"/>
            <a:ext cx="137160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1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040882"/>
            <a:ext cx="8839200" cy="3124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175" indent="-257175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accent2"/>
              </a:solidFill>
            </a:endParaRPr>
          </a:p>
          <a:p>
            <a:pPr marL="257175" indent="-257175">
              <a:spcBef>
                <a:spcPct val="20000"/>
              </a:spcBef>
              <a:buSzPct val="150000"/>
              <a:defRPr/>
            </a:pPr>
            <a:endParaRPr lang="en-US" b="1" dirty="0">
              <a:solidFill>
                <a:schemeClr val="accent2"/>
              </a:solidFill>
            </a:endParaRPr>
          </a:p>
          <a:p>
            <a:pPr>
              <a:spcBef>
                <a:spcPct val="20000"/>
              </a:spcBef>
              <a:buSzPct val="150000"/>
              <a:defRPr/>
            </a:pPr>
            <a:r>
              <a:rPr lang="en-US" sz="2100" dirty="0">
                <a:solidFill>
                  <a:schemeClr val="accent2"/>
                </a:solidFill>
              </a:rPr>
              <a:t>Expectations from Sanmina</a:t>
            </a:r>
          </a:p>
          <a:p>
            <a:pPr marL="257175" indent="-257175">
              <a:spcBef>
                <a:spcPct val="20000"/>
              </a:spcBef>
              <a:buSzPct val="150000"/>
              <a:defRPr/>
            </a:pPr>
            <a:endParaRPr lang="en-US" dirty="0"/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Quality time of the User champions having knowledge and expertise of current and proposed business process.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Review and accept the recommended solution given by Amitysoft Business Analyst.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Identification of data sources for each process.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 bwMode="auto">
          <a:xfrm>
            <a:off x="2971800" y="580887"/>
            <a:ext cx="5429250" cy="42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Solution Definition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B17A0-DEB4-409A-AFD6-3A6C87A398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9" y="110776"/>
            <a:ext cx="1409700" cy="800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75843"/>
            <a:ext cx="137160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1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1524000" y="2762250"/>
            <a:ext cx="5638800" cy="1714500"/>
          </a:xfrm>
          <a:prstGeom prst="roundRect">
            <a:avLst>
              <a:gd name="adj" fmla="val 1088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65000"/>
              </a:schemeClr>
            </a:solidFill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258400" indent="-128605"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Rule writing</a:t>
            </a:r>
          </a:p>
          <a:p>
            <a:pPr marL="258400" indent="-128605"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Application configuration</a:t>
            </a:r>
          </a:p>
          <a:p>
            <a:pPr marL="258400" indent="-128605"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Customizations</a:t>
            </a:r>
          </a:p>
        </p:txBody>
      </p:sp>
      <p:sp>
        <p:nvSpPr>
          <p:cNvPr id="15" name="AutoShape 9" descr="Light horizontal"/>
          <p:cNvSpPr>
            <a:spLocks noChangeArrowheads="1"/>
          </p:cNvSpPr>
          <p:nvPr/>
        </p:nvSpPr>
        <p:spPr bwMode="auto">
          <a:xfrm>
            <a:off x="4648200" y="2876550"/>
            <a:ext cx="2133600" cy="14859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FFFF66">
                  <a:alpha val="67000"/>
                </a:srgbClr>
              </a:gs>
              <a:gs pos="100000">
                <a:srgbClr val="FFFFCC"/>
              </a:gs>
            </a:gsLst>
            <a:lin ang="16200000" scaled="1"/>
            <a:tileRect/>
          </a:gradFill>
          <a:ln w="6350">
            <a:solidFill>
              <a:schemeClr val="bg1">
                <a:lumMod val="85000"/>
              </a:schemeClr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182880" rIns="182880" bIns="0" anchor="t"/>
          <a:lstStyle/>
          <a:p>
            <a:pPr marL="595392" indent="-126223">
              <a:spcBef>
                <a:spcPct val="50000"/>
              </a:spcBef>
              <a:buClr>
                <a:srgbClr val="FF0000"/>
              </a:buClr>
              <a:buFont typeface="Wingdings 2" pitchFamily="18" charset="2"/>
              <a:buChar char="/"/>
              <a:defRPr/>
            </a:pPr>
            <a:endParaRPr lang="en-US" sz="1100" dirty="0">
              <a:solidFill>
                <a:schemeClr val="dk1"/>
              </a:solidFill>
              <a:latin typeface="+mj-lt"/>
              <a:cs typeface="Arial" pitchFamily="34" charset="0"/>
            </a:endParaRPr>
          </a:p>
          <a:p>
            <a:pPr marL="595392" indent="-126223">
              <a:spcBef>
                <a:spcPct val="50000"/>
              </a:spcBef>
              <a:buClr>
                <a:schemeClr val="tx1"/>
              </a:buClr>
              <a:buFont typeface="Wingdings 2" pitchFamily="18" charset="2"/>
              <a:buChar char="/"/>
              <a:defRPr/>
            </a:pPr>
            <a:r>
              <a:rPr lang="en-US" sz="1100" dirty="0">
                <a:solidFill>
                  <a:schemeClr val="dk1"/>
                </a:solidFill>
                <a:latin typeface="+mj-lt"/>
                <a:cs typeface="Arial" pitchFamily="34" charset="0"/>
              </a:rPr>
              <a:t>`Configured application</a:t>
            </a:r>
          </a:p>
          <a:p>
            <a:pPr marL="595392" indent="-126223">
              <a:spcBef>
                <a:spcPct val="50000"/>
              </a:spcBef>
              <a:buClr>
                <a:schemeClr val="tx1"/>
              </a:buClr>
              <a:buFont typeface="Wingdings 2" pitchFamily="18" charset="2"/>
              <a:buChar char="/"/>
              <a:defRPr/>
            </a:pPr>
            <a:r>
              <a:rPr lang="en-US" sz="1100" dirty="0">
                <a:solidFill>
                  <a:schemeClr val="dk1"/>
                </a:solidFill>
                <a:latin typeface="+mj-lt"/>
                <a:cs typeface="Arial" pitchFamily="34" charset="0"/>
              </a:rPr>
              <a:t>Final set of Usage test scenarios</a:t>
            </a:r>
          </a:p>
        </p:txBody>
      </p:sp>
      <p:sp>
        <p:nvSpPr>
          <p:cNvPr id="22" name="Title 4"/>
          <p:cNvSpPr txBox="1">
            <a:spLocks/>
          </p:cNvSpPr>
          <p:nvPr/>
        </p:nvSpPr>
        <p:spPr bwMode="auto">
          <a:xfrm>
            <a:off x="3657600" y="354806"/>
            <a:ext cx="5429250" cy="42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Engineering</a:t>
            </a: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381000" y="1431131"/>
            <a:ext cx="1218009" cy="1023938"/>
          </a:xfrm>
          <a:prstGeom prst="chevron">
            <a:avLst>
              <a:gd name="adj" fmla="val 22386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274320" tIns="0" rIns="0" bIns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12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1525191" y="1428750"/>
            <a:ext cx="1218009" cy="1023938"/>
          </a:xfrm>
          <a:prstGeom prst="chevron">
            <a:avLst>
              <a:gd name="adj" fmla="val 22386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274320" tIns="0" rIns="0" bIns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12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5" name="AutoShape 8"/>
          <p:cNvSpPr>
            <a:spLocks noChangeArrowheads="1"/>
          </p:cNvSpPr>
          <p:nvPr/>
        </p:nvSpPr>
        <p:spPr bwMode="auto">
          <a:xfrm>
            <a:off x="2670571" y="1431131"/>
            <a:ext cx="1215629" cy="1023938"/>
          </a:xfrm>
          <a:prstGeom prst="chevron">
            <a:avLst>
              <a:gd name="adj" fmla="val 22343"/>
            </a:avLst>
          </a:prstGeom>
          <a:solidFill>
            <a:srgbClr val="00CCFF"/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wrap="none" lIns="274320" tIns="0" rIns="0" bIns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12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>
            <a:off x="3810000" y="1428750"/>
            <a:ext cx="1371600" cy="1023938"/>
          </a:xfrm>
          <a:prstGeom prst="chevron">
            <a:avLst>
              <a:gd name="adj" fmla="val 25209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274320" tIns="0" rIns="0" bIns="0" anchor="ctr"/>
          <a:lstStyle/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1200" b="1" dirty="0">
              <a:solidFill>
                <a:schemeClr val="bg1"/>
              </a:solidFill>
              <a:latin typeface="Arial Narrow" pitchFamily="34" charset="0"/>
            </a:endParaRP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 Narrow" pitchFamily="34" charset="0"/>
              </a:rPr>
              <a:t>	</a:t>
            </a:r>
          </a:p>
        </p:txBody>
      </p:sp>
      <p:sp>
        <p:nvSpPr>
          <p:cNvPr id="27" name="AutoShape 11"/>
          <p:cNvSpPr>
            <a:spLocks noChangeArrowheads="1"/>
          </p:cNvSpPr>
          <p:nvPr/>
        </p:nvSpPr>
        <p:spPr bwMode="auto">
          <a:xfrm>
            <a:off x="6400800" y="1462088"/>
            <a:ext cx="1218009" cy="1023938"/>
          </a:xfrm>
          <a:prstGeom prst="chevron">
            <a:avLst>
              <a:gd name="adj" fmla="val 22386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274320" tIns="0" rIns="0" bIns="0" anchor="ctr"/>
          <a:lstStyle/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12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8" name="AutoShape 12"/>
          <p:cNvSpPr>
            <a:spLocks noChangeArrowheads="1"/>
          </p:cNvSpPr>
          <p:nvPr/>
        </p:nvSpPr>
        <p:spPr bwMode="auto">
          <a:xfrm>
            <a:off x="7543800" y="1462088"/>
            <a:ext cx="1218009" cy="1023938"/>
          </a:xfrm>
          <a:prstGeom prst="chevron">
            <a:avLst>
              <a:gd name="adj" fmla="val 22386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274320" tIns="0" rIns="0" bIns="0" anchor="ctr"/>
          <a:lstStyle/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 Narrow" pitchFamily="34" charset="0"/>
              </a:rPr>
              <a:t> </a:t>
            </a:r>
          </a:p>
        </p:txBody>
      </p:sp>
      <p:sp>
        <p:nvSpPr>
          <p:cNvPr id="29" name="AutoShape 10"/>
          <p:cNvSpPr>
            <a:spLocks noChangeArrowheads="1"/>
          </p:cNvSpPr>
          <p:nvPr/>
        </p:nvSpPr>
        <p:spPr bwMode="auto">
          <a:xfrm>
            <a:off x="5105400" y="1428750"/>
            <a:ext cx="1371600" cy="1023938"/>
          </a:xfrm>
          <a:prstGeom prst="chevron">
            <a:avLst>
              <a:gd name="adj" fmla="val 25209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274320" tIns="0" rIns="0" bIns="0" anchor="ctr"/>
          <a:lstStyle/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1200" b="1" dirty="0">
              <a:solidFill>
                <a:schemeClr val="bg1"/>
              </a:solidFill>
              <a:latin typeface="Arial Narrow" pitchFamily="34" charset="0"/>
            </a:endParaRP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 Narrow" pitchFamily="34" charset="0"/>
              </a:rPr>
              <a:t>	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9600" y="1649909"/>
            <a:ext cx="83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Project Initiation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(On-Site)</a:t>
            </a: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52600" y="1657350"/>
            <a:ext cx="83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Solution Definition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(On-Site)</a:t>
            </a: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95600" y="1733550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Engineering</a:t>
            </a:r>
          </a:p>
          <a:p>
            <a:pPr algn="ctr"/>
            <a:r>
              <a:rPr lang="en-US" sz="1100" b="1" dirty="0"/>
              <a:t>(Off-Site)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14800" y="1733550"/>
            <a:ext cx="838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Training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(On-Site)</a:t>
            </a: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10200" y="1733550"/>
            <a:ext cx="838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UAT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(On-Site)</a:t>
            </a: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53200" y="1657350"/>
            <a:ext cx="83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Parallel Run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(On-Site)</a:t>
            </a: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72400" y="1733550"/>
            <a:ext cx="838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Go – Live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(On-Site)</a:t>
            </a: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pic>
        <p:nvPicPr>
          <p:cNvPr id="37" name="Picture 12" descr="j03710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2948989"/>
            <a:ext cx="342989" cy="384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8229600" y="456461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Contd…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FC14C6E-8A09-414E-ABED-B094860E5C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9" y="110776"/>
            <a:ext cx="1409700" cy="80096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75843"/>
            <a:ext cx="137160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67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90600" y="1076325"/>
            <a:ext cx="845820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175" indent="-257175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dirty="0">
              <a:solidFill>
                <a:schemeClr val="accent2"/>
              </a:solidFill>
            </a:endParaRPr>
          </a:p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chemeClr val="accent2"/>
                </a:solidFill>
              </a:rPr>
              <a:t>Role of Amitysoft</a:t>
            </a:r>
          </a:p>
          <a:p>
            <a:pPr marL="557213" lvl="1" indent="-214313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/>
              <a:t>Application configuration</a:t>
            </a:r>
          </a:p>
          <a:p>
            <a:pPr marL="557213" lvl="1" indent="-214313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/>
              <a:t>Rule configurations</a:t>
            </a:r>
          </a:p>
          <a:p>
            <a:pPr marL="557213" lvl="1" indent="-214313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/>
              <a:t>Deploying the configured application on Premise </a:t>
            </a:r>
          </a:p>
          <a:p>
            <a:pPr marL="257175" indent="-257175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>
              <a:solidFill>
                <a:schemeClr val="accent2"/>
              </a:solidFill>
            </a:endParaRPr>
          </a:p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chemeClr val="accent2"/>
                </a:solidFill>
              </a:rPr>
              <a:t>Expectations from Sanmina</a:t>
            </a:r>
          </a:p>
          <a:p>
            <a:pPr marL="557213" lvl="1" indent="-214313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/>
              <a:t>Completion of Master data collection</a:t>
            </a:r>
          </a:p>
          <a:p>
            <a:pPr marL="557213" lvl="1" indent="-214313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/>
              <a:t>Providing usage scenarios for application verification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 bwMode="auto">
          <a:xfrm>
            <a:off x="3657600" y="415528"/>
            <a:ext cx="5429250" cy="42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Engineering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A1EFFD-116E-4B50-A06C-3448926BE6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9" y="110776"/>
            <a:ext cx="1409700" cy="800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75843"/>
            <a:ext cx="137160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00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2228850" y="2647950"/>
            <a:ext cx="4000500" cy="1828800"/>
          </a:xfrm>
          <a:prstGeom prst="roundRect">
            <a:avLst>
              <a:gd name="adj" fmla="val 1088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65000"/>
              </a:schemeClr>
            </a:solidFill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258400" indent="-128605"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Core user Training</a:t>
            </a:r>
          </a:p>
          <a:p>
            <a:pPr marL="258400" indent="-128605"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Training Handouts</a:t>
            </a:r>
          </a:p>
        </p:txBody>
      </p:sp>
      <p:sp>
        <p:nvSpPr>
          <p:cNvPr id="13" name="AutoShape 9" descr="Light horizontal"/>
          <p:cNvSpPr>
            <a:spLocks noChangeArrowheads="1"/>
          </p:cNvSpPr>
          <p:nvPr/>
        </p:nvSpPr>
        <p:spPr bwMode="auto">
          <a:xfrm>
            <a:off x="4114800" y="2762250"/>
            <a:ext cx="2000250" cy="14859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CCFF">
                  <a:tint val="66000"/>
                  <a:satMod val="160000"/>
                </a:srgbClr>
              </a:gs>
              <a:gs pos="50000">
                <a:srgbClr val="00CCFF">
                  <a:tint val="44500"/>
                  <a:satMod val="160000"/>
                </a:srgbClr>
              </a:gs>
              <a:gs pos="100000">
                <a:srgbClr val="00CCFF">
                  <a:tint val="23500"/>
                  <a:satMod val="160000"/>
                </a:srgbClr>
              </a:gs>
            </a:gsLst>
            <a:lin ang="13500000" scaled="1"/>
            <a:tileRect/>
          </a:gradFill>
          <a:ln w="6350">
            <a:solidFill>
              <a:schemeClr val="bg1">
                <a:lumMod val="85000"/>
              </a:schemeClr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137178" rIns="137178" bIns="0" anchor="t"/>
          <a:lstStyle/>
          <a:p>
            <a:pPr marL="595392" indent="-126223">
              <a:spcBef>
                <a:spcPct val="50000"/>
              </a:spcBef>
              <a:buClr>
                <a:schemeClr val="tx1"/>
              </a:buClr>
              <a:buFont typeface="Wingdings 2" pitchFamily="18" charset="2"/>
              <a:buChar char="/"/>
              <a:defRPr/>
            </a:pPr>
            <a:r>
              <a:rPr lang="en-US" sz="1100" dirty="0">
                <a:solidFill>
                  <a:schemeClr val="dk1"/>
                </a:solidFill>
                <a:latin typeface="+mj-lt"/>
                <a:cs typeface="Arial" pitchFamily="34" charset="0"/>
              </a:rPr>
              <a:t>Training Attendance and Feedback forms</a:t>
            </a:r>
          </a:p>
        </p:txBody>
      </p:sp>
      <p:sp>
        <p:nvSpPr>
          <p:cNvPr id="22" name="Title 4"/>
          <p:cNvSpPr txBox="1">
            <a:spLocks/>
          </p:cNvSpPr>
          <p:nvPr/>
        </p:nvSpPr>
        <p:spPr bwMode="auto">
          <a:xfrm>
            <a:off x="3714750" y="345812"/>
            <a:ext cx="5429250" cy="42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Training</a:t>
            </a: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381000" y="1431131"/>
            <a:ext cx="1218009" cy="1023938"/>
          </a:xfrm>
          <a:prstGeom prst="chevron">
            <a:avLst>
              <a:gd name="adj" fmla="val 22386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274320" tIns="0" rIns="0" bIns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12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1525191" y="1428750"/>
            <a:ext cx="1218009" cy="1023938"/>
          </a:xfrm>
          <a:prstGeom prst="chevron">
            <a:avLst>
              <a:gd name="adj" fmla="val 22386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274320" tIns="0" rIns="0" bIns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12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5" name="AutoShape 8"/>
          <p:cNvSpPr>
            <a:spLocks noChangeArrowheads="1"/>
          </p:cNvSpPr>
          <p:nvPr/>
        </p:nvSpPr>
        <p:spPr bwMode="auto">
          <a:xfrm>
            <a:off x="2670571" y="1431131"/>
            <a:ext cx="1215629" cy="1023938"/>
          </a:xfrm>
          <a:prstGeom prst="chevron">
            <a:avLst>
              <a:gd name="adj" fmla="val 22343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274320" tIns="0" rIns="0" bIns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12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>
            <a:off x="3810000" y="1428750"/>
            <a:ext cx="1371600" cy="1023938"/>
          </a:xfrm>
          <a:prstGeom prst="chevron">
            <a:avLst>
              <a:gd name="adj" fmla="val 25209"/>
            </a:avLst>
          </a:prstGeom>
          <a:solidFill>
            <a:srgbClr val="00CCFF"/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wrap="none" lIns="274320" tIns="0" rIns="0" bIns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1200" b="1" dirty="0">
              <a:solidFill>
                <a:schemeClr val="bg1"/>
              </a:solidFill>
              <a:latin typeface="Arial Narrow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 Narrow" pitchFamily="34" charset="0"/>
              </a:rPr>
              <a:t>	</a:t>
            </a:r>
          </a:p>
        </p:txBody>
      </p:sp>
      <p:sp>
        <p:nvSpPr>
          <p:cNvPr id="27" name="AutoShape 11"/>
          <p:cNvSpPr>
            <a:spLocks noChangeArrowheads="1"/>
          </p:cNvSpPr>
          <p:nvPr/>
        </p:nvSpPr>
        <p:spPr bwMode="auto">
          <a:xfrm>
            <a:off x="6400800" y="1462088"/>
            <a:ext cx="1218009" cy="1023938"/>
          </a:xfrm>
          <a:prstGeom prst="chevron">
            <a:avLst>
              <a:gd name="adj" fmla="val 22386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274320" tIns="0" rIns="0" bIns="0" anchor="ctr"/>
          <a:lstStyle/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12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8" name="AutoShape 12"/>
          <p:cNvSpPr>
            <a:spLocks noChangeArrowheads="1"/>
          </p:cNvSpPr>
          <p:nvPr/>
        </p:nvSpPr>
        <p:spPr bwMode="auto">
          <a:xfrm>
            <a:off x="7543800" y="1462088"/>
            <a:ext cx="1218009" cy="1023938"/>
          </a:xfrm>
          <a:prstGeom prst="chevron">
            <a:avLst>
              <a:gd name="adj" fmla="val 22386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274320" tIns="0" rIns="0" bIns="0" anchor="ctr"/>
          <a:lstStyle/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 Narrow" pitchFamily="34" charset="0"/>
              </a:rPr>
              <a:t> </a:t>
            </a:r>
          </a:p>
        </p:txBody>
      </p:sp>
      <p:sp>
        <p:nvSpPr>
          <p:cNvPr id="29" name="AutoShape 10"/>
          <p:cNvSpPr>
            <a:spLocks noChangeArrowheads="1"/>
          </p:cNvSpPr>
          <p:nvPr/>
        </p:nvSpPr>
        <p:spPr bwMode="auto">
          <a:xfrm>
            <a:off x="5105400" y="1428750"/>
            <a:ext cx="1371600" cy="1023938"/>
          </a:xfrm>
          <a:prstGeom prst="chevron">
            <a:avLst>
              <a:gd name="adj" fmla="val 25209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274320" tIns="0" rIns="0" bIns="0" anchor="ctr"/>
          <a:lstStyle/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1200" b="1" dirty="0">
              <a:solidFill>
                <a:schemeClr val="bg1"/>
              </a:solidFill>
              <a:latin typeface="Arial Narrow" pitchFamily="34" charset="0"/>
            </a:endParaRP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 Narrow" pitchFamily="34" charset="0"/>
              </a:rPr>
              <a:t>	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9600" y="1657350"/>
            <a:ext cx="83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Project Initiation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(On-Site)</a:t>
            </a: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52600" y="1657350"/>
            <a:ext cx="83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Solution Definition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(On-Site)</a:t>
            </a: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96791" y="1733550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Engineering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(Off-Site)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14800" y="1733550"/>
            <a:ext cx="838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Training</a:t>
            </a:r>
          </a:p>
          <a:p>
            <a:pPr algn="ctr"/>
            <a:r>
              <a:rPr lang="en-US" sz="1100" b="1" dirty="0"/>
              <a:t>(On-Site)</a:t>
            </a:r>
          </a:p>
          <a:p>
            <a:pPr algn="ctr"/>
            <a:endParaRPr lang="en-US" sz="11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410200" y="1733550"/>
            <a:ext cx="838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UAT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(On-Site)</a:t>
            </a: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29400" y="1724026"/>
            <a:ext cx="83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Parallel Run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(On-Site)</a:t>
            </a: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72400" y="1767216"/>
            <a:ext cx="838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Go – Live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(On-Site)</a:t>
            </a: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pic>
        <p:nvPicPr>
          <p:cNvPr id="37" name="Picture 12" descr="j03710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2868229"/>
            <a:ext cx="342989" cy="384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8229600" y="456461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Contd…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6428EBF-05B6-4D88-BD56-CCCA084487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9" y="110776"/>
            <a:ext cx="1409700" cy="80096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75843"/>
            <a:ext cx="137160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83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90600" y="1258186"/>
            <a:ext cx="784860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chemeClr val="accent2"/>
                </a:solidFill>
              </a:rPr>
              <a:t>Role of Amitysoft</a:t>
            </a:r>
          </a:p>
          <a:p>
            <a:pPr marL="557213" lvl="1" indent="-214313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/>
              <a:t>Administration Training</a:t>
            </a:r>
          </a:p>
          <a:p>
            <a:pPr marL="557213" lvl="1" indent="-214313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/>
              <a:t>Training user champions</a:t>
            </a:r>
          </a:p>
          <a:p>
            <a:pPr marL="257175" indent="-257175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>
              <a:solidFill>
                <a:schemeClr val="accent2"/>
              </a:solidFill>
            </a:endParaRPr>
          </a:p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chemeClr val="accent2"/>
                </a:solidFill>
              </a:rPr>
              <a:t>Expectations from Sanmina</a:t>
            </a:r>
          </a:p>
          <a:p>
            <a:pPr marL="557213" lvl="1" indent="-214313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/>
              <a:t>100% Attendance to Training</a:t>
            </a:r>
          </a:p>
          <a:p>
            <a:pPr marL="557213" lvl="1" indent="-214313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/>
              <a:t>Feedback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 bwMode="auto">
          <a:xfrm>
            <a:off x="3581400" y="361950"/>
            <a:ext cx="5429250" cy="42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Training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06E3B0-FCA3-41F8-94BC-5B043F1D6B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9" y="110776"/>
            <a:ext cx="1409700" cy="800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75843"/>
            <a:ext cx="137160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0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2228850" y="2647950"/>
            <a:ext cx="4000500" cy="1828800"/>
          </a:xfrm>
          <a:prstGeom prst="roundRect">
            <a:avLst>
              <a:gd name="adj" fmla="val 1088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65000"/>
              </a:schemeClr>
            </a:solidFill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258400" indent="-128605"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User Acceptance Testing</a:t>
            </a:r>
          </a:p>
        </p:txBody>
      </p:sp>
      <p:sp>
        <p:nvSpPr>
          <p:cNvPr id="13" name="AutoShape 9" descr="Light horizontal"/>
          <p:cNvSpPr>
            <a:spLocks noChangeArrowheads="1"/>
          </p:cNvSpPr>
          <p:nvPr/>
        </p:nvSpPr>
        <p:spPr bwMode="auto">
          <a:xfrm>
            <a:off x="4114800" y="2762250"/>
            <a:ext cx="2000250" cy="14859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CCFF">
                  <a:tint val="66000"/>
                  <a:satMod val="160000"/>
                </a:srgbClr>
              </a:gs>
              <a:gs pos="50000">
                <a:srgbClr val="00CCFF">
                  <a:tint val="44500"/>
                  <a:satMod val="160000"/>
                </a:srgbClr>
              </a:gs>
              <a:gs pos="100000">
                <a:srgbClr val="00CCFF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bg1">
                <a:lumMod val="85000"/>
              </a:schemeClr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137178" rIns="137178" bIns="0" anchor="t"/>
          <a:lstStyle/>
          <a:p>
            <a:pPr marL="595392" indent="-126223">
              <a:spcBef>
                <a:spcPct val="50000"/>
              </a:spcBef>
              <a:buClr>
                <a:srgbClr val="FF0000"/>
              </a:buClr>
              <a:buFont typeface="Wingdings 2" pitchFamily="18" charset="2"/>
              <a:buChar char="/"/>
              <a:defRPr/>
            </a:pPr>
            <a:endParaRPr lang="en-US" sz="1100" dirty="0">
              <a:solidFill>
                <a:schemeClr val="dk1"/>
              </a:solidFill>
              <a:latin typeface="+mj-lt"/>
              <a:cs typeface="Arial" pitchFamily="34" charset="0"/>
            </a:endParaRPr>
          </a:p>
          <a:p>
            <a:pPr marL="595392" indent="-126223">
              <a:spcBef>
                <a:spcPct val="50000"/>
              </a:spcBef>
              <a:buClr>
                <a:srgbClr val="FF0000"/>
              </a:buClr>
              <a:buFont typeface="Wingdings 2" pitchFamily="18" charset="2"/>
              <a:buChar char="/"/>
              <a:defRPr/>
            </a:pPr>
            <a:endParaRPr lang="en-US" sz="1100" dirty="0">
              <a:latin typeface="+mj-lt"/>
              <a:cs typeface="Arial" pitchFamily="34" charset="0"/>
            </a:endParaRPr>
          </a:p>
          <a:p>
            <a:pPr marL="595392" indent="-126223">
              <a:spcBef>
                <a:spcPct val="50000"/>
              </a:spcBef>
              <a:buClr>
                <a:schemeClr val="tx1"/>
              </a:buClr>
              <a:buFont typeface="Wingdings 2" pitchFamily="18" charset="2"/>
              <a:buChar char="/"/>
              <a:defRPr/>
            </a:pPr>
            <a:r>
              <a:rPr lang="en-US" sz="1100" dirty="0">
                <a:solidFill>
                  <a:schemeClr val="dk1"/>
                </a:solidFill>
                <a:latin typeface="+mj-lt"/>
                <a:cs typeface="Arial" pitchFamily="34" charset="0"/>
              </a:rPr>
              <a:t>UAT Signoff</a:t>
            </a:r>
          </a:p>
        </p:txBody>
      </p:sp>
      <p:sp>
        <p:nvSpPr>
          <p:cNvPr id="22" name="Title 4"/>
          <p:cNvSpPr txBox="1">
            <a:spLocks/>
          </p:cNvSpPr>
          <p:nvPr/>
        </p:nvSpPr>
        <p:spPr bwMode="auto">
          <a:xfrm>
            <a:off x="4084674" y="411136"/>
            <a:ext cx="5429250" cy="42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b="1" dirty="0">
                <a:solidFill>
                  <a:srgbClr val="00CCFF"/>
                </a:solidFill>
                <a:latin typeface="+mj-lt"/>
                <a:ea typeface="+mj-ea"/>
                <a:cs typeface="+mj-cs"/>
              </a:rPr>
              <a:t>UAT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381000" y="1431131"/>
            <a:ext cx="1218009" cy="1023938"/>
          </a:xfrm>
          <a:prstGeom prst="chevron">
            <a:avLst>
              <a:gd name="adj" fmla="val 22386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274320" tIns="0" rIns="0" bIns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12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1525191" y="1428750"/>
            <a:ext cx="1218009" cy="1023938"/>
          </a:xfrm>
          <a:prstGeom prst="chevron">
            <a:avLst>
              <a:gd name="adj" fmla="val 22386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274320" tIns="0" rIns="0" bIns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12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5" name="AutoShape 8"/>
          <p:cNvSpPr>
            <a:spLocks noChangeArrowheads="1"/>
          </p:cNvSpPr>
          <p:nvPr/>
        </p:nvSpPr>
        <p:spPr bwMode="auto">
          <a:xfrm>
            <a:off x="2670571" y="1431131"/>
            <a:ext cx="1215629" cy="1023938"/>
          </a:xfrm>
          <a:prstGeom prst="chevron">
            <a:avLst>
              <a:gd name="adj" fmla="val 22343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274320" tIns="0" rIns="0" bIns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12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>
            <a:off x="3810000" y="1428750"/>
            <a:ext cx="1371600" cy="1023938"/>
          </a:xfrm>
          <a:prstGeom prst="chevron">
            <a:avLst>
              <a:gd name="adj" fmla="val 25209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274320" tIns="0" rIns="0" bIns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1200" b="1" dirty="0">
              <a:solidFill>
                <a:schemeClr val="bg1"/>
              </a:solidFill>
              <a:latin typeface="Arial Narrow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 Narrow" pitchFamily="34" charset="0"/>
              </a:rPr>
              <a:t>	</a:t>
            </a:r>
          </a:p>
        </p:txBody>
      </p:sp>
      <p:sp>
        <p:nvSpPr>
          <p:cNvPr id="27" name="AutoShape 11"/>
          <p:cNvSpPr>
            <a:spLocks noChangeArrowheads="1"/>
          </p:cNvSpPr>
          <p:nvPr/>
        </p:nvSpPr>
        <p:spPr bwMode="auto">
          <a:xfrm>
            <a:off x="6400800" y="1462088"/>
            <a:ext cx="1218009" cy="1023938"/>
          </a:xfrm>
          <a:prstGeom prst="chevron">
            <a:avLst>
              <a:gd name="adj" fmla="val 22386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274320" tIns="0" rIns="0" bIns="0" anchor="ctr"/>
          <a:lstStyle/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12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8" name="AutoShape 12"/>
          <p:cNvSpPr>
            <a:spLocks noChangeArrowheads="1"/>
          </p:cNvSpPr>
          <p:nvPr/>
        </p:nvSpPr>
        <p:spPr bwMode="auto">
          <a:xfrm>
            <a:off x="7543800" y="1462088"/>
            <a:ext cx="1218009" cy="1023938"/>
          </a:xfrm>
          <a:prstGeom prst="chevron">
            <a:avLst>
              <a:gd name="adj" fmla="val 22386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274320" tIns="0" rIns="0" bIns="0" anchor="ctr"/>
          <a:lstStyle/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 Narrow" pitchFamily="34" charset="0"/>
              </a:rPr>
              <a:t> </a:t>
            </a:r>
          </a:p>
        </p:txBody>
      </p:sp>
      <p:sp>
        <p:nvSpPr>
          <p:cNvPr id="29" name="AutoShape 10"/>
          <p:cNvSpPr>
            <a:spLocks noChangeArrowheads="1"/>
          </p:cNvSpPr>
          <p:nvPr/>
        </p:nvSpPr>
        <p:spPr bwMode="auto">
          <a:xfrm>
            <a:off x="5105400" y="1428750"/>
            <a:ext cx="1371600" cy="1023938"/>
          </a:xfrm>
          <a:prstGeom prst="chevron">
            <a:avLst>
              <a:gd name="adj" fmla="val 25209"/>
            </a:avLst>
          </a:prstGeom>
          <a:solidFill>
            <a:srgbClr val="00CCFF"/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wrap="none" lIns="274320" tIns="0" rIns="0" bIns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1200" b="1" dirty="0">
              <a:solidFill>
                <a:schemeClr val="bg1"/>
              </a:solidFill>
              <a:latin typeface="Arial Narrow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1200" b="1" dirty="0">
                <a:solidFill>
                  <a:schemeClr val="bg1"/>
                </a:solidFill>
                <a:latin typeface="Arial Narrow" pitchFamily="34" charset="0"/>
              </a:rPr>
              <a:t>	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9600" y="1657350"/>
            <a:ext cx="83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Project Initiation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(On-Site)</a:t>
            </a: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52600" y="1657350"/>
            <a:ext cx="83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Solution Definition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(On-Site)</a:t>
            </a: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96791" y="1733550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Engineering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(Off-Site)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14800" y="1733550"/>
            <a:ext cx="838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Training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(On-Site)</a:t>
            </a: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10200" y="1742986"/>
            <a:ext cx="838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UAT</a:t>
            </a:r>
          </a:p>
          <a:p>
            <a:pPr algn="ctr"/>
            <a:r>
              <a:rPr lang="en-US" sz="1100" b="1" dirty="0"/>
              <a:t>(On-Site)</a:t>
            </a:r>
          </a:p>
          <a:p>
            <a:pPr algn="ctr"/>
            <a:endParaRPr lang="en-US" sz="11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629400" y="1657350"/>
            <a:ext cx="83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Parallel Run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(On-Site)</a:t>
            </a: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72400" y="1733550"/>
            <a:ext cx="838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Go – Live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(On-Site)</a:t>
            </a: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pic>
        <p:nvPicPr>
          <p:cNvPr id="37" name="Picture 12" descr="j03710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3321" y="2868229"/>
            <a:ext cx="342989" cy="384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8229600" y="456461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Contd…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B62EAD1-4C26-4AAA-9E82-97572B1C01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9" y="110776"/>
            <a:ext cx="1409700" cy="80096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75843"/>
            <a:ext cx="137160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8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entagon 38"/>
          <p:cNvSpPr/>
          <p:nvPr/>
        </p:nvSpPr>
        <p:spPr>
          <a:xfrm rot="10800000">
            <a:off x="4381500" y="4095750"/>
            <a:ext cx="3314700" cy="41910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8" name="Pentagon 37"/>
          <p:cNvSpPr/>
          <p:nvPr/>
        </p:nvSpPr>
        <p:spPr>
          <a:xfrm rot="10800000">
            <a:off x="4375675" y="3562351"/>
            <a:ext cx="3314700" cy="41910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7" name="Pentagon 36"/>
          <p:cNvSpPr/>
          <p:nvPr/>
        </p:nvSpPr>
        <p:spPr>
          <a:xfrm rot="10800000">
            <a:off x="4381500" y="3028951"/>
            <a:ext cx="3314700" cy="41910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Pentagon 35"/>
          <p:cNvSpPr/>
          <p:nvPr/>
        </p:nvSpPr>
        <p:spPr>
          <a:xfrm rot="10800000">
            <a:off x="4381500" y="2457449"/>
            <a:ext cx="3314700" cy="41910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5" name="Pentagon 34"/>
          <p:cNvSpPr/>
          <p:nvPr/>
        </p:nvSpPr>
        <p:spPr>
          <a:xfrm rot="10800000">
            <a:off x="4381500" y="1885951"/>
            <a:ext cx="3314700" cy="41910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4" name="Pentagon 33"/>
          <p:cNvSpPr/>
          <p:nvPr/>
        </p:nvSpPr>
        <p:spPr>
          <a:xfrm rot="10800000">
            <a:off x="4381500" y="1352551"/>
            <a:ext cx="3314700" cy="41910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29150" y="1428750"/>
            <a:ext cx="2914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Implementation Scope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9150" y="3105150"/>
            <a:ext cx="2914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bg1"/>
                </a:solidFill>
              </a:rPr>
              <a:t>Implementation Plan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39908" y="3632726"/>
            <a:ext cx="2914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bg1"/>
                </a:solidFill>
              </a:rPr>
              <a:t>Project Management &amp; Control</a:t>
            </a:r>
          </a:p>
        </p:txBody>
      </p:sp>
      <p:sp>
        <p:nvSpPr>
          <p:cNvPr id="25" name="Pentagon 24"/>
          <p:cNvSpPr/>
          <p:nvPr/>
        </p:nvSpPr>
        <p:spPr>
          <a:xfrm rot="10800000">
            <a:off x="4381500" y="819151"/>
            <a:ext cx="3314700" cy="41910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10100" y="868920"/>
            <a:ext cx="2914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29150" y="2533648"/>
            <a:ext cx="2914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Roles and Responsibilities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29150" y="1962150"/>
            <a:ext cx="291465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bg1"/>
                </a:solidFill>
              </a:rPr>
              <a:t>Implementation Methodology</a:t>
            </a: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29150" y="4138782"/>
            <a:ext cx="2914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bg1"/>
                </a:solidFill>
              </a:rPr>
              <a:t>Key Success Factors</a:t>
            </a:r>
          </a:p>
        </p:txBody>
      </p:sp>
      <p:pic>
        <p:nvPicPr>
          <p:cNvPr id="33" name="Picture 32" descr="charac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1581150"/>
            <a:ext cx="3257550" cy="3257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000318-0FDF-4E0C-B4E5-301339B06D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03" y="176766"/>
            <a:ext cx="1409700" cy="80096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75843"/>
            <a:ext cx="137160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13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85968" y="1457324"/>
            <a:ext cx="7524631" cy="26384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chemeClr val="accent2"/>
                </a:solidFill>
              </a:rPr>
              <a:t>Role of Amitysoft</a:t>
            </a:r>
          </a:p>
          <a:p>
            <a:pPr marL="557213" lvl="1" indent="-214313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/>
              <a:t>Hand holding to users.</a:t>
            </a:r>
          </a:p>
          <a:p>
            <a:pPr marL="557213" lvl="1" indent="-214313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/>
              <a:t>Resolving issues while UAT.</a:t>
            </a:r>
          </a:p>
          <a:p>
            <a:pPr marL="257175" indent="-257175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>
              <a:solidFill>
                <a:schemeClr val="accent2"/>
              </a:solidFill>
            </a:endParaRPr>
          </a:p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chemeClr val="accent2"/>
                </a:solidFill>
              </a:rPr>
              <a:t>Expectations from Sanmina</a:t>
            </a:r>
          </a:p>
          <a:p>
            <a:pPr marL="557213" lvl="1" indent="-214313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/>
              <a:t>Test the product as per the test scenarios decided.</a:t>
            </a:r>
          </a:p>
          <a:p>
            <a:pPr marL="557213" lvl="1" indent="-214313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/>
              <a:t>Any new requirement at UAT Stage should be approved by Project Manager of both sides and considered as change request.</a:t>
            </a:r>
          </a:p>
          <a:p>
            <a:pPr marL="342900" lvl="1">
              <a:spcBef>
                <a:spcPct val="20000"/>
              </a:spcBef>
              <a:defRPr/>
            </a:pPr>
            <a:endParaRPr lang="en-US" dirty="0"/>
          </a:p>
        </p:txBody>
      </p:sp>
      <p:sp>
        <p:nvSpPr>
          <p:cNvPr id="8" name="Title 4"/>
          <p:cNvSpPr txBox="1">
            <a:spLocks/>
          </p:cNvSpPr>
          <p:nvPr/>
        </p:nvSpPr>
        <p:spPr bwMode="auto">
          <a:xfrm>
            <a:off x="4038600" y="352427"/>
            <a:ext cx="5429250" cy="42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b="1" dirty="0">
                <a:solidFill>
                  <a:srgbClr val="00CCFF"/>
                </a:solidFill>
                <a:latin typeface="+mj-lt"/>
                <a:ea typeface="+mj-ea"/>
                <a:cs typeface="+mj-cs"/>
              </a:rPr>
              <a:t>UAT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434762-80B2-4AFC-80FE-8E81E6BD6B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9" y="110776"/>
            <a:ext cx="1409700" cy="800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75843"/>
            <a:ext cx="137160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0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2343150" y="2857500"/>
            <a:ext cx="4000500" cy="1314450"/>
          </a:xfrm>
          <a:prstGeom prst="roundRect">
            <a:avLst>
              <a:gd name="adj" fmla="val 1088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65000"/>
              </a:schemeClr>
            </a:solidFill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258400" indent="-128605"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Data Upload</a:t>
            </a:r>
          </a:p>
          <a:p>
            <a:pPr marL="258400" indent="-128605"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Verify Payroll Outputs</a:t>
            </a:r>
          </a:p>
          <a:p>
            <a:pPr marL="258400" indent="-128605"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Simulation of Live run</a:t>
            </a:r>
          </a:p>
          <a:p>
            <a:pPr marL="258400" indent="-128605">
              <a:spcBef>
                <a:spcPct val="300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AutoShape 10" descr="Light horizontal"/>
          <p:cNvSpPr>
            <a:spLocks noChangeArrowheads="1"/>
          </p:cNvSpPr>
          <p:nvPr/>
        </p:nvSpPr>
        <p:spPr bwMode="auto">
          <a:xfrm>
            <a:off x="4572000" y="2971800"/>
            <a:ext cx="1657350" cy="1085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CCFF">
                  <a:tint val="66000"/>
                  <a:satMod val="160000"/>
                </a:srgbClr>
              </a:gs>
              <a:gs pos="50000">
                <a:srgbClr val="00CCFF">
                  <a:tint val="44500"/>
                  <a:satMod val="160000"/>
                </a:srgbClr>
              </a:gs>
              <a:gs pos="100000">
                <a:srgbClr val="00CCFF">
                  <a:tint val="23500"/>
                  <a:satMod val="160000"/>
                </a:srgbClr>
              </a:gs>
            </a:gsLst>
            <a:lin ang="13500000" scaled="1"/>
            <a:tileRect/>
          </a:gradFill>
          <a:ln w="6350">
            <a:solidFill>
              <a:schemeClr val="bg1">
                <a:lumMod val="85000"/>
              </a:schemeClr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137178" rIns="137178" bIns="0" anchor="t"/>
          <a:lstStyle/>
          <a:p>
            <a:pPr marL="595392" indent="-126223">
              <a:spcBef>
                <a:spcPct val="50000"/>
              </a:spcBef>
              <a:buClr>
                <a:schemeClr val="tx1"/>
              </a:buClr>
              <a:buFont typeface="Wingdings 2" pitchFamily="18" charset="2"/>
              <a:buChar char="/"/>
              <a:defRPr/>
            </a:pPr>
            <a:r>
              <a:rPr lang="en-US" sz="1100" dirty="0">
                <a:solidFill>
                  <a:schemeClr val="dk1"/>
                </a:solidFill>
                <a:latin typeface="+mj-lt"/>
                <a:cs typeface="Arial" pitchFamily="34" charset="0"/>
              </a:rPr>
              <a:t>Live System Ready</a:t>
            </a:r>
          </a:p>
        </p:txBody>
      </p:sp>
      <p:sp>
        <p:nvSpPr>
          <p:cNvPr id="22" name="Title 4"/>
          <p:cNvSpPr txBox="1">
            <a:spLocks/>
          </p:cNvSpPr>
          <p:nvPr/>
        </p:nvSpPr>
        <p:spPr bwMode="auto">
          <a:xfrm>
            <a:off x="3681762" y="358567"/>
            <a:ext cx="5429250" cy="42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Parallel</a:t>
            </a: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Run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381000" y="1431131"/>
            <a:ext cx="1218009" cy="1023938"/>
          </a:xfrm>
          <a:prstGeom prst="chevron">
            <a:avLst>
              <a:gd name="adj" fmla="val 22386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274320" tIns="0" rIns="0" bIns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12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1525191" y="1428750"/>
            <a:ext cx="1218009" cy="1023938"/>
          </a:xfrm>
          <a:prstGeom prst="chevron">
            <a:avLst>
              <a:gd name="adj" fmla="val 22386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274320" tIns="0" rIns="0" bIns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12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5" name="AutoShape 8"/>
          <p:cNvSpPr>
            <a:spLocks noChangeArrowheads="1"/>
          </p:cNvSpPr>
          <p:nvPr/>
        </p:nvSpPr>
        <p:spPr bwMode="auto">
          <a:xfrm>
            <a:off x="2670571" y="1431131"/>
            <a:ext cx="1215629" cy="1023938"/>
          </a:xfrm>
          <a:prstGeom prst="chevron">
            <a:avLst>
              <a:gd name="adj" fmla="val 22343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274320" tIns="0" rIns="0" bIns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12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>
            <a:off x="3810000" y="1428750"/>
            <a:ext cx="1371600" cy="1023938"/>
          </a:xfrm>
          <a:prstGeom prst="chevron">
            <a:avLst>
              <a:gd name="adj" fmla="val 25209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274320" tIns="0" rIns="0" bIns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1200" b="1" dirty="0">
              <a:solidFill>
                <a:schemeClr val="bg1"/>
              </a:solidFill>
              <a:latin typeface="Arial Narrow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 Narrow" pitchFamily="34" charset="0"/>
              </a:rPr>
              <a:t>	</a:t>
            </a:r>
          </a:p>
        </p:txBody>
      </p:sp>
      <p:sp>
        <p:nvSpPr>
          <p:cNvPr id="27" name="AutoShape 11"/>
          <p:cNvSpPr>
            <a:spLocks noChangeArrowheads="1"/>
          </p:cNvSpPr>
          <p:nvPr/>
        </p:nvSpPr>
        <p:spPr bwMode="auto">
          <a:xfrm>
            <a:off x="6400800" y="1462088"/>
            <a:ext cx="1218009" cy="1023938"/>
          </a:xfrm>
          <a:prstGeom prst="chevron">
            <a:avLst>
              <a:gd name="adj" fmla="val 22386"/>
            </a:avLst>
          </a:prstGeom>
          <a:solidFill>
            <a:srgbClr val="00CCFF"/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wrap="none" lIns="274320" tIns="0" rIns="0" bIns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12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8" name="AutoShape 12"/>
          <p:cNvSpPr>
            <a:spLocks noChangeArrowheads="1"/>
          </p:cNvSpPr>
          <p:nvPr/>
        </p:nvSpPr>
        <p:spPr bwMode="auto">
          <a:xfrm>
            <a:off x="7543800" y="1462088"/>
            <a:ext cx="1218009" cy="1023938"/>
          </a:xfrm>
          <a:prstGeom prst="chevron">
            <a:avLst>
              <a:gd name="adj" fmla="val 22386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274320" tIns="0" rIns="0" bIns="0" anchor="ctr"/>
          <a:lstStyle/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 Narrow" pitchFamily="34" charset="0"/>
              </a:rPr>
              <a:t> </a:t>
            </a:r>
          </a:p>
        </p:txBody>
      </p:sp>
      <p:sp>
        <p:nvSpPr>
          <p:cNvPr id="29" name="AutoShape 10"/>
          <p:cNvSpPr>
            <a:spLocks noChangeArrowheads="1"/>
          </p:cNvSpPr>
          <p:nvPr/>
        </p:nvSpPr>
        <p:spPr bwMode="auto">
          <a:xfrm>
            <a:off x="5105400" y="1428750"/>
            <a:ext cx="1371600" cy="1023938"/>
          </a:xfrm>
          <a:prstGeom prst="chevron">
            <a:avLst>
              <a:gd name="adj" fmla="val 25209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274320" tIns="0" rIns="0" bIns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1200" b="1" dirty="0">
              <a:solidFill>
                <a:schemeClr val="bg1"/>
              </a:solidFill>
              <a:latin typeface="Arial Narrow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1200" b="1" dirty="0">
                <a:solidFill>
                  <a:schemeClr val="bg1"/>
                </a:solidFill>
                <a:latin typeface="Arial Narrow" pitchFamily="34" charset="0"/>
              </a:rPr>
              <a:t>	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9600" y="1657350"/>
            <a:ext cx="83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Project Initiation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(On-Site)</a:t>
            </a: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52600" y="1657350"/>
            <a:ext cx="83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Solution Definition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(On-Site)</a:t>
            </a: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95600" y="1733550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Engineering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(Off-Site)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14800" y="1733550"/>
            <a:ext cx="838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Training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(On-Site)</a:t>
            </a: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10200" y="1767216"/>
            <a:ext cx="838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UAT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(On-Site)</a:t>
            </a: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29400" y="1657350"/>
            <a:ext cx="83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Parallel Run</a:t>
            </a:r>
          </a:p>
          <a:p>
            <a:pPr algn="ctr"/>
            <a:r>
              <a:rPr lang="en-US" sz="1100" b="1" dirty="0"/>
              <a:t>(On-Site)</a:t>
            </a:r>
          </a:p>
          <a:p>
            <a:pPr algn="ctr"/>
            <a:endParaRPr lang="en-US" sz="11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772400" y="1767216"/>
            <a:ext cx="838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Go – Live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(On-Site)</a:t>
            </a: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pic>
        <p:nvPicPr>
          <p:cNvPr id="37" name="Picture 12" descr="j03710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3028950"/>
            <a:ext cx="342989" cy="384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8229600" y="456461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Contd…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496A024-5CEF-418C-95B1-22E2148BF4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9" y="110776"/>
            <a:ext cx="1409700" cy="80096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75843"/>
            <a:ext cx="137160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79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01872" y="1504950"/>
            <a:ext cx="7924800" cy="25908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20000"/>
              </a:spcBef>
              <a:buSzPct val="150000"/>
              <a:defRPr/>
            </a:pPr>
            <a:r>
              <a:rPr lang="en-US" dirty="0">
                <a:solidFill>
                  <a:schemeClr val="accent2"/>
                </a:solidFill>
              </a:rPr>
              <a:t>Role of Amitysoft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Set up the system for Parallel run.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Support user champions for training to the extended end user group.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Support data upload for carrying out the Parallel run.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Support the user champions during Parallel run.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Resolve application issues (if any).</a:t>
            </a:r>
          </a:p>
          <a:p>
            <a:pPr marL="257175" indent="-257175">
              <a:spcBef>
                <a:spcPct val="20000"/>
              </a:spcBef>
              <a:buSzPct val="150000"/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 bwMode="auto">
          <a:xfrm>
            <a:off x="3295650" y="485498"/>
            <a:ext cx="5429250" cy="42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Parallel</a:t>
            </a: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Run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9600" y="456461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Contd…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B0A2F5-CCF6-4553-AE41-99E58B6117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9" y="110776"/>
            <a:ext cx="1409700" cy="8009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75843"/>
            <a:ext cx="137160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85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57369" y="1238250"/>
            <a:ext cx="8458200" cy="2667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57175" indent="-257175">
              <a:spcBef>
                <a:spcPct val="20000"/>
              </a:spcBef>
              <a:buSzPct val="150000"/>
              <a:defRPr/>
            </a:pPr>
            <a:endParaRPr lang="en-US" dirty="0">
              <a:solidFill>
                <a:schemeClr val="accent2"/>
              </a:solidFill>
            </a:endParaRPr>
          </a:p>
          <a:p>
            <a:pPr>
              <a:spcBef>
                <a:spcPct val="20000"/>
              </a:spcBef>
              <a:buSzPct val="150000"/>
              <a:defRPr/>
            </a:pPr>
            <a:r>
              <a:rPr lang="en-US" dirty="0">
                <a:solidFill>
                  <a:schemeClr val="accent2"/>
                </a:solidFill>
              </a:rPr>
              <a:t>Expectations from Sanmina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Ready with usage scenarios for the Parallel run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Provide data in pre-defined templates 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Identification of user group for training/hands on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Data upload for Parallel  run.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Provide first level support to user group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Verifying the data and output</a:t>
            </a:r>
          </a:p>
        </p:txBody>
      </p:sp>
      <p:sp>
        <p:nvSpPr>
          <p:cNvPr id="9" name="Title 4"/>
          <p:cNvSpPr txBox="1">
            <a:spLocks/>
          </p:cNvSpPr>
          <p:nvPr/>
        </p:nvSpPr>
        <p:spPr bwMode="auto">
          <a:xfrm>
            <a:off x="3429000" y="371475"/>
            <a:ext cx="5429250" cy="42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Parallel</a:t>
            </a: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Run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D9878E-2E69-438F-A7C2-0F4EE26664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9" y="110776"/>
            <a:ext cx="1409700" cy="8009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75843"/>
            <a:ext cx="137160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85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16"/>
          <p:cNvSpPr>
            <a:spLocks noChangeArrowheads="1"/>
          </p:cNvSpPr>
          <p:nvPr/>
        </p:nvSpPr>
        <p:spPr bwMode="auto">
          <a:xfrm>
            <a:off x="2628900" y="2686050"/>
            <a:ext cx="4000500" cy="1314450"/>
          </a:xfrm>
          <a:prstGeom prst="roundRect">
            <a:avLst>
              <a:gd name="adj" fmla="val 1088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65000"/>
              </a:schemeClr>
            </a:solidFill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258400" indent="-128605"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Setup for Live Usage</a:t>
            </a:r>
          </a:p>
          <a:p>
            <a:pPr marL="258400" indent="-128605"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Live Transactions</a:t>
            </a:r>
          </a:p>
          <a:p>
            <a:pPr marL="258400" indent="-128605">
              <a:spcBef>
                <a:spcPct val="30000"/>
              </a:spcBef>
              <a:buClr>
                <a:srgbClr val="FF0000"/>
              </a:buClr>
              <a:defRPr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	</a:t>
            </a:r>
          </a:p>
        </p:txBody>
      </p:sp>
      <p:sp>
        <p:nvSpPr>
          <p:cNvPr id="15" name="AutoShape 17" descr="Light horizontal"/>
          <p:cNvSpPr>
            <a:spLocks noChangeArrowheads="1"/>
          </p:cNvSpPr>
          <p:nvPr/>
        </p:nvSpPr>
        <p:spPr bwMode="auto">
          <a:xfrm>
            <a:off x="4400550" y="3019425"/>
            <a:ext cx="2057400" cy="6858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CCFF">
                  <a:tint val="66000"/>
                  <a:satMod val="160000"/>
                </a:srgbClr>
              </a:gs>
              <a:gs pos="50000">
                <a:srgbClr val="00CCFF">
                  <a:tint val="44500"/>
                  <a:satMod val="160000"/>
                </a:srgbClr>
              </a:gs>
              <a:gs pos="100000">
                <a:srgbClr val="00CCFF">
                  <a:tint val="23500"/>
                  <a:satMod val="160000"/>
                </a:srgbClr>
              </a:gs>
            </a:gsLst>
            <a:lin ang="13500000" scaled="1"/>
            <a:tileRect/>
          </a:gradFill>
          <a:ln w="6350">
            <a:solidFill>
              <a:schemeClr val="bg1">
                <a:lumMod val="85000"/>
              </a:schemeClr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137178" rIns="137178" bIns="0" anchor="t"/>
          <a:lstStyle/>
          <a:p>
            <a:pPr marL="595392" indent="-126223">
              <a:spcBef>
                <a:spcPct val="50000"/>
              </a:spcBef>
              <a:buClr>
                <a:schemeClr val="tx1"/>
              </a:buClr>
              <a:buFont typeface="Wingdings 2" pitchFamily="18" charset="2"/>
              <a:buChar char="/"/>
              <a:defRPr/>
            </a:pPr>
            <a:r>
              <a:rPr lang="en-US" sz="1100" dirty="0">
                <a:cs typeface="Arial" pitchFamily="34" charset="0"/>
              </a:rPr>
              <a:t>Live System Ready</a:t>
            </a:r>
          </a:p>
          <a:p>
            <a:pPr marL="595392" indent="-126223">
              <a:spcBef>
                <a:spcPct val="50000"/>
              </a:spcBef>
              <a:buClr>
                <a:srgbClr val="FF0000"/>
              </a:buClr>
              <a:buFont typeface="Wingdings 2" pitchFamily="18" charset="2"/>
              <a:buChar char="/"/>
              <a:defRPr/>
            </a:pPr>
            <a:endParaRPr lang="en-US" sz="1100" dirty="0">
              <a:solidFill>
                <a:schemeClr val="dk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Title 4"/>
          <p:cNvSpPr txBox="1">
            <a:spLocks/>
          </p:cNvSpPr>
          <p:nvPr/>
        </p:nvSpPr>
        <p:spPr bwMode="auto">
          <a:xfrm>
            <a:off x="3772786" y="288131"/>
            <a:ext cx="5429250" cy="42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Go</a:t>
            </a: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Live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381000" y="1431131"/>
            <a:ext cx="1218009" cy="1023938"/>
          </a:xfrm>
          <a:prstGeom prst="chevron">
            <a:avLst>
              <a:gd name="adj" fmla="val 22386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274320" tIns="0" rIns="0" bIns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12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1525191" y="1428750"/>
            <a:ext cx="1218009" cy="1023938"/>
          </a:xfrm>
          <a:prstGeom prst="chevron">
            <a:avLst>
              <a:gd name="adj" fmla="val 22386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274320" tIns="0" rIns="0" bIns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12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6" name="AutoShape 8"/>
          <p:cNvSpPr>
            <a:spLocks noChangeArrowheads="1"/>
          </p:cNvSpPr>
          <p:nvPr/>
        </p:nvSpPr>
        <p:spPr bwMode="auto">
          <a:xfrm>
            <a:off x="2670571" y="1431131"/>
            <a:ext cx="1215629" cy="1023938"/>
          </a:xfrm>
          <a:prstGeom prst="chevron">
            <a:avLst>
              <a:gd name="adj" fmla="val 22343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274320" tIns="0" rIns="0" bIns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12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7" name="AutoShape 10"/>
          <p:cNvSpPr>
            <a:spLocks noChangeArrowheads="1"/>
          </p:cNvSpPr>
          <p:nvPr/>
        </p:nvSpPr>
        <p:spPr bwMode="auto">
          <a:xfrm>
            <a:off x="3810000" y="1428750"/>
            <a:ext cx="1371600" cy="1023938"/>
          </a:xfrm>
          <a:prstGeom prst="chevron">
            <a:avLst>
              <a:gd name="adj" fmla="val 25209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274320" tIns="0" rIns="0" bIns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1200" b="1" dirty="0">
              <a:solidFill>
                <a:schemeClr val="bg1"/>
              </a:solidFill>
              <a:latin typeface="Arial Narrow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 Narrow" pitchFamily="34" charset="0"/>
              </a:rPr>
              <a:t>	</a:t>
            </a:r>
          </a:p>
        </p:txBody>
      </p:sp>
      <p:sp>
        <p:nvSpPr>
          <p:cNvPr id="28" name="AutoShape 11"/>
          <p:cNvSpPr>
            <a:spLocks noChangeArrowheads="1"/>
          </p:cNvSpPr>
          <p:nvPr/>
        </p:nvSpPr>
        <p:spPr bwMode="auto">
          <a:xfrm>
            <a:off x="6400800" y="1462088"/>
            <a:ext cx="1218009" cy="1023938"/>
          </a:xfrm>
          <a:prstGeom prst="chevron">
            <a:avLst>
              <a:gd name="adj" fmla="val 22386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274320" tIns="0" rIns="0" bIns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12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9" name="AutoShape 12"/>
          <p:cNvSpPr>
            <a:spLocks noChangeArrowheads="1"/>
          </p:cNvSpPr>
          <p:nvPr/>
        </p:nvSpPr>
        <p:spPr bwMode="auto">
          <a:xfrm>
            <a:off x="7543800" y="1462088"/>
            <a:ext cx="1218009" cy="1023938"/>
          </a:xfrm>
          <a:prstGeom prst="chevron">
            <a:avLst>
              <a:gd name="adj" fmla="val 22386"/>
            </a:avLst>
          </a:prstGeom>
          <a:solidFill>
            <a:srgbClr val="00CCFF"/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wrap="none" lIns="274320" tIns="0" rIns="0" bIns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1200" b="1" dirty="0">
                <a:solidFill>
                  <a:schemeClr val="bg1"/>
                </a:solidFill>
                <a:latin typeface="Arial Narrow" pitchFamily="34" charset="0"/>
              </a:rPr>
              <a:t> </a:t>
            </a:r>
          </a:p>
        </p:txBody>
      </p:sp>
      <p:sp>
        <p:nvSpPr>
          <p:cNvPr id="30" name="AutoShape 10"/>
          <p:cNvSpPr>
            <a:spLocks noChangeArrowheads="1"/>
          </p:cNvSpPr>
          <p:nvPr/>
        </p:nvSpPr>
        <p:spPr bwMode="auto">
          <a:xfrm>
            <a:off x="5105400" y="1428750"/>
            <a:ext cx="1371600" cy="1023938"/>
          </a:xfrm>
          <a:prstGeom prst="chevron">
            <a:avLst>
              <a:gd name="adj" fmla="val 25209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274320" tIns="0" rIns="0" bIns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1200" b="1" dirty="0">
              <a:solidFill>
                <a:schemeClr val="bg1"/>
              </a:solidFill>
              <a:latin typeface="Arial Narrow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1200" b="1" dirty="0">
                <a:solidFill>
                  <a:schemeClr val="bg1"/>
                </a:solidFill>
                <a:latin typeface="Arial Narrow" pitchFamily="34" charset="0"/>
              </a:rPr>
              <a:t>	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" y="1657350"/>
            <a:ext cx="83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Project Initiation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(On-Site)</a:t>
            </a: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52600" y="1649909"/>
            <a:ext cx="83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Solution Definition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(On-Site)</a:t>
            </a: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96791" y="1733550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Engineering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(Off-Site)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14800" y="1733550"/>
            <a:ext cx="838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Training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(On-Site)</a:t>
            </a: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10200" y="1733550"/>
            <a:ext cx="838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UAT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(On-Site)</a:t>
            </a: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29400" y="1657350"/>
            <a:ext cx="83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Parallel Run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(On-Site)</a:t>
            </a: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72400" y="1733550"/>
            <a:ext cx="838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Go – Live</a:t>
            </a:r>
          </a:p>
          <a:p>
            <a:pPr algn="ctr"/>
            <a:r>
              <a:rPr lang="en-US" sz="1100" b="1" dirty="0"/>
              <a:t>(On-Site)</a:t>
            </a:r>
          </a:p>
          <a:p>
            <a:pPr algn="ctr"/>
            <a:endParaRPr lang="en-US" sz="11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229600" y="456461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Contd…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B8293C-9576-4DBE-8A67-AA8F495337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9" y="110776"/>
            <a:ext cx="1409700" cy="80096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75843"/>
            <a:ext cx="137160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6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19200" y="1123950"/>
            <a:ext cx="6705600" cy="360045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20000"/>
              </a:spcBef>
              <a:buSzPct val="150000"/>
              <a:defRPr/>
            </a:pPr>
            <a:r>
              <a:rPr lang="en-US" dirty="0">
                <a:solidFill>
                  <a:schemeClr val="accent2"/>
                </a:solidFill>
              </a:rPr>
              <a:t>Role of Amitysoft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Set up the System for Go-Live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Support the user champions during Live run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Resolve application issues (if any)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Support data upload for carrying out the Live Run</a:t>
            </a:r>
          </a:p>
          <a:p>
            <a:pPr marL="257175" indent="-257175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endParaRPr lang="en-US" dirty="0">
              <a:solidFill>
                <a:schemeClr val="accent2"/>
              </a:solidFill>
            </a:endParaRPr>
          </a:p>
          <a:p>
            <a:pPr>
              <a:spcBef>
                <a:spcPct val="20000"/>
              </a:spcBef>
              <a:buSzPct val="150000"/>
              <a:defRPr/>
            </a:pPr>
            <a:r>
              <a:rPr lang="en-US" dirty="0">
                <a:solidFill>
                  <a:schemeClr val="accent2"/>
                </a:solidFill>
              </a:rPr>
              <a:t>Expectations from Sanmina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Upload data into the production server (Incremental)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Equip to carry out the first level support to end users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Report issues(if any) through the support system (ITS)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Live Run Commencement Certificate sign off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 bwMode="auto">
          <a:xfrm>
            <a:off x="3657600" y="282178"/>
            <a:ext cx="5429250" cy="42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Go</a:t>
            </a: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Live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9DAE69-B83E-49A3-9D94-EBC51158A1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9" y="110776"/>
            <a:ext cx="1409700" cy="800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75843"/>
            <a:ext cx="137160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6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90600" y="1294041"/>
            <a:ext cx="8839200" cy="3657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57175" indent="-257175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endParaRPr lang="en-US" dirty="0">
              <a:solidFill>
                <a:schemeClr val="accent2"/>
              </a:solidFill>
            </a:endParaRPr>
          </a:p>
          <a:p>
            <a:pPr marL="257175" indent="-257175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Project handed over to support after successful implementation.</a:t>
            </a:r>
          </a:p>
          <a:p>
            <a:pPr marL="257175" indent="-257175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endParaRPr lang="en-US" dirty="0">
              <a:solidFill>
                <a:schemeClr val="accent2"/>
              </a:solidFill>
            </a:endParaRPr>
          </a:p>
          <a:p>
            <a:pPr>
              <a:spcBef>
                <a:spcPct val="20000"/>
              </a:spcBef>
              <a:buSzPct val="150000"/>
              <a:defRPr/>
            </a:pPr>
            <a:r>
              <a:rPr lang="en-US" dirty="0">
                <a:solidFill>
                  <a:schemeClr val="accent2"/>
                </a:solidFill>
              </a:rPr>
              <a:t>Approach</a:t>
            </a:r>
          </a:p>
          <a:p>
            <a:pPr marL="257175" indent="-257175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endParaRPr lang="en-US" dirty="0">
              <a:solidFill>
                <a:schemeClr val="accent2"/>
              </a:solidFill>
            </a:endParaRP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First level support by user champions / internal help desk.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Second level support by RAMCO support team through ITS.</a:t>
            </a:r>
          </a:p>
          <a:p>
            <a:pPr marL="557213" lvl="1" indent="-214313">
              <a:spcBef>
                <a:spcPct val="20000"/>
              </a:spcBef>
              <a:buSzPct val="150000"/>
              <a:defRPr/>
            </a:pPr>
            <a:endParaRPr lang="en-US" dirty="0"/>
          </a:p>
        </p:txBody>
      </p:sp>
      <p:sp>
        <p:nvSpPr>
          <p:cNvPr id="8" name="Title 4"/>
          <p:cNvSpPr txBox="1">
            <a:spLocks/>
          </p:cNvSpPr>
          <p:nvPr/>
        </p:nvSpPr>
        <p:spPr bwMode="auto">
          <a:xfrm>
            <a:off x="2895600" y="352427"/>
            <a:ext cx="5429250" cy="42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Post Live Support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ED547C-97C9-4F36-AFDC-B13C2F8262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9" y="110776"/>
            <a:ext cx="1409700" cy="800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75843"/>
            <a:ext cx="137160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58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entagon 40"/>
          <p:cNvSpPr/>
          <p:nvPr/>
        </p:nvSpPr>
        <p:spPr>
          <a:xfrm rot="10800000">
            <a:off x="4419600" y="4210048"/>
            <a:ext cx="3314700" cy="41910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0" name="Pentagon 39"/>
          <p:cNvSpPr/>
          <p:nvPr/>
        </p:nvSpPr>
        <p:spPr>
          <a:xfrm rot="10800000">
            <a:off x="4425426" y="3660066"/>
            <a:ext cx="3314700" cy="41910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9" name="Pentagon 38"/>
          <p:cNvSpPr/>
          <p:nvPr/>
        </p:nvSpPr>
        <p:spPr>
          <a:xfrm rot="10800000">
            <a:off x="4419600" y="3100217"/>
            <a:ext cx="3314700" cy="41910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Pentagon 35"/>
          <p:cNvSpPr/>
          <p:nvPr/>
        </p:nvSpPr>
        <p:spPr>
          <a:xfrm rot="10800000">
            <a:off x="4419600" y="2527824"/>
            <a:ext cx="3314700" cy="419101"/>
          </a:xfrm>
          <a:prstGeom prst="homePlate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5" name="Pentagon 34"/>
          <p:cNvSpPr/>
          <p:nvPr/>
        </p:nvSpPr>
        <p:spPr>
          <a:xfrm rot="10800000">
            <a:off x="4419600" y="1962150"/>
            <a:ext cx="3314700" cy="41910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4" name="Pentagon 33"/>
          <p:cNvSpPr/>
          <p:nvPr/>
        </p:nvSpPr>
        <p:spPr>
          <a:xfrm rot="10800000">
            <a:off x="4419600" y="1390649"/>
            <a:ext cx="3314700" cy="41910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3" name="Pentagon 32"/>
          <p:cNvSpPr/>
          <p:nvPr/>
        </p:nvSpPr>
        <p:spPr>
          <a:xfrm rot="10800000">
            <a:off x="4419600" y="781048"/>
            <a:ext cx="3314700" cy="41910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29150" y="1462348"/>
            <a:ext cx="2914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Implementation Scope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9150" y="3167615"/>
            <a:ext cx="2914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bg1"/>
                </a:solidFill>
              </a:rPr>
              <a:t>Implementation Plan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29150" y="3714753"/>
            <a:ext cx="2914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bg1"/>
                </a:solidFill>
              </a:rPr>
              <a:t>Project Management &amp; Control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10100" y="829908"/>
            <a:ext cx="2914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29150" y="2583418"/>
            <a:ext cx="2914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b="1" dirty="0"/>
              <a:t>Roles and Responsibilities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29150" y="2035375"/>
            <a:ext cx="291465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bg1"/>
                </a:solidFill>
              </a:rPr>
              <a:t>Implementation Methodology</a:t>
            </a: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10100" y="4286250"/>
            <a:ext cx="2914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bg1"/>
                </a:solidFill>
              </a:rPr>
              <a:t>Key Success Factors</a:t>
            </a:r>
          </a:p>
        </p:txBody>
      </p:sp>
      <p:pic>
        <p:nvPicPr>
          <p:cNvPr id="24" name="Picture 23" descr="charac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1581150"/>
            <a:ext cx="3257550" cy="32575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90356B6-9012-45AD-AD40-37524D2EA7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9" y="110776"/>
            <a:ext cx="1409700" cy="8009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75843"/>
            <a:ext cx="137160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13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86150" y="209551"/>
            <a:ext cx="4171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Project Governance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79325100"/>
              </p:ext>
            </p:extLst>
          </p:nvPr>
        </p:nvGraphicFramePr>
        <p:xfrm>
          <a:off x="1657350" y="819151"/>
          <a:ext cx="5772150" cy="3971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D208193-43AF-4557-A625-B173AE4944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1" y="113869"/>
            <a:ext cx="1409700" cy="8009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75843"/>
            <a:ext cx="137160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2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93124" y="149737"/>
            <a:ext cx="2520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Project Organization</a:t>
            </a:r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1771650" y="819151"/>
          <a:ext cx="2628900" cy="3998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/>
          </p:nvPr>
        </p:nvGraphicFramePr>
        <p:xfrm>
          <a:off x="4972052" y="971551"/>
          <a:ext cx="2743199" cy="4114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Left-Right Arrow 8"/>
          <p:cNvSpPr/>
          <p:nvPr/>
        </p:nvSpPr>
        <p:spPr>
          <a:xfrm>
            <a:off x="4114800" y="2190751"/>
            <a:ext cx="759533" cy="276194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2271088" y="438150"/>
            <a:ext cx="190086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Arial" panose="020B0604020202020204" pitchFamily="34" charset="0"/>
                <a:cs typeface="Arial" panose="020B0604020202020204" pitchFamily="34" charset="0"/>
              </a:rPr>
              <a:t>Sanmina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91200" y="519069"/>
            <a:ext cx="13144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Arial" panose="020B0604020202020204" pitchFamily="34" charset="0"/>
                <a:cs typeface="Arial" panose="020B0604020202020204" pitchFamily="34" charset="0"/>
              </a:rPr>
              <a:t>Amitysoft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101420A-CC82-4D94-8A0E-4455D210FC3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99" y="64116"/>
            <a:ext cx="1409700" cy="8009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75843"/>
            <a:ext cx="137160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7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entagon 35"/>
          <p:cNvSpPr/>
          <p:nvPr/>
        </p:nvSpPr>
        <p:spPr>
          <a:xfrm rot="10800000">
            <a:off x="4392258" y="4057653"/>
            <a:ext cx="3314700" cy="41910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5" name="Pentagon 34"/>
          <p:cNvSpPr/>
          <p:nvPr/>
        </p:nvSpPr>
        <p:spPr>
          <a:xfrm rot="10800000">
            <a:off x="4386433" y="3524254"/>
            <a:ext cx="3314700" cy="41910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4" name="Pentagon 33"/>
          <p:cNvSpPr/>
          <p:nvPr/>
        </p:nvSpPr>
        <p:spPr>
          <a:xfrm rot="10800000">
            <a:off x="4386432" y="2990853"/>
            <a:ext cx="3314700" cy="41910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3" name="Pentagon 32"/>
          <p:cNvSpPr/>
          <p:nvPr/>
        </p:nvSpPr>
        <p:spPr>
          <a:xfrm rot="10800000">
            <a:off x="4381500" y="2457453"/>
            <a:ext cx="3314700" cy="41910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2" name="Pentagon 31"/>
          <p:cNvSpPr/>
          <p:nvPr/>
        </p:nvSpPr>
        <p:spPr>
          <a:xfrm rot="10800000">
            <a:off x="4381500" y="1924054"/>
            <a:ext cx="3314700" cy="41910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1" name="Pentagon 30"/>
          <p:cNvSpPr/>
          <p:nvPr/>
        </p:nvSpPr>
        <p:spPr>
          <a:xfrm rot="10800000">
            <a:off x="4381500" y="1390654"/>
            <a:ext cx="3314700" cy="41910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29150" y="2533653"/>
            <a:ext cx="2914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Roles and Responsibilities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9150" y="3067053"/>
            <a:ext cx="2914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bg1"/>
                </a:solidFill>
              </a:rPr>
              <a:t>Implementation Plan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29150" y="3600453"/>
            <a:ext cx="2914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bg1"/>
                </a:solidFill>
              </a:rPr>
              <a:t>Project Management &amp; Control</a:t>
            </a:r>
          </a:p>
        </p:txBody>
      </p:sp>
      <p:sp>
        <p:nvSpPr>
          <p:cNvPr id="25" name="Pentagon 24"/>
          <p:cNvSpPr/>
          <p:nvPr/>
        </p:nvSpPr>
        <p:spPr>
          <a:xfrm rot="10800000">
            <a:off x="4381500" y="819151"/>
            <a:ext cx="3314700" cy="419101"/>
          </a:xfrm>
          <a:prstGeom prst="homePlate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10100" y="868920"/>
            <a:ext cx="2914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b="1" dirty="0"/>
              <a:t>Objectives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29150" y="1466853"/>
            <a:ext cx="2914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Implementation Scope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29150" y="2000253"/>
            <a:ext cx="2914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bg1"/>
                </a:solidFill>
              </a:rPr>
              <a:t>Implementation Methodology</a:t>
            </a: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29150" y="4133853"/>
            <a:ext cx="2914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bg1"/>
                </a:solidFill>
              </a:rPr>
              <a:t>Key Success Factors</a:t>
            </a:r>
          </a:p>
        </p:txBody>
      </p:sp>
      <p:pic>
        <p:nvPicPr>
          <p:cNvPr id="24" name="Picture 23" descr="charac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1581150"/>
            <a:ext cx="3257550" cy="32575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632CB8B-84E9-4EC4-A01A-1D0DE8913C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03" y="176766"/>
            <a:ext cx="1409700" cy="8009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7150"/>
            <a:ext cx="137160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13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215945" y="0"/>
            <a:ext cx="5830818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8" tIns="13718" rIns="13718" bIns="13718" anchor="b"/>
          <a:lstStyle/>
          <a:p>
            <a:pPr algn="ctr" eaLnBrk="1" hangingPunct="1"/>
            <a:endParaRPr lang="en-US" sz="2400" b="1">
              <a:solidFill>
                <a:srgbClr val="333333"/>
              </a:solidFill>
              <a:latin typeface="Tahoma" pitchFamily="34" charset="0"/>
              <a:cs typeface="Arial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54438816"/>
              </p:ext>
            </p:extLst>
          </p:nvPr>
        </p:nvGraphicFramePr>
        <p:xfrm>
          <a:off x="857369" y="998297"/>
          <a:ext cx="77724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itle 4"/>
          <p:cNvSpPr txBox="1">
            <a:spLocks/>
          </p:cNvSpPr>
          <p:nvPr/>
        </p:nvSpPr>
        <p:spPr bwMode="auto">
          <a:xfrm>
            <a:off x="2477540" y="297656"/>
            <a:ext cx="5429250" cy="42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Team – Key Resources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C27392-798D-49E4-956D-CB31BE2C6E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9" y="110776"/>
            <a:ext cx="1409700" cy="8009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75843"/>
            <a:ext cx="137160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13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4"/>
          <p:cNvSpPr>
            <a:spLocks noGrp="1"/>
          </p:cNvSpPr>
          <p:nvPr>
            <p:ph type="title"/>
          </p:nvPr>
        </p:nvSpPr>
        <p:spPr bwMode="auto">
          <a:xfrm>
            <a:off x="2133600" y="411956"/>
            <a:ext cx="5657850" cy="55959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600" dirty="0">
                <a:solidFill>
                  <a:srgbClr val="00CCFF"/>
                </a:solidFill>
              </a:rPr>
              <a:t>Management Steering Committee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666752"/>
            <a:ext cx="8991600" cy="3733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557213" lvl="1" indent="-214313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/>
          </a:p>
          <a:p>
            <a:pPr marL="557213" lvl="1" indent="-214313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/>
          </a:p>
          <a:p>
            <a:pPr>
              <a:spcBef>
                <a:spcPct val="20000"/>
              </a:spcBef>
              <a:buSzPct val="150000"/>
              <a:defRPr/>
            </a:pPr>
            <a:r>
              <a:rPr lang="en-US" dirty="0">
                <a:solidFill>
                  <a:schemeClr val="accent2"/>
                </a:solidFill>
              </a:rPr>
              <a:t>The responsibilities of the Steering Committee are as follows:</a:t>
            </a:r>
            <a:endParaRPr lang="en-US" dirty="0"/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Provide overall guidance and direction to the project teams to ensure successful completion of the project.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Decide on critical issues related to the project that have been escalated by various teams, within Sanmina, participating in the project execution.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Conduct periodic reviews (Milestone/Monthly) of project progress and take mid-course corrective actions.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 Remove bottlenecks in the smooth progress of the project in areas such as infrastructure, resources etc.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020065-2BE6-487E-9B21-DBF30B7456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9" y="110776"/>
            <a:ext cx="1409700" cy="8009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75843"/>
            <a:ext cx="137160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60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4"/>
          <p:cNvSpPr>
            <a:spLocks noGrp="1"/>
          </p:cNvSpPr>
          <p:nvPr>
            <p:ph type="title"/>
          </p:nvPr>
        </p:nvSpPr>
        <p:spPr bwMode="auto">
          <a:xfrm>
            <a:off x="2590800" y="533638"/>
            <a:ext cx="5429250" cy="55959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sz="2600" dirty="0">
                <a:solidFill>
                  <a:srgbClr val="00CCFF"/>
                </a:solidFill>
              </a:rPr>
              <a:t>Roles and Responsibilities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428750"/>
            <a:ext cx="8915400" cy="280035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20000"/>
              </a:spcBef>
              <a:buSzPct val="150000"/>
              <a:defRPr/>
            </a:pPr>
            <a:r>
              <a:rPr lang="en-US" dirty="0">
                <a:solidFill>
                  <a:schemeClr val="accent2"/>
                </a:solidFill>
              </a:rPr>
              <a:t>Sanmina Project Manager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Primary contact from Actives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Ensure participation of Process champions.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Conduct periodic weekly review with Amitysoft Project team.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Make decisions on issues related to project and if required escalate to MSC.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Arrange for infrastructure and facility to carryout the Project. 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Ensure Completion of project in Scheduled period.</a:t>
            </a:r>
          </a:p>
          <a:p>
            <a:pPr marL="557213" lvl="1" indent="-214313">
              <a:spcBef>
                <a:spcPct val="20000"/>
              </a:spcBef>
              <a:defRPr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29600" y="456461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Contd…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7EAA23-2C1D-46C9-89F1-4E8AA18973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9" y="110776"/>
            <a:ext cx="1409700" cy="8009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75843"/>
            <a:ext cx="137160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91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4"/>
          <p:cNvSpPr>
            <a:spLocks noGrp="1"/>
          </p:cNvSpPr>
          <p:nvPr>
            <p:ph type="title"/>
          </p:nvPr>
        </p:nvSpPr>
        <p:spPr bwMode="auto">
          <a:xfrm>
            <a:off x="2438400" y="438150"/>
            <a:ext cx="5429250" cy="55959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sz="2600" dirty="0">
                <a:solidFill>
                  <a:srgbClr val="00CCFF"/>
                </a:solidFill>
              </a:rPr>
              <a:t>Roles and Responsibilities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543051"/>
            <a:ext cx="8915400" cy="241935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20000"/>
              </a:spcBef>
              <a:buSzPct val="150000"/>
              <a:defRPr/>
            </a:pPr>
            <a:r>
              <a:rPr lang="en-US" dirty="0">
                <a:solidFill>
                  <a:schemeClr val="accent2"/>
                </a:solidFill>
              </a:rPr>
              <a:t>Amitysoft Project Manager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Define responsibility for consultants.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Coordinate with consultants for filtering issues critical to the project.. 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Provide Status report to Both Project team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Analyze and provide resolution towards the issues brought out by Project team.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Ensure Completion of project in Scheduled period.</a:t>
            </a:r>
          </a:p>
          <a:p>
            <a:pPr marL="557213" lvl="1" indent="-214313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29600" y="456461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Contd…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A4B0E4-704E-49F8-B6E0-BFC73BE3EC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9" y="110776"/>
            <a:ext cx="1409700" cy="8009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75843"/>
            <a:ext cx="137160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915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 bwMode="auto">
          <a:xfrm>
            <a:off x="2514600" y="470425"/>
            <a:ext cx="5429250" cy="55959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600" dirty="0">
                <a:solidFill>
                  <a:srgbClr val="00CCFF"/>
                </a:solidFill>
              </a:rPr>
              <a:t>Roles and Responsibilities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0525" y="1430502"/>
            <a:ext cx="9067800" cy="36576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20000"/>
              </a:spcBef>
              <a:buSzPct val="150000"/>
              <a:defRPr/>
            </a:pPr>
            <a:r>
              <a:rPr lang="en-US" dirty="0">
                <a:solidFill>
                  <a:schemeClr val="accent2"/>
                </a:solidFill>
              </a:rPr>
              <a:t>User Champions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Provide inputs to Amitysoft Business Analyst and play lead role in define processes.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Evaluate the solutions proposed by Amitysoft Business Analyst.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Participate in defining and gathering master data for their area.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Participate in user Champion training and subsequently train the end user.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Participate in the project reviews done by the Project Manager.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Ensure completion of Project in Schedule.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58175" y="447675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Contd…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313EFD-8DDB-4407-815B-735644F5AA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31" y="124695"/>
            <a:ext cx="1409700" cy="8009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75843"/>
            <a:ext cx="137160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27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4"/>
          <p:cNvSpPr>
            <a:spLocks noGrp="1"/>
          </p:cNvSpPr>
          <p:nvPr>
            <p:ph type="title"/>
          </p:nvPr>
        </p:nvSpPr>
        <p:spPr bwMode="auto">
          <a:xfrm>
            <a:off x="2438400" y="352427"/>
            <a:ext cx="5429250" cy="55959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600" dirty="0">
                <a:solidFill>
                  <a:srgbClr val="00CCFF"/>
                </a:solidFill>
              </a:rPr>
              <a:t>Roles and Responsibilities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3026" y="1276350"/>
            <a:ext cx="9067800" cy="314325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SzPct val="150000"/>
              <a:defRPr/>
            </a:pPr>
            <a:r>
              <a:rPr lang="en-US" dirty="0">
                <a:solidFill>
                  <a:schemeClr val="accent2"/>
                </a:solidFill>
              </a:rPr>
              <a:t>Amitysoft Business Analyst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Understand customer business goals and objectives to be achieved from the system.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Define business process solutions that align with customer business requirements 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Ensure delivery of the right solutions by reviewing and validating with user champions.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Conduct training  to user champions on final configured solutions.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Identify and collate issues and work with the Project Manager to resolve these.</a:t>
            </a:r>
          </a:p>
          <a:p>
            <a:pPr marL="557213" lvl="1" indent="-214313">
              <a:spcBef>
                <a:spcPct val="200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dirty="0"/>
              <a:t>Drafting daily timesheets and weekly status reports to reflect the current stage of the project and share with the stake holders.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5BE081-3E7F-42F2-8B56-115BA49409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9" y="110776"/>
            <a:ext cx="1409700" cy="8009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75843"/>
            <a:ext cx="137160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992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entagon 40"/>
          <p:cNvSpPr/>
          <p:nvPr/>
        </p:nvSpPr>
        <p:spPr>
          <a:xfrm rot="10800000">
            <a:off x="4398084" y="4210048"/>
            <a:ext cx="3314700" cy="41910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0" name="Pentagon 39"/>
          <p:cNvSpPr/>
          <p:nvPr/>
        </p:nvSpPr>
        <p:spPr>
          <a:xfrm rot="10800000">
            <a:off x="4387327" y="3638551"/>
            <a:ext cx="3314700" cy="41910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9" name="Pentagon 38"/>
          <p:cNvSpPr/>
          <p:nvPr/>
        </p:nvSpPr>
        <p:spPr>
          <a:xfrm rot="10800000">
            <a:off x="4386432" y="2522891"/>
            <a:ext cx="3314700" cy="41910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8" name="Pentagon 37"/>
          <p:cNvSpPr/>
          <p:nvPr/>
        </p:nvSpPr>
        <p:spPr>
          <a:xfrm rot="10800000">
            <a:off x="4386432" y="1956323"/>
            <a:ext cx="3314700" cy="41910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7" name="Pentagon 36"/>
          <p:cNvSpPr/>
          <p:nvPr/>
        </p:nvSpPr>
        <p:spPr>
          <a:xfrm rot="10800000">
            <a:off x="4386432" y="1390649"/>
            <a:ext cx="3314700" cy="41910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3" name="Pentagon 32"/>
          <p:cNvSpPr/>
          <p:nvPr/>
        </p:nvSpPr>
        <p:spPr>
          <a:xfrm rot="10800000">
            <a:off x="4382394" y="3067049"/>
            <a:ext cx="3314700" cy="419101"/>
          </a:xfrm>
          <a:prstGeom prst="homePlate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4" name="Pentagon 33"/>
          <p:cNvSpPr/>
          <p:nvPr/>
        </p:nvSpPr>
        <p:spPr>
          <a:xfrm rot="10800000">
            <a:off x="4381500" y="802564"/>
            <a:ext cx="3314700" cy="41910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29150" y="1462348"/>
            <a:ext cx="2914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Implementation Scope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9150" y="3105150"/>
            <a:ext cx="2914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bg1"/>
                </a:solidFill>
              </a:rPr>
              <a:t>Implementation Plan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29150" y="3714753"/>
            <a:ext cx="2914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bg1"/>
                </a:solidFill>
              </a:rPr>
              <a:t>Project Management &amp; Control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10100" y="890436"/>
            <a:ext cx="2914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29150" y="2583418"/>
            <a:ext cx="2914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Roles and Responsibilities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29150" y="2035375"/>
            <a:ext cx="291465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bg1"/>
                </a:solidFill>
              </a:rPr>
              <a:t>Implementation Methodology</a:t>
            </a: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10100" y="4286251"/>
            <a:ext cx="2914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bg1"/>
                </a:solidFill>
              </a:rPr>
              <a:t>Key Success Factors</a:t>
            </a:r>
          </a:p>
        </p:txBody>
      </p:sp>
      <p:pic>
        <p:nvPicPr>
          <p:cNvPr id="24" name="Picture 23" descr="charac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1581150"/>
            <a:ext cx="3257550" cy="32575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A55D98-06F6-40DF-A771-211B204645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9" y="110776"/>
            <a:ext cx="1409700" cy="8009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75843"/>
            <a:ext cx="137160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13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97" name="Text Box 68"/>
          <p:cNvSpPr txBox="1">
            <a:spLocks noChangeArrowheads="1"/>
          </p:cNvSpPr>
          <p:nvPr/>
        </p:nvSpPr>
        <p:spPr bwMode="auto">
          <a:xfrm>
            <a:off x="1066800" y="4444484"/>
            <a:ext cx="6969751" cy="18466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b="1" dirty="0">
                <a:latin typeface="+mj-lt"/>
              </a:rPr>
              <a:t>* This will be refined based on the Initial Business Process Study &amp; subsequently after the Solution Definition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 bwMode="auto">
          <a:xfrm>
            <a:off x="3105150" y="278965"/>
            <a:ext cx="5429250" cy="41303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600" dirty="0">
                <a:solidFill>
                  <a:srgbClr val="00CCFF"/>
                </a:solidFill>
                <a:latin typeface="+mj-lt"/>
              </a:rPr>
              <a:t>Project Schedule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4BE13C-8B3C-426E-A1D7-272CDC1617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9" y="110776"/>
            <a:ext cx="1409700" cy="800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75843"/>
            <a:ext cx="1371600" cy="4114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153" y="1409538"/>
            <a:ext cx="6763694" cy="232442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90153" y="1409538"/>
            <a:ext cx="6763694" cy="232442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602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entagon 38"/>
          <p:cNvSpPr/>
          <p:nvPr/>
        </p:nvSpPr>
        <p:spPr>
          <a:xfrm rot="10800000">
            <a:off x="4343400" y="4210048"/>
            <a:ext cx="3314700" cy="41910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8" name="Pentagon 37"/>
          <p:cNvSpPr/>
          <p:nvPr/>
        </p:nvSpPr>
        <p:spPr>
          <a:xfrm rot="10800000">
            <a:off x="4343400" y="3105151"/>
            <a:ext cx="3314700" cy="41910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7" name="Pentagon 36"/>
          <p:cNvSpPr/>
          <p:nvPr/>
        </p:nvSpPr>
        <p:spPr>
          <a:xfrm rot="10800000">
            <a:off x="4343400" y="2533649"/>
            <a:ext cx="3314700" cy="41910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Pentagon 35"/>
          <p:cNvSpPr/>
          <p:nvPr/>
        </p:nvSpPr>
        <p:spPr>
          <a:xfrm rot="10800000">
            <a:off x="4343400" y="1962151"/>
            <a:ext cx="3314700" cy="41910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5" name="Pentagon 34"/>
          <p:cNvSpPr/>
          <p:nvPr/>
        </p:nvSpPr>
        <p:spPr>
          <a:xfrm rot="10800000">
            <a:off x="4343400" y="1366265"/>
            <a:ext cx="3314700" cy="41910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4" name="Pentagon 33"/>
          <p:cNvSpPr/>
          <p:nvPr/>
        </p:nvSpPr>
        <p:spPr>
          <a:xfrm rot="10800000">
            <a:off x="4343400" y="781048"/>
            <a:ext cx="3314700" cy="41910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3" name="Pentagon 32"/>
          <p:cNvSpPr/>
          <p:nvPr/>
        </p:nvSpPr>
        <p:spPr>
          <a:xfrm rot="10800000">
            <a:off x="4343401" y="3638550"/>
            <a:ext cx="3314700" cy="419101"/>
          </a:xfrm>
          <a:prstGeom prst="homePlate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29150" y="1404366"/>
            <a:ext cx="2914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Implementation Scope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9150" y="3153918"/>
            <a:ext cx="2914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bg1"/>
                </a:solidFill>
              </a:rPr>
              <a:t>Implementation Plan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29150" y="4248152"/>
            <a:ext cx="2914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Key Success Factors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10100" y="868920"/>
            <a:ext cx="2914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29150" y="2583418"/>
            <a:ext cx="2914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Roles and Responsibilities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29150" y="2023110"/>
            <a:ext cx="291465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bg1"/>
                </a:solidFill>
              </a:rPr>
              <a:t>Implementation Methodology</a:t>
            </a: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10100" y="3714753"/>
            <a:ext cx="2914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Project Management &amp; Control</a:t>
            </a:r>
          </a:p>
        </p:txBody>
      </p:sp>
      <p:pic>
        <p:nvPicPr>
          <p:cNvPr id="24" name="Picture 23" descr="charac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1581150"/>
            <a:ext cx="3257550" cy="32575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67ED7BD-AE22-47C9-B58C-ABAB74CB38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9" y="110776"/>
            <a:ext cx="1409700" cy="8009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75843"/>
            <a:ext cx="137160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137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71194-48 project management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152060" y="1426491"/>
            <a:ext cx="2819400" cy="22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/>
          <p:cNvSpPr/>
          <p:nvPr/>
        </p:nvSpPr>
        <p:spPr>
          <a:xfrm>
            <a:off x="3350142" y="256594"/>
            <a:ext cx="226382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solidFill>
                  <a:srgbClr val="00CCFF"/>
                </a:solidFill>
                <a:ea typeface="Verdana" pitchFamily="34" charset="0"/>
                <a:cs typeface="Verdana" pitchFamily="34" charset="0"/>
              </a:rPr>
              <a:t>Project Control</a:t>
            </a:r>
            <a:endParaRPr lang="en-US" sz="2600" b="1" dirty="0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47750"/>
            <a:ext cx="5867400" cy="3810000"/>
          </a:xfrm>
          <a:prstGeom prst="rect">
            <a:avLst/>
          </a:prstGeom>
        </p:spPr>
        <p:txBody>
          <a:bodyPr lIns="68589" tIns="34295" rIns="68589" bIns="34295"/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chemeClr val="accent2"/>
                </a:solidFill>
              </a:rPr>
              <a:t>Communication Mechanism</a:t>
            </a:r>
            <a:endParaRPr lang="en-US" sz="1800" dirty="0">
              <a:latin typeface="+mj-lt"/>
            </a:endParaRPr>
          </a:p>
          <a:p>
            <a:pPr lvl="1">
              <a:spcBef>
                <a:spcPts val="200"/>
              </a:spcBef>
              <a:buFont typeface="Arial" pitchFamily="34" charset="0"/>
              <a:buChar char="•"/>
            </a:pPr>
            <a:r>
              <a:rPr lang="en-US" sz="1800" dirty="0">
                <a:latin typeface="+mj-lt"/>
              </a:rPr>
              <a:t>Minutes of Meeting for all the discussions</a:t>
            </a:r>
          </a:p>
          <a:p>
            <a:pPr lvl="1">
              <a:spcBef>
                <a:spcPts val="200"/>
              </a:spcBef>
              <a:buFont typeface="Arial" pitchFamily="34" charset="0"/>
              <a:buChar char="•"/>
            </a:pPr>
            <a:r>
              <a:rPr lang="en-US" sz="1800" dirty="0">
                <a:latin typeface="+mj-lt"/>
              </a:rPr>
              <a:t>Weekly review meetings and weekly status reports</a:t>
            </a:r>
          </a:p>
          <a:p>
            <a:pPr lvl="1">
              <a:spcBef>
                <a:spcPts val="200"/>
              </a:spcBef>
              <a:buFont typeface="Arial" pitchFamily="34" charset="0"/>
              <a:buChar char="•"/>
            </a:pPr>
            <a:r>
              <a:rPr lang="en-US" sz="1800" dirty="0">
                <a:latin typeface="+mj-lt"/>
              </a:rPr>
              <a:t>Review and update project plan on each milestone completion</a:t>
            </a:r>
          </a:p>
          <a:p>
            <a:pPr lvl="1">
              <a:spcBef>
                <a:spcPts val="200"/>
              </a:spcBef>
              <a:buFont typeface="Arial" pitchFamily="34" charset="0"/>
              <a:buChar char="•"/>
            </a:pPr>
            <a:r>
              <a:rPr lang="en-US" sz="1800" dirty="0">
                <a:latin typeface="+mj-lt"/>
              </a:rPr>
              <a:t>Daily activity plan for subsequent week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chemeClr val="accent2"/>
                </a:solidFill>
              </a:rPr>
              <a:t>Progress monitoring</a:t>
            </a:r>
          </a:p>
          <a:p>
            <a:pPr lvl="1">
              <a:spcBef>
                <a:spcPts val="200"/>
              </a:spcBef>
              <a:buFont typeface="Arial" pitchFamily="34" charset="0"/>
              <a:buChar char="•"/>
            </a:pPr>
            <a:r>
              <a:rPr lang="en-US" sz="1800" dirty="0"/>
              <a:t>Project teams - weekly reviews</a:t>
            </a:r>
          </a:p>
          <a:p>
            <a:pPr lvl="1">
              <a:spcBef>
                <a:spcPts val="200"/>
              </a:spcBef>
              <a:buFont typeface="Arial" pitchFamily="34" charset="0"/>
              <a:buChar char="•"/>
            </a:pPr>
            <a:r>
              <a:rPr lang="en-US" sz="1800" dirty="0"/>
              <a:t>Management committee (milestone reviews)</a:t>
            </a:r>
          </a:p>
          <a:p>
            <a:pPr lvl="1">
              <a:spcBef>
                <a:spcPts val="200"/>
              </a:spcBef>
              <a:buFont typeface="Arial" pitchFamily="34" charset="0"/>
              <a:buChar char="•"/>
            </a:pPr>
            <a:r>
              <a:rPr lang="en-US" sz="1800" dirty="0"/>
              <a:t>Steering committee (phase level reviews)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chemeClr val="accent2"/>
                </a:solidFill>
              </a:rPr>
              <a:t>Escalation</a:t>
            </a:r>
          </a:p>
          <a:p>
            <a:pPr lvl="1">
              <a:spcBef>
                <a:spcPts val="200"/>
              </a:spcBef>
              <a:buFont typeface="Arial" pitchFamily="34" charset="0"/>
              <a:buChar char="•"/>
            </a:pPr>
            <a:r>
              <a:rPr lang="en-US" sz="1800" dirty="0"/>
              <a:t>Team member-project manager-steering committee</a:t>
            </a:r>
          </a:p>
          <a:p>
            <a:pPr lvl="1">
              <a:spcBef>
                <a:spcPts val="200"/>
              </a:spcBef>
              <a:buNone/>
            </a:pPr>
            <a:endParaRPr lang="en-US" sz="18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47D133-3104-45D7-93E8-6EAF5859DF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61" y="118151"/>
            <a:ext cx="1409700" cy="8009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75843"/>
            <a:ext cx="137160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1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title"/>
          </p:nvPr>
        </p:nvSpPr>
        <p:spPr bwMode="auto">
          <a:xfrm>
            <a:off x="3886200" y="411581"/>
            <a:ext cx="1600200" cy="477296"/>
          </a:xfrm>
          <a:ln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600" dirty="0">
                <a:ln w="50800"/>
                <a:solidFill>
                  <a:srgbClr val="00CCFF"/>
                </a:solidFill>
              </a:rPr>
              <a:t>Objectives</a:t>
            </a:r>
            <a:endParaRPr lang="en-US" sz="2600" dirty="0">
              <a:solidFill>
                <a:srgbClr val="00CCFF"/>
              </a:solidFill>
            </a:endParaRPr>
          </a:p>
        </p:txBody>
      </p:sp>
      <p:sp>
        <p:nvSpPr>
          <p:cNvPr id="13315" name="Content Placeholder 2"/>
          <p:cNvSpPr txBox="1">
            <a:spLocks/>
          </p:cNvSpPr>
          <p:nvPr/>
        </p:nvSpPr>
        <p:spPr bwMode="auto">
          <a:xfrm>
            <a:off x="821809" y="1211404"/>
            <a:ext cx="830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SzPct val="150000"/>
              <a:buFont typeface="Arial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</a:rPr>
              <a:t>To implement best in class, Payroll System to meet Business requirements of Sanmina</a:t>
            </a:r>
          </a:p>
          <a:p>
            <a:pPr>
              <a:lnSpc>
                <a:spcPct val="150000"/>
              </a:lnSpc>
              <a:spcBef>
                <a:spcPct val="20000"/>
              </a:spcBef>
              <a:buSzPct val="150000"/>
              <a:buFont typeface="Arial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</a:rPr>
              <a:t>To implement robust On premise product that can help replace current manual/semi automated processing model.</a:t>
            </a:r>
          </a:p>
          <a:p>
            <a:pPr>
              <a:lnSpc>
                <a:spcPct val="150000"/>
              </a:lnSpc>
              <a:spcBef>
                <a:spcPct val="20000"/>
              </a:spcBef>
              <a:buSzPct val="150000"/>
              <a:buFont typeface="Arial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</a:rPr>
              <a:t>Employee portal to provide ease of access to employees to perform day to day operational and strategic HR transactions.</a:t>
            </a:r>
            <a:endParaRPr lang="en-IN" sz="16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SzPct val="150000"/>
              <a:buFont typeface="Arial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</a:rPr>
              <a:t>To achieve </a:t>
            </a:r>
            <a:r>
              <a:rPr lang="en-US" sz="1600" dirty="0">
                <a:latin typeface="Calibri" panose="020F0502020204030204" pitchFamily="34" charset="0"/>
              </a:rPr>
              <a:t>substantial reduction in manual computations, processing, resource tracking time and elimination of redundant processes.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SzPct val="150000"/>
              <a:buFont typeface="Arial" pitchFamily="34" charset="0"/>
              <a:buChar char="•"/>
            </a:pPr>
            <a:endParaRPr lang="en-IN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SzPct val="150000"/>
              <a:buFont typeface="Arial" pitchFamily="34" charset="0"/>
              <a:buChar char="•"/>
            </a:pPr>
            <a:endParaRPr lang="en-US" b="1" dirty="0"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31D421-47E2-45FF-A781-58479D66BA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9" y="108178"/>
            <a:ext cx="1409700" cy="8009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75843"/>
            <a:ext cx="137160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55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entagon 40"/>
          <p:cNvSpPr/>
          <p:nvPr/>
        </p:nvSpPr>
        <p:spPr>
          <a:xfrm rot="10800000">
            <a:off x="4381500" y="3007435"/>
            <a:ext cx="3314700" cy="41910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0" name="Pentagon 39"/>
          <p:cNvSpPr/>
          <p:nvPr/>
        </p:nvSpPr>
        <p:spPr>
          <a:xfrm rot="10800000">
            <a:off x="4381500" y="3562351"/>
            <a:ext cx="3314700" cy="41910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8" name="Pentagon 37"/>
          <p:cNvSpPr/>
          <p:nvPr/>
        </p:nvSpPr>
        <p:spPr>
          <a:xfrm rot="10800000">
            <a:off x="4381500" y="2457449"/>
            <a:ext cx="3314700" cy="41910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7" name="Pentagon 36"/>
          <p:cNvSpPr/>
          <p:nvPr/>
        </p:nvSpPr>
        <p:spPr>
          <a:xfrm rot="10800000">
            <a:off x="4375674" y="1907466"/>
            <a:ext cx="3314700" cy="41910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5" name="Pentagon 34"/>
          <p:cNvSpPr/>
          <p:nvPr/>
        </p:nvSpPr>
        <p:spPr>
          <a:xfrm rot="10800000">
            <a:off x="4375674" y="1352551"/>
            <a:ext cx="3314700" cy="41910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3" name="Pentagon 32"/>
          <p:cNvSpPr/>
          <p:nvPr/>
        </p:nvSpPr>
        <p:spPr>
          <a:xfrm rot="10800000">
            <a:off x="4382394" y="4106508"/>
            <a:ext cx="3314700" cy="419101"/>
          </a:xfrm>
          <a:prstGeom prst="homePlate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4" name="Pentagon 33"/>
          <p:cNvSpPr/>
          <p:nvPr/>
        </p:nvSpPr>
        <p:spPr>
          <a:xfrm rot="10800000">
            <a:off x="4370742" y="802564"/>
            <a:ext cx="3314700" cy="41910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29150" y="1395582"/>
            <a:ext cx="2914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Implementation Scope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9150" y="3050466"/>
            <a:ext cx="2914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bg1"/>
                </a:solidFill>
              </a:rPr>
              <a:t>Implementation Plan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29150" y="3638550"/>
            <a:ext cx="291465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bg1"/>
                </a:solidFill>
              </a:rPr>
              <a:t>Project Management &amp; Control</a:t>
            </a: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10100" y="868920"/>
            <a:ext cx="2914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29150" y="2536499"/>
            <a:ext cx="2914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Roles and Responsibilities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29150" y="1962150"/>
            <a:ext cx="291465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bg1"/>
                </a:solidFill>
              </a:rPr>
              <a:t>Implementation Methodology</a:t>
            </a: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10100" y="4158215"/>
            <a:ext cx="2914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bg1"/>
                </a:solidFill>
              </a:rPr>
              <a:t>Key Success Factors</a:t>
            </a:r>
          </a:p>
        </p:txBody>
      </p:sp>
      <p:pic>
        <p:nvPicPr>
          <p:cNvPr id="24" name="Picture 23" descr="charac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1581150"/>
            <a:ext cx="3257550" cy="32575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BDD31AD-8C4C-4FA2-9770-00A34D75C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9" y="110776"/>
            <a:ext cx="1409700" cy="8009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75843"/>
            <a:ext cx="137160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13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4"/>
          <p:cNvSpPr>
            <a:spLocks noGrp="1"/>
          </p:cNvSpPr>
          <p:nvPr>
            <p:ph type="title"/>
          </p:nvPr>
        </p:nvSpPr>
        <p:spPr bwMode="auto">
          <a:xfrm>
            <a:off x="2916252" y="233749"/>
            <a:ext cx="5429250" cy="55959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600" dirty="0">
                <a:solidFill>
                  <a:srgbClr val="00CCFF"/>
                </a:solidFill>
              </a:rPr>
              <a:t>Key Success Factors</a:t>
            </a: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2286000" y="971550"/>
            <a:ext cx="4419541" cy="3655052"/>
            <a:chOff x="1056" y="618"/>
            <a:chExt cx="3936" cy="3256"/>
          </a:xfrm>
        </p:grpSpPr>
        <p:sp>
          <p:nvSpPr>
            <p:cNvPr id="8" name="Oval 2"/>
            <p:cNvSpPr>
              <a:spLocks noChangeArrowheads="1"/>
            </p:cNvSpPr>
            <p:nvPr/>
          </p:nvSpPr>
          <p:spPr bwMode="auto">
            <a:xfrm>
              <a:off x="1632" y="1162"/>
              <a:ext cx="2627" cy="2294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solidFill>
                  <a:schemeClr val="bg1"/>
                </a:solidFill>
                <a:cs typeface="Arial" charset="0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1713" y="3708"/>
              <a:ext cx="621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bg1"/>
                </a:solidFill>
                <a:cs typeface="Arial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3142" y="3708"/>
              <a:ext cx="619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bg1"/>
                </a:solidFill>
                <a:cs typeface="Arial" charset="0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3624" y="1207"/>
              <a:ext cx="1128" cy="63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algn="ctr" rtl="1" eaLnBrk="1" hangingPunct="1">
                <a:defRPr/>
              </a:pPr>
              <a:r>
                <a:rPr lang="en-US" sz="900" b="1" dirty="0">
                  <a:solidFill>
                    <a:schemeClr val="bg1"/>
                  </a:solidFill>
                  <a:cs typeface="Arial" charset="0"/>
                </a:rPr>
                <a:t>Personal </a:t>
              </a:r>
            </a:p>
            <a:p>
              <a:pPr algn="ctr" rtl="1" eaLnBrk="1" hangingPunct="1">
                <a:defRPr/>
              </a:pPr>
              <a:r>
                <a:rPr lang="en-US" sz="900" b="1" dirty="0">
                  <a:solidFill>
                    <a:schemeClr val="bg1"/>
                  </a:solidFill>
                  <a:cs typeface="Arial" charset="0"/>
                </a:rPr>
                <a:t>Commitment</a:t>
              </a: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3923" y="2296"/>
              <a:ext cx="1069" cy="63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algn="ctr" rtl="1" eaLnBrk="1" hangingPunct="1">
                <a:defRPr/>
              </a:pPr>
              <a:r>
                <a:rPr lang="en-US" sz="900" b="1" dirty="0">
                  <a:solidFill>
                    <a:schemeClr val="bg1"/>
                  </a:solidFill>
                  <a:cs typeface="Arial" charset="0"/>
                </a:rPr>
                <a:t>Decision making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1376" y="2858"/>
              <a:ext cx="1069" cy="63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algn="ctr" rtl="1" eaLnBrk="1" hangingPunct="1">
                <a:defRPr/>
              </a:pPr>
              <a:r>
                <a:rPr lang="en-US" sz="900" b="1" dirty="0">
                  <a:solidFill>
                    <a:schemeClr val="bg1"/>
                  </a:solidFill>
                  <a:cs typeface="Arial" charset="0"/>
                </a:rPr>
                <a:t>Quality of data</a:t>
              </a:r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056" y="1568"/>
              <a:ext cx="1069" cy="63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algn="ctr" rtl="1" eaLnBrk="1" hangingPunct="1">
                <a:defRPr/>
              </a:pPr>
              <a:r>
                <a:rPr lang="en-US" sz="900" b="1" dirty="0">
                  <a:solidFill>
                    <a:schemeClr val="bg1"/>
                  </a:solidFill>
                  <a:cs typeface="Arial" charset="0"/>
                </a:rPr>
                <a:t>Stick to Std Solution</a:t>
              </a:r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2400" y="618"/>
              <a:ext cx="1069" cy="63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algn="ctr" rtl="1" eaLnBrk="1" hangingPunct="1">
                <a:defRPr/>
              </a:pPr>
              <a:r>
                <a:rPr lang="en-US" sz="900" b="1" dirty="0">
                  <a:solidFill>
                    <a:schemeClr val="bg1"/>
                  </a:solidFill>
                  <a:cs typeface="Arial" charset="0"/>
                </a:rPr>
                <a:t>Open</a:t>
              </a:r>
            </a:p>
            <a:p>
              <a:pPr algn="ctr" rtl="1" eaLnBrk="1" hangingPunct="1">
                <a:defRPr/>
              </a:pPr>
              <a:r>
                <a:rPr lang="en-US" sz="900" b="1" dirty="0">
                  <a:solidFill>
                    <a:schemeClr val="bg1"/>
                  </a:solidFill>
                  <a:cs typeface="Arial" charset="0"/>
                </a:rPr>
                <a:t>Communication</a:t>
              </a:r>
            </a:p>
          </p:txBody>
        </p:sp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2720" y="3242"/>
              <a:ext cx="1069" cy="63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algn="ctr" rtl="1" eaLnBrk="1" hangingPunct="1">
                <a:defRPr/>
              </a:pPr>
              <a:r>
                <a:rPr lang="en-US" sz="900" b="1" dirty="0">
                  <a:solidFill>
                    <a:schemeClr val="bg1"/>
                  </a:solidFill>
                  <a:cs typeface="Arial" charset="0"/>
                </a:rPr>
                <a:t>Adherence to Schedule</a:t>
              </a:r>
            </a:p>
          </p:txBody>
        </p:sp>
        <p:graphicFrame>
          <p:nvGraphicFramePr>
            <p:cNvPr id="18" name="Object 12"/>
            <p:cNvGraphicFramePr>
              <a:graphicFrameLocks noChangeAspect="1"/>
            </p:cNvGraphicFramePr>
            <p:nvPr/>
          </p:nvGraphicFramePr>
          <p:xfrm>
            <a:off x="3152" y="1480"/>
            <a:ext cx="185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7" name="Bitmap Image" r:id="rId3" imgW="495343" imgH="1173582" progId="PBrush">
                    <p:embed/>
                  </p:oleObj>
                </mc:Choice>
                <mc:Fallback>
                  <p:oleObj name="Bitmap Image" r:id="rId3" imgW="495343" imgH="1173582" progId="PBrush">
                    <p:embed/>
                    <p:pic>
                      <p:nvPicPr>
                        <p:cNvPr id="0" name="Picture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1480"/>
                          <a:ext cx="185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3333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6666FF">
                                    <a:alpha val="50000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3"/>
            <p:cNvGraphicFramePr>
              <a:graphicFrameLocks noChangeAspect="1"/>
            </p:cNvGraphicFramePr>
            <p:nvPr/>
          </p:nvGraphicFramePr>
          <p:xfrm>
            <a:off x="2426" y="1978"/>
            <a:ext cx="185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8" name="Bitmap Image" r:id="rId5" imgW="495343" imgH="1173582" progId="PBrush">
                    <p:embed/>
                  </p:oleObj>
                </mc:Choice>
                <mc:Fallback>
                  <p:oleObj name="Bitmap Image" r:id="rId5" imgW="495343" imgH="1173582" progId="PBrush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1978"/>
                          <a:ext cx="185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3333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6666FF">
                                    <a:alpha val="50000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4"/>
            <p:cNvGraphicFramePr>
              <a:graphicFrameLocks noChangeAspect="1"/>
            </p:cNvGraphicFramePr>
            <p:nvPr/>
          </p:nvGraphicFramePr>
          <p:xfrm>
            <a:off x="2925" y="2795"/>
            <a:ext cx="185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9" name="Bitmap Image" r:id="rId6" imgW="495343" imgH="1173582" progId="PBrush">
                    <p:embed/>
                  </p:oleObj>
                </mc:Choice>
                <mc:Fallback>
                  <p:oleObj name="Bitmap Image" r:id="rId6" imgW="495343" imgH="1173582" progId="PBrush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2795"/>
                          <a:ext cx="185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3333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6666FF">
                                    <a:alpha val="50000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5"/>
            <p:cNvGraphicFramePr>
              <a:graphicFrameLocks noChangeAspect="1"/>
            </p:cNvGraphicFramePr>
            <p:nvPr/>
          </p:nvGraphicFramePr>
          <p:xfrm>
            <a:off x="2744" y="2341"/>
            <a:ext cx="185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0" name="Bitmap Image" r:id="rId7" imgW="495343" imgH="1173582" progId="PBrush">
                    <p:embed/>
                  </p:oleObj>
                </mc:Choice>
                <mc:Fallback>
                  <p:oleObj name="Bitmap Image" r:id="rId7" imgW="495343" imgH="1173582" progId="PBrush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2341"/>
                          <a:ext cx="185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3333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6666FF">
                                    <a:alpha val="50000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16"/>
            <p:cNvGraphicFramePr>
              <a:graphicFrameLocks noChangeAspect="1"/>
            </p:cNvGraphicFramePr>
            <p:nvPr/>
          </p:nvGraphicFramePr>
          <p:xfrm>
            <a:off x="2426" y="2613"/>
            <a:ext cx="185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1" name="Bitmap Image" r:id="rId8" imgW="495343" imgH="1173582" progId="PBrush">
                    <p:embed/>
                  </p:oleObj>
                </mc:Choice>
                <mc:Fallback>
                  <p:oleObj name="Bitmap Image" r:id="rId8" imgW="495343" imgH="1173582" progId="PBrush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2613"/>
                          <a:ext cx="185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3333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6666FF">
                                    <a:alpha val="50000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7"/>
            <p:cNvGraphicFramePr>
              <a:graphicFrameLocks noChangeAspect="1"/>
            </p:cNvGraphicFramePr>
            <p:nvPr/>
          </p:nvGraphicFramePr>
          <p:xfrm>
            <a:off x="3016" y="2160"/>
            <a:ext cx="185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2" name="Bitmap Image" r:id="rId9" imgW="495343" imgH="1173582" progId="PBrush">
                    <p:embed/>
                  </p:oleObj>
                </mc:Choice>
                <mc:Fallback>
                  <p:oleObj name="Bitmap Image" r:id="rId9" imgW="495343" imgH="1173582" progId="PBrush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2160"/>
                          <a:ext cx="185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3333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6666FF">
                                    <a:alpha val="50000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18"/>
            <p:cNvGraphicFramePr>
              <a:graphicFrameLocks noChangeAspect="1"/>
            </p:cNvGraphicFramePr>
            <p:nvPr/>
          </p:nvGraphicFramePr>
          <p:xfrm>
            <a:off x="3560" y="1933"/>
            <a:ext cx="18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3" name="Bitmap Image" r:id="rId10" imgW="495343" imgH="1173582" progId="PBrush">
                    <p:embed/>
                  </p:oleObj>
                </mc:Choice>
                <mc:Fallback>
                  <p:oleObj name="Bitmap Image" r:id="rId10" imgW="495343" imgH="1173582" progId="PBrush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1933"/>
                          <a:ext cx="186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3333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6666FF">
                                    <a:alpha val="50000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19"/>
            <p:cNvGraphicFramePr>
              <a:graphicFrameLocks noChangeAspect="1"/>
            </p:cNvGraphicFramePr>
            <p:nvPr/>
          </p:nvGraphicFramePr>
          <p:xfrm>
            <a:off x="3015" y="1751"/>
            <a:ext cx="185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4" name="Bitmap Image" r:id="rId11" imgW="495343" imgH="1173582" progId="PBrush">
                    <p:embed/>
                  </p:oleObj>
                </mc:Choice>
                <mc:Fallback>
                  <p:oleObj name="Bitmap Image" r:id="rId11" imgW="495343" imgH="1173582" progId="PBrush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5" y="1751"/>
                          <a:ext cx="185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3333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6666FF">
                                    <a:alpha val="50000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0"/>
            <p:cNvGraphicFramePr>
              <a:graphicFrameLocks noChangeAspect="1"/>
            </p:cNvGraphicFramePr>
            <p:nvPr/>
          </p:nvGraphicFramePr>
          <p:xfrm>
            <a:off x="3197" y="2704"/>
            <a:ext cx="185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5" name="Bitmap Image" r:id="rId12" imgW="495343" imgH="1173582" progId="PBrush">
                    <p:embed/>
                  </p:oleObj>
                </mc:Choice>
                <mc:Fallback>
                  <p:oleObj name="Bitmap Image" r:id="rId12" imgW="495343" imgH="1173582" progId="PBrush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7" y="2704"/>
                          <a:ext cx="185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3333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6666FF">
                                    <a:alpha val="50000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1"/>
            <p:cNvGraphicFramePr>
              <a:graphicFrameLocks noChangeAspect="1"/>
            </p:cNvGraphicFramePr>
            <p:nvPr/>
          </p:nvGraphicFramePr>
          <p:xfrm>
            <a:off x="3152" y="2296"/>
            <a:ext cx="185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6" name="Bitmap Image" r:id="rId13" imgW="495343" imgH="1173582" progId="PBrush">
                    <p:embed/>
                  </p:oleObj>
                </mc:Choice>
                <mc:Fallback>
                  <p:oleObj name="Bitmap Image" r:id="rId13" imgW="495343" imgH="1173582" progId="PBrush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2296"/>
                          <a:ext cx="185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3333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6666FF">
                                    <a:alpha val="50000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2"/>
            <p:cNvGraphicFramePr>
              <a:graphicFrameLocks noChangeAspect="1"/>
            </p:cNvGraphicFramePr>
            <p:nvPr/>
          </p:nvGraphicFramePr>
          <p:xfrm>
            <a:off x="2562" y="2250"/>
            <a:ext cx="185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7" name="Bitmap Image" r:id="rId14" imgW="495343" imgH="1173582" progId="PBrush">
                    <p:embed/>
                  </p:oleObj>
                </mc:Choice>
                <mc:Fallback>
                  <p:oleObj name="Bitmap Image" r:id="rId14" imgW="495343" imgH="1173582" progId="PBrush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250"/>
                          <a:ext cx="185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3333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6666FF">
                                    <a:alpha val="50000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3"/>
            <p:cNvGraphicFramePr>
              <a:graphicFrameLocks noChangeAspect="1"/>
            </p:cNvGraphicFramePr>
            <p:nvPr/>
          </p:nvGraphicFramePr>
          <p:xfrm>
            <a:off x="3469" y="2387"/>
            <a:ext cx="185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8" name="Bitmap Image" r:id="rId15" imgW="495343" imgH="1173582" progId="PBrush">
                    <p:embed/>
                  </p:oleObj>
                </mc:Choice>
                <mc:Fallback>
                  <p:oleObj name="Bitmap Image" r:id="rId15" imgW="495343" imgH="1173582" progId="PBrush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9" y="2387"/>
                          <a:ext cx="185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3333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6666FF">
                                    <a:alpha val="50000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4"/>
            <p:cNvGraphicFramePr>
              <a:graphicFrameLocks noChangeAspect="1"/>
            </p:cNvGraphicFramePr>
            <p:nvPr/>
          </p:nvGraphicFramePr>
          <p:xfrm>
            <a:off x="2426" y="1525"/>
            <a:ext cx="185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9" name="Bitmap Image" r:id="rId16" imgW="495343" imgH="1173582" progId="PBrush">
                    <p:embed/>
                  </p:oleObj>
                </mc:Choice>
                <mc:Fallback>
                  <p:oleObj name="Bitmap Image" r:id="rId16" imgW="495343" imgH="1173582" progId="PBrush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1525"/>
                          <a:ext cx="185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3333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6666FF">
                                    <a:alpha val="50000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25"/>
            <p:cNvGraphicFramePr>
              <a:graphicFrameLocks noChangeAspect="1"/>
            </p:cNvGraphicFramePr>
            <p:nvPr/>
          </p:nvGraphicFramePr>
          <p:xfrm>
            <a:off x="2181" y="2613"/>
            <a:ext cx="294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0" name="Bitmap Image" r:id="rId17" imgW="327619" imgH="601905" progId="PBrush">
                    <p:embed/>
                  </p:oleObj>
                </mc:Choice>
                <mc:Fallback>
                  <p:oleObj name="Bitmap Image" r:id="rId17" imgW="327619" imgH="601905" progId="PBrush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1" y="2613"/>
                          <a:ext cx="294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777777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2" name="Picture 26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2609" y="2749"/>
              <a:ext cx="294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27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3379" y="2704"/>
              <a:ext cx="294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28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2177" y="1735"/>
              <a:ext cx="294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29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2708" y="1978"/>
              <a:ext cx="294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30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3333" y="1661"/>
              <a:ext cx="294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31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2199" y="2250"/>
              <a:ext cx="294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" name="Picture 33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2679" y="1389"/>
              <a:ext cx="294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39" name="Object 34"/>
            <p:cNvGraphicFramePr>
              <a:graphicFrameLocks noChangeAspect="1"/>
            </p:cNvGraphicFramePr>
            <p:nvPr/>
          </p:nvGraphicFramePr>
          <p:xfrm>
            <a:off x="2834" y="1615"/>
            <a:ext cx="185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1" name="Bitmap Image" r:id="rId20" imgW="495343" imgH="1173582" progId="PBrush">
                    <p:embed/>
                  </p:oleObj>
                </mc:Choice>
                <mc:Fallback>
                  <p:oleObj name="Bitmap Image" r:id="rId20" imgW="495343" imgH="1173582" progId="PBrush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4" y="1615"/>
                          <a:ext cx="185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3333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6666FF">
                                    <a:alpha val="50000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35"/>
            <p:cNvGraphicFramePr>
              <a:graphicFrameLocks noChangeAspect="1"/>
            </p:cNvGraphicFramePr>
            <p:nvPr/>
          </p:nvGraphicFramePr>
          <p:xfrm>
            <a:off x="2608" y="1706"/>
            <a:ext cx="185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2" name="Bitmap Image" r:id="rId21" imgW="495343" imgH="1173582" progId="PBrush">
                    <p:embed/>
                  </p:oleObj>
                </mc:Choice>
                <mc:Fallback>
                  <p:oleObj name="Bitmap Image" r:id="rId21" imgW="495343" imgH="1173582" progId="PBrush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1706"/>
                          <a:ext cx="185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3333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6666FF">
                                    <a:alpha val="50000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36"/>
            <p:cNvGraphicFramePr>
              <a:graphicFrameLocks noChangeAspect="1"/>
            </p:cNvGraphicFramePr>
            <p:nvPr/>
          </p:nvGraphicFramePr>
          <p:xfrm>
            <a:off x="2109" y="1978"/>
            <a:ext cx="185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3" name="Bitmap Image" r:id="rId22" imgW="495343" imgH="1173582" progId="PBrush">
                    <p:embed/>
                  </p:oleObj>
                </mc:Choice>
                <mc:Fallback>
                  <p:oleObj name="Bitmap Image" r:id="rId22" imgW="495343" imgH="1173582" progId="PBrush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1978"/>
                          <a:ext cx="185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3333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6666FF">
                                    <a:alpha val="50000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37"/>
            <p:cNvGraphicFramePr>
              <a:graphicFrameLocks noChangeAspect="1"/>
            </p:cNvGraphicFramePr>
            <p:nvPr/>
          </p:nvGraphicFramePr>
          <p:xfrm>
            <a:off x="3243" y="1978"/>
            <a:ext cx="185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4" name="Bitmap Image" r:id="rId23" imgW="495343" imgH="1173582" progId="PBrush">
                    <p:embed/>
                  </p:oleObj>
                </mc:Choice>
                <mc:Fallback>
                  <p:oleObj name="Bitmap Image" r:id="rId23" imgW="495343" imgH="1173582" progId="PBrush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1978"/>
                          <a:ext cx="185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3333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6666FF">
                                    <a:alpha val="50000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33E1427E-7BF2-451F-A596-EFD88EDB5242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9" y="110776"/>
            <a:ext cx="1409700" cy="80096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75843"/>
            <a:ext cx="137160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852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1352550"/>
            <a:ext cx="2557473" cy="320999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372874" y="4248150"/>
            <a:ext cx="2408801" cy="7155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405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</a:rPr>
              <a:t>Thank You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133600" y="590550"/>
            <a:ext cx="4953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IN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All the best</a:t>
            </a:r>
          </a:p>
          <a:p>
            <a:pPr algn="ctr">
              <a:spcBef>
                <a:spcPct val="0"/>
              </a:spcBef>
            </a:pPr>
            <a:r>
              <a:rPr lang="en-IN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for successful Implementation!!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ECAE5E-8E2A-4AB5-9472-F5165B5D9C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9" y="110776"/>
            <a:ext cx="1409700" cy="8009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75843"/>
            <a:ext cx="137160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94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entagon 37"/>
          <p:cNvSpPr/>
          <p:nvPr/>
        </p:nvSpPr>
        <p:spPr>
          <a:xfrm rot="10800000">
            <a:off x="4419600" y="1352552"/>
            <a:ext cx="3314700" cy="419101"/>
          </a:xfrm>
          <a:prstGeom prst="homePlate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7" name="Pentagon 36"/>
          <p:cNvSpPr/>
          <p:nvPr/>
        </p:nvSpPr>
        <p:spPr>
          <a:xfrm rot="10800000">
            <a:off x="4419600" y="4057649"/>
            <a:ext cx="3314700" cy="41910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3" name="Pentagon 32"/>
          <p:cNvSpPr/>
          <p:nvPr/>
        </p:nvSpPr>
        <p:spPr>
          <a:xfrm rot="10800000">
            <a:off x="4419600" y="3524250"/>
            <a:ext cx="3314700" cy="41910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Pentagon 35"/>
          <p:cNvSpPr/>
          <p:nvPr/>
        </p:nvSpPr>
        <p:spPr>
          <a:xfrm rot="10800000">
            <a:off x="4419600" y="2990850"/>
            <a:ext cx="3314700" cy="41910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5" name="Pentagon 34"/>
          <p:cNvSpPr/>
          <p:nvPr/>
        </p:nvSpPr>
        <p:spPr>
          <a:xfrm rot="10800000">
            <a:off x="4419600" y="2451625"/>
            <a:ext cx="3314700" cy="41910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4" name="Pentagon 33"/>
          <p:cNvSpPr/>
          <p:nvPr/>
        </p:nvSpPr>
        <p:spPr>
          <a:xfrm rot="10800000">
            <a:off x="4419600" y="1902534"/>
            <a:ext cx="3314700" cy="41910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29150" y="1395582"/>
            <a:ext cx="2914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b="1" dirty="0"/>
              <a:t>Implementation Scope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9150" y="3028951"/>
            <a:ext cx="2914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bg1"/>
                </a:solidFill>
              </a:rPr>
              <a:t>Implementation Plan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29150" y="3562351"/>
            <a:ext cx="2914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bg1"/>
                </a:solidFill>
              </a:rPr>
              <a:t>Project Management &amp; Control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29150" y="2507219"/>
            <a:ext cx="2914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Roles and Responsibilities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29150" y="1959176"/>
            <a:ext cx="291465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bg1"/>
                </a:solidFill>
              </a:rPr>
              <a:t>Implementation Methodology</a:t>
            </a: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48201" y="4106509"/>
            <a:ext cx="2914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bg1"/>
                </a:solidFill>
              </a:rPr>
              <a:t>Key Success Factors</a:t>
            </a:r>
          </a:p>
        </p:txBody>
      </p:sp>
      <p:pic>
        <p:nvPicPr>
          <p:cNvPr id="24" name="Picture 23" descr="charac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1581150"/>
            <a:ext cx="3257550" cy="3257550"/>
          </a:xfrm>
          <a:prstGeom prst="rect">
            <a:avLst/>
          </a:prstGeom>
        </p:spPr>
      </p:pic>
      <p:sp>
        <p:nvSpPr>
          <p:cNvPr id="39" name="Pentagon 38"/>
          <p:cNvSpPr/>
          <p:nvPr/>
        </p:nvSpPr>
        <p:spPr>
          <a:xfrm rot="10800000">
            <a:off x="4419600" y="819150"/>
            <a:ext cx="3314700" cy="41910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26684" y="863076"/>
            <a:ext cx="2914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Objectives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64D13F5-ADA6-48B4-A5BC-EE41C85D45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03" y="176766"/>
            <a:ext cx="1409700" cy="8009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75843"/>
            <a:ext cx="137160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1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64D13F5-ADA6-48B4-A5BC-EE41C85D45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03" y="176766"/>
            <a:ext cx="1409700" cy="800966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0D7F74BD-0408-4CFE-80C5-54144D639185}"/>
              </a:ext>
            </a:extLst>
          </p:cNvPr>
          <p:cNvSpPr txBox="1">
            <a:spLocks/>
          </p:cNvSpPr>
          <p:nvPr/>
        </p:nvSpPr>
        <p:spPr>
          <a:xfrm>
            <a:off x="3200400" y="413994"/>
            <a:ext cx="4158879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spcBef>
                <a:spcPct val="0"/>
              </a:spcBef>
              <a:buNone/>
              <a:defRPr sz="2200" b="1">
                <a:solidFill>
                  <a:srgbClr val="0093D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n w="50800"/>
                <a:solidFill>
                  <a:srgbClr val="00CCFF"/>
                </a:solidFill>
              </a:rPr>
              <a:t>Implementation scope</a:t>
            </a:r>
            <a:endParaRPr lang="en-IN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4CDA784-7176-453F-B29F-FF4164A043F1}"/>
              </a:ext>
            </a:extLst>
          </p:cNvPr>
          <p:cNvGrpSpPr/>
          <p:nvPr/>
        </p:nvGrpSpPr>
        <p:grpSpPr>
          <a:xfrm>
            <a:off x="1173461" y="1174659"/>
            <a:ext cx="7543800" cy="3530292"/>
            <a:chOff x="1175268" y="1202086"/>
            <a:chExt cx="6923364" cy="3363762"/>
          </a:xfrm>
        </p:grpSpPr>
        <p:sp>
          <p:nvSpPr>
            <p:cNvPr id="64" name="Rounded Rectangle 15">
              <a:extLst>
                <a:ext uri="{FF2B5EF4-FFF2-40B4-BE49-F238E27FC236}">
                  <a16:creationId xmlns:a16="http://schemas.microsoft.com/office/drawing/2014/main" id="{D9BAC595-E0B7-4A92-90CA-59DC66A3A30C}"/>
                </a:ext>
              </a:extLst>
            </p:cNvPr>
            <p:cNvSpPr/>
            <p:nvPr/>
          </p:nvSpPr>
          <p:spPr bwMode="auto">
            <a:xfrm>
              <a:off x="4429776" y="1225368"/>
              <a:ext cx="1337028" cy="376364"/>
            </a:xfrm>
            <a:prstGeom prst="roundRect">
              <a:avLst>
                <a:gd name="adj" fmla="val 4997"/>
              </a:avLst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75000"/>
                </a:lnSpc>
              </a:pPr>
              <a:r>
                <a:rPr lang="en-IN" sz="105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Leave</a:t>
              </a:r>
            </a:p>
            <a:p>
              <a:pPr algn="ctr">
                <a:lnSpc>
                  <a:spcPct val="75000"/>
                </a:lnSpc>
              </a:pPr>
              <a:r>
                <a:rPr lang="en-IN" sz="105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Management</a:t>
              </a:r>
            </a:p>
          </p:txBody>
        </p:sp>
        <p:sp>
          <p:nvSpPr>
            <p:cNvPr id="65" name="Rounded Rectangle 40">
              <a:extLst>
                <a:ext uri="{FF2B5EF4-FFF2-40B4-BE49-F238E27FC236}">
                  <a16:creationId xmlns:a16="http://schemas.microsoft.com/office/drawing/2014/main" id="{10A46C93-6991-4F92-80D0-D5BDD80C424D}"/>
                </a:ext>
              </a:extLst>
            </p:cNvPr>
            <p:cNvSpPr/>
            <p:nvPr/>
          </p:nvSpPr>
          <p:spPr bwMode="auto">
            <a:xfrm>
              <a:off x="1414947" y="1202087"/>
              <a:ext cx="1341450" cy="413997"/>
            </a:xfrm>
            <a:prstGeom prst="roundRect">
              <a:avLst>
                <a:gd name="adj" fmla="val 7915"/>
              </a:avLst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75000"/>
                </a:lnSpc>
              </a:pPr>
              <a:r>
                <a:rPr lang="en-IN" sz="105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Core HR</a:t>
              </a:r>
            </a:p>
          </p:txBody>
        </p:sp>
        <p:sp>
          <p:nvSpPr>
            <p:cNvPr id="66" name="Rounded Rectangle 41">
              <a:extLst>
                <a:ext uri="{FF2B5EF4-FFF2-40B4-BE49-F238E27FC236}">
                  <a16:creationId xmlns:a16="http://schemas.microsoft.com/office/drawing/2014/main" id="{F9AD7AA5-6B2E-4CDD-99CD-270254D6D4A1}"/>
                </a:ext>
              </a:extLst>
            </p:cNvPr>
            <p:cNvSpPr/>
            <p:nvPr/>
          </p:nvSpPr>
          <p:spPr bwMode="auto">
            <a:xfrm>
              <a:off x="2890640" y="1202086"/>
              <a:ext cx="1335151" cy="414000"/>
            </a:xfrm>
            <a:prstGeom prst="roundRect">
              <a:avLst>
                <a:gd name="adj" fmla="val 7914"/>
              </a:avLst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75000"/>
                </a:lnSpc>
              </a:pPr>
              <a:r>
                <a:rPr lang="en-IN" sz="105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 &amp; Attendance</a:t>
              </a:r>
            </a:p>
          </p:txBody>
        </p:sp>
        <p:sp>
          <p:nvSpPr>
            <p:cNvPr id="67" name="AutoShape 77">
              <a:extLst>
                <a:ext uri="{FF2B5EF4-FFF2-40B4-BE49-F238E27FC236}">
                  <a16:creationId xmlns:a16="http://schemas.microsoft.com/office/drawing/2014/main" id="{A77F4F3A-60FC-46D1-A994-F67086624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776" y="3021113"/>
              <a:ext cx="1328507" cy="287404"/>
            </a:xfrm>
            <a:prstGeom prst="roundRect">
              <a:avLst>
                <a:gd name="adj" fmla="val 7461"/>
              </a:avLst>
            </a:prstGeom>
            <a:solidFill>
              <a:srgbClr val="0A78C8"/>
            </a:solidFill>
            <a:ln>
              <a:noFill/>
              <a:headEnd/>
              <a:tailEnd/>
            </a:ln>
            <a:effec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75000"/>
                </a:lnSpc>
              </a:pPr>
              <a:r>
                <a:rPr lang="en-US" sz="1000" dirty="0">
                  <a:solidFill>
                    <a:prstClr val="white"/>
                  </a:solidFill>
                  <a:latin typeface="Arial" panose="020B0604020202020204" pitchFamily="34" charset="0"/>
                  <a:ea typeface="ＭＳ Ｐゴシック" pitchFamily="34" charset="-128"/>
                  <a:cs typeface="Arial" panose="020B0604020202020204" pitchFamily="34" charset="0"/>
                </a:rPr>
                <a:t>ESS(Employee Self services)</a:t>
              </a:r>
            </a:p>
          </p:txBody>
        </p:sp>
        <p:sp>
          <p:nvSpPr>
            <p:cNvPr id="68" name="AutoShape 77">
              <a:extLst>
                <a:ext uri="{FF2B5EF4-FFF2-40B4-BE49-F238E27FC236}">
                  <a16:creationId xmlns:a16="http://schemas.microsoft.com/office/drawing/2014/main" id="{65EA7B20-D919-4B9A-9F60-11E710FAE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903" y="1693022"/>
              <a:ext cx="1350852" cy="400258"/>
            </a:xfrm>
            <a:prstGeom prst="roundRect">
              <a:avLst>
                <a:gd name="adj" fmla="val 9763"/>
              </a:avLst>
            </a:prstGeom>
            <a:solidFill>
              <a:srgbClr val="0A78C8"/>
            </a:solidFill>
            <a:ln>
              <a:noFill/>
              <a:headEnd/>
              <a:tailEnd/>
            </a:ln>
            <a:effec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75000"/>
                </a:lnSpc>
              </a:pPr>
              <a:r>
                <a:rPr lang="en-US" sz="1000" dirty="0">
                  <a:solidFill>
                    <a:prstClr val="white"/>
                  </a:solidFill>
                  <a:latin typeface="Arial" panose="020B0604020202020204" pitchFamily="34" charset="0"/>
                  <a:ea typeface="ＭＳ Ｐゴシック" pitchFamily="34" charset="-128"/>
                  <a:cs typeface="Arial" panose="020B0604020202020204" pitchFamily="34" charset="0"/>
                </a:rPr>
                <a:t>Leave Setup</a:t>
              </a:r>
            </a:p>
          </p:txBody>
        </p:sp>
        <p:sp>
          <p:nvSpPr>
            <p:cNvPr id="69" name="AutoShape 77">
              <a:extLst>
                <a:ext uri="{FF2B5EF4-FFF2-40B4-BE49-F238E27FC236}">
                  <a16:creationId xmlns:a16="http://schemas.microsoft.com/office/drawing/2014/main" id="{A9E8EDB6-7EF5-4F58-A7C4-B75F21D83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776" y="2165758"/>
              <a:ext cx="1328507" cy="347622"/>
            </a:xfrm>
            <a:prstGeom prst="roundRect">
              <a:avLst>
                <a:gd name="adj" fmla="val 7461"/>
              </a:avLst>
            </a:prstGeom>
            <a:solidFill>
              <a:srgbClr val="0A78C8"/>
            </a:solidFill>
            <a:ln>
              <a:noFill/>
              <a:headEnd/>
              <a:tailEnd/>
            </a:ln>
            <a:effec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75000"/>
                </a:lnSpc>
              </a:pPr>
              <a:r>
                <a:rPr lang="en-US" sz="1000" dirty="0">
                  <a:solidFill>
                    <a:prstClr val="white"/>
                  </a:solidFill>
                  <a:latin typeface="Arial" panose="020B0604020202020204" pitchFamily="34" charset="0"/>
                  <a:ea typeface="ＭＳ Ｐゴシック" pitchFamily="34" charset="-128"/>
                  <a:cs typeface="Arial" panose="020B0604020202020204" pitchFamily="34" charset="0"/>
                </a:rPr>
                <a:t>Leave Definition</a:t>
              </a:r>
            </a:p>
          </p:txBody>
        </p:sp>
        <p:sp>
          <p:nvSpPr>
            <p:cNvPr id="70" name="AutoShape 77">
              <a:extLst>
                <a:ext uri="{FF2B5EF4-FFF2-40B4-BE49-F238E27FC236}">
                  <a16:creationId xmlns:a16="http://schemas.microsoft.com/office/drawing/2014/main" id="{EBC2B21C-E675-4848-A375-FB05AF675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776" y="2621420"/>
              <a:ext cx="1337028" cy="305256"/>
            </a:xfrm>
            <a:prstGeom prst="roundRect">
              <a:avLst>
                <a:gd name="adj" fmla="val 9763"/>
              </a:avLst>
            </a:prstGeom>
            <a:solidFill>
              <a:srgbClr val="0A78C8"/>
            </a:solidFill>
            <a:ln>
              <a:noFill/>
              <a:headEnd/>
              <a:tailEnd/>
            </a:ln>
            <a:effec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75000"/>
                </a:lnSpc>
              </a:pPr>
              <a:r>
                <a:rPr lang="en-US" sz="1000" dirty="0">
                  <a:solidFill>
                    <a:prstClr val="white"/>
                  </a:solidFill>
                  <a:latin typeface="Arial" panose="020B0604020202020204" pitchFamily="34" charset="0"/>
                  <a:ea typeface="ＭＳ Ｐゴシック" pitchFamily="34" charset="-128"/>
                  <a:cs typeface="Arial" panose="020B0604020202020204" pitchFamily="34" charset="0"/>
                </a:rPr>
                <a:t>Leave Administration &amp; Applying Leave</a:t>
              </a:r>
            </a:p>
          </p:txBody>
        </p:sp>
        <p:sp>
          <p:nvSpPr>
            <p:cNvPr id="71" name="AutoShape 77">
              <a:extLst>
                <a:ext uri="{FF2B5EF4-FFF2-40B4-BE49-F238E27FC236}">
                  <a16:creationId xmlns:a16="http://schemas.microsoft.com/office/drawing/2014/main" id="{7A9B6E83-4CC3-423D-A89C-91044600B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1245" y="1689364"/>
              <a:ext cx="1335151" cy="424143"/>
            </a:xfrm>
            <a:prstGeom prst="roundRect">
              <a:avLst>
                <a:gd name="adj" fmla="val 9762"/>
              </a:avLst>
            </a:prstGeom>
            <a:solidFill>
              <a:srgbClr val="0A78C8"/>
            </a:solidFill>
            <a:ln>
              <a:noFill/>
              <a:headEnd/>
              <a:tailEnd/>
            </a:ln>
            <a:effec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75000"/>
                </a:lnSpc>
              </a:pPr>
              <a:r>
                <a:rPr lang="en-US" sz="1000" dirty="0">
                  <a:solidFill>
                    <a:prstClr val="white"/>
                  </a:solidFill>
                  <a:latin typeface="Arial" panose="020B0604020202020204" pitchFamily="34" charset="0"/>
                  <a:ea typeface="ＭＳ Ｐゴシック" pitchFamily="34" charset="-128"/>
                  <a:cs typeface="Arial" panose="020B0604020202020204" pitchFamily="34" charset="0"/>
                </a:rPr>
                <a:t>Organization </a:t>
              </a:r>
            </a:p>
            <a:p>
              <a:pPr algn="ctr">
                <a:lnSpc>
                  <a:spcPct val="75000"/>
                </a:lnSpc>
              </a:pPr>
              <a:r>
                <a:rPr lang="en-US" sz="1000" dirty="0">
                  <a:solidFill>
                    <a:prstClr val="white"/>
                  </a:solidFill>
                  <a:latin typeface="Arial" panose="020B0604020202020204" pitchFamily="34" charset="0"/>
                  <a:ea typeface="ＭＳ Ｐゴシック" pitchFamily="34" charset="-128"/>
                  <a:cs typeface="Arial" panose="020B0604020202020204" pitchFamily="34" charset="0"/>
                </a:rPr>
                <a:t>Management and Personnel Information</a:t>
              </a:r>
            </a:p>
          </p:txBody>
        </p:sp>
        <p:sp>
          <p:nvSpPr>
            <p:cNvPr id="72" name="AutoShape 77">
              <a:extLst>
                <a:ext uri="{FF2B5EF4-FFF2-40B4-BE49-F238E27FC236}">
                  <a16:creationId xmlns:a16="http://schemas.microsoft.com/office/drawing/2014/main" id="{2FD0E5E3-C06B-418A-A8B6-912A92DAE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1245" y="2217800"/>
              <a:ext cx="1296968" cy="324840"/>
            </a:xfrm>
            <a:prstGeom prst="roundRect">
              <a:avLst>
                <a:gd name="adj" fmla="val 9763"/>
              </a:avLst>
            </a:prstGeom>
            <a:solidFill>
              <a:srgbClr val="0A78C8"/>
            </a:solidFill>
            <a:ln>
              <a:noFill/>
              <a:headEnd/>
              <a:tailEnd/>
            </a:ln>
            <a:effec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75000"/>
                </a:lnSpc>
              </a:pPr>
              <a:r>
                <a:rPr lang="en-US" sz="1000" dirty="0">
                  <a:solidFill>
                    <a:prstClr val="white"/>
                  </a:solidFill>
                  <a:latin typeface="Arial" panose="020B0604020202020204" pitchFamily="34" charset="0"/>
                  <a:ea typeface="ＭＳ Ｐゴシック" pitchFamily="34" charset="-128"/>
                  <a:cs typeface="Arial" panose="020B0604020202020204" pitchFamily="34" charset="0"/>
                </a:rPr>
                <a:t>Movements &amp; </a:t>
              </a:r>
            </a:p>
            <a:p>
              <a:pPr algn="ctr">
                <a:lnSpc>
                  <a:spcPct val="75000"/>
                </a:lnSpc>
              </a:pPr>
              <a:r>
                <a:rPr lang="en-US" sz="1000" dirty="0">
                  <a:solidFill>
                    <a:prstClr val="white"/>
                  </a:solidFill>
                  <a:latin typeface="Arial" panose="020B0604020202020204" pitchFamily="34" charset="0"/>
                  <a:ea typeface="ＭＳ Ｐゴシック" pitchFamily="34" charset="-128"/>
                  <a:cs typeface="Arial" panose="020B0604020202020204" pitchFamily="34" charset="0"/>
                </a:rPr>
                <a:t>Exit Management</a:t>
              </a:r>
            </a:p>
          </p:txBody>
        </p:sp>
        <p:sp>
          <p:nvSpPr>
            <p:cNvPr id="73" name="AutoShape 77">
              <a:extLst>
                <a:ext uri="{FF2B5EF4-FFF2-40B4-BE49-F238E27FC236}">
                  <a16:creationId xmlns:a16="http://schemas.microsoft.com/office/drawing/2014/main" id="{2BC72C8E-8C40-4540-89B9-889CF341E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1245" y="2646934"/>
              <a:ext cx="1296968" cy="287404"/>
            </a:xfrm>
            <a:prstGeom prst="roundRect">
              <a:avLst>
                <a:gd name="adj" fmla="val 12065"/>
              </a:avLst>
            </a:prstGeom>
            <a:solidFill>
              <a:srgbClr val="0A78C8"/>
            </a:solidFill>
            <a:ln>
              <a:noFill/>
              <a:headEnd/>
              <a:tailEnd/>
            </a:ln>
            <a:effec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75000"/>
                </a:lnSpc>
              </a:pPr>
              <a:r>
                <a:rPr lang="en-US" sz="1000" dirty="0">
                  <a:solidFill>
                    <a:prstClr val="white"/>
                  </a:solidFill>
                  <a:latin typeface="Arial" panose="020B0604020202020204" pitchFamily="34" charset="0"/>
                  <a:ea typeface="ＭＳ Ｐゴシック" pitchFamily="34" charset="-128"/>
                  <a:cs typeface="Arial" panose="020B0604020202020204" pitchFamily="34" charset="0"/>
                </a:rPr>
                <a:t>Benefits </a:t>
              </a:r>
            </a:p>
            <a:p>
              <a:pPr algn="ctr">
                <a:lnSpc>
                  <a:spcPct val="75000"/>
                </a:lnSpc>
              </a:pPr>
              <a:r>
                <a:rPr lang="en-US" sz="1000" dirty="0">
                  <a:solidFill>
                    <a:prstClr val="white"/>
                  </a:solidFill>
                  <a:latin typeface="Arial" panose="020B0604020202020204" pitchFamily="34" charset="0"/>
                  <a:ea typeface="ＭＳ Ｐゴシック" pitchFamily="34" charset="-128"/>
                  <a:cs typeface="Arial" panose="020B0604020202020204" pitchFamily="34" charset="0"/>
                </a:rPr>
                <a:t>Administration</a:t>
              </a:r>
            </a:p>
          </p:txBody>
        </p:sp>
        <p:sp>
          <p:nvSpPr>
            <p:cNvPr id="75" name="AutoShape 77">
              <a:extLst>
                <a:ext uri="{FF2B5EF4-FFF2-40B4-BE49-F238E27FC236}">
                  <a16:creationId xmlns:a16="http://schemas.microsoft.com/office/drawing/2014/main" id="{2280F2FC-07D4-46AF-9770-F3FD37B85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0640" y="1688561"/>
              <a:ext cx="1335151" cy="400258"/>
            </a:xfrm>
            <a:prstGeom prst="roundRect">
              <a:avLst>
                <a:gd name="adj" fmla="val 9763"/>
              </a:avLst>
            </a:prstGeom>
            <a:solidFill>
              <a:srgbClr val="0A78C8"/>
            </a:solidFill>
            <a:ln>
              <a:noFill/>
              <a:headEnd/>
              <a:tailEnd/>
            </a:ln>
            <a:effec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75000"/>
                </a:lnSpc>
              </a:pPr>
              <a:r>
                <a:rPr lang="en-US" sz="1000" dirty="0">
                  <a:solidFill>
                    <a:prstClr val="white"/>
                  </a:solidFill>
                  <a:latin typeface="Arial" panose="020B0604020202020204" pitchFamily="34" charset="0"/>
                  <a:ea typeface="ＭＳ Ｐゴシック" pitchFamily="34" charset="-128"/>
                  <a:cs typeface="Arial" panose="020B0604020202020204" pitchFamily="34" charset="0"/>
                </a:rPr>
                <a:t>Schedule </a:t>
              </a:r>
            </a:p>
            <a:p>
              <a:pPr algn="ctr">
                <a:lnSpc>
                  <a:spcPct val="75000"/>
                </a:lnSpc>
              </a:pPr>
              <a:r>
                <a:rPr lang="en-US" sz="1000" dirty="0">
                  <a:solidFill>
                    <a:prstClr val="white"/>
                  </a:solidFill>
                  <a:latin typeface="Arial" panose="020B0604020202020204" pitchFamily="34" charset="0"/>
                  <a:ea typeface="ＭＳ Ｐゴシック" pitchFamily="34" charset="-128"/>
                  <a:cs typeface="Arial" panose="020B0604020202020204" pitchFamily="34" charset="0"/>
                </a:rPr>
                <a:t>Management</a:t>
              </a:r>
            </a:p>
          </p:txBody>
        </p:sp>
        <p:sp>
          <p:nvSpPr>
            <p:cNvPr id="76" name="AutoShape 77">
              <a:extLst>
                <a:ext uri="{FF2B5EF4-FFF2-40B4-BE49-F238E27FC236}">
                  <a16:creationId xmlns:a16="http://schemas.microsoft.com/office/drawing/2014/main" id="{3ED105A1-CA66-4CFB-8412-869A462B4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0640" y="2218279"/>
              <a:ext cx="1335151" cy="287404"/>
            </a:xfrm>
            <a:prstGeom prst="roundRect">
              <a:avLst>
                <a:gd name="adj" fmla="val 7461"/>
              </a:avLst>
            </a:prstGeom>
            <a:solidFill>
              <a:srgbClr val="0A78C8"/>
            </a:solidFill>
            <a:ln>
              <a:noFill/>
              <a:headEnd/>
              <a:tailEnd/>
            </a:ln>
            <a:effec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75000"/>
                </a:lnSpc>
              </a:pPr>
              <a:r>
                <a:rPr lang="en-US" sz="1000" dirty="0">
                  <a:solidFill>
                    <a:prstClr val="white"/>
                  </a:solidFill>
                  <a:latin typeface="Arial" panose="020B0604020202020204" pitchFamily="34" charset="0"/>
                  <a:ea typeface="ＭＳ Ｐゴシック" pitchFamily="34" charset="-128"/>
                  <a:cs typeface="Arial" panose="020B0604020202020204" pitchFamily="34" charset="0"/>
                </a:rPr>
                <a:t>Paid Time-Off  </a:t>
              </a:r>
            </a:p>
            <a:p>
              <a:pPr algn="ctr">
                <a:lnSpc>
                  <a:spcPct val="75000"/>
                </a:lnSpc>
              </a:pPr>
              <a:r>
                <a:rPr lang="en-US" sz="1000" dirty="0">
                  <a:solidFill>
                    <a:prstClr val="white"/>
                  </a:solidFill>
                  <a:latin typeface="Arial" panose="020B0604020202020204" pitchFamily="34" charset="0"/>
                  <a:ea typeface="ＭＳ Ｐゴシック" pitchFamily="34" charset="-128"/>
                  <a:cs typeface="Arial" panose="020B0604020202020204" pitchFamily="34" charset="0"/>
                </a:rPr>
                <a:t>Management</a:t>
              </a:r>
            </a:p>
          </p:txBody>
        </p:sp>
        <p:sp>
          <p:nvSpPr>
            <p:cNvPr id="77" name="AutoShape 77">
              <a:extLst>
                <a:ext uri="{FF2B5EF4-FFF2-40B4-BE49-F238E27FC236}">
                  <a16:creationId xmlns:a16="http://schemas.microsoft.com/office/drawing/2014/main" id="{173C750D-93DA-441E-96A0-F43BEC245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0640" y="2664711"/>
              <a:ext cx="1328654" cy="287404"/>
            </a:xfrm>
            <a:prstGeom prst="roundRect">
              <a:avLst>
                <a:gd name="adj" fmla="val 7461"/>
              </a:avLst>
            </a:prstGeom>
            <a:solidFill>
              <a:srgbClr val="0A78C8"/>
            </a:solidFill>
            <a:ln>
              <a:noFill/>
              <a:headEnd/>
              <a:tailEnd/>
            </a:ln>
            <a:effec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75000"/>
                </a:lnSpc>
              </a:pPr>
              <a:r>
                <a:rPr lang="en-US" sz="1000" dirty="0">
                  <a:solidFill>
                    <a:prstClr val="white"/>
                  </a:solidFill>
                  <a:latin typeface="Arial" panose="020B0604020202020204" pitchFamily="34" charset="0"/>
                  <a:ea typeface="ＭＳ Ｐゴシック" pitchFamily="34" charset="-128"/>
                  <a:cs typeface="Arial" panose="020B0604020202020204" pitchFamily="34" charset="0"/>
                </a:rPr>
                <a:t>Time Entry </a:t>
              </a:r>
            </a:p>
            <a:p>
              <a:pPr algn="ctr">
                <a:lnSpc>
                  <a:spcPct val="75000"/>
                </a:lnSpc>
              </a:pPr>
              <a:r>
                <a:rPr lang="en-US" sz="1000" dirty="0">
                  <a:solidFill>
                    <a:prstClr val="white"/>
                  </a:solidFill>
                  <a:latin typeface="Arial" panose="020B0604020202020204" pitchFamily="34" charset="0"/>
                  <a:ea typeface="ＭＳ Ｐゴシック" pitchFamily="34" charset="-128"/>
                  <a:cs typeface="Arial" panose="020B0604020202020204" pitchFamily="34" charset="0"/>
                </a:rPr>
                <a:t>Management</a:t>
              </a:r>
            </a:p>
          </p:txBody>
        </p:sp>
        <p:sp>
          <p:nvSpPr>
            <p:cNvPr id="78" name="AutoShape 77">
              <a:extLst>
                <a:ext uri="{FF2B5EF4-FFF2-40B4-BE49-F238E27FC236}">
                  <a16:creationId xmlns:a16="http://schemas.microsoft.com/office/drawing/2014/main" id="{AE64E761-78C7-49EF-820A-54C1A77FD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0640" y="3033894"/>
              <a:ext cx="1328654" cy="287404"/>
            </a:xfrm>
            <a:prstGeom prst="roundRect">
              <a:avLst>
                <a:gd name="adj" fmla="val 5160"/>
              </a:avLst>
            </a:prstGeom>
            <a:solidFill>
              <a:srgbClr val="0A78C8"/>
            </a:solidFill>
            <a:ln>
              <a:noFill/>
              <a:headEnd/>
              <a:tailEnd/>
            </a:ln>
            <a:effec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75000"/>
                </a:lnSpc>
              </a:pPr>
              <a:r>
                <a:rPr lang="en-US" sz="1000" dirty="0">
                  <a:solidFill>
                    <a:prstClr val="white"/>
                  </a:solidFill>
                  <a:latin typeface="Arial" panose="020B0604020202020204" pitchFamily="34" charset="0"/>
                  <a:ea typeface="ＭＳ Ｐゴシック" pitchFamily="34" charset="-128"/>
                  <a:cs typeface="Arial" panose="020B0604020202020204" pitchFamily="34" charset="0"/>
                </a:rPr>
                <a:t>Absence &amp; </a:t>
              </a:r>
            </a:p>
            <a:p>
              <a:pPr algn="ctr">
                <a:lnSpc>
                  <a:spcPct val="75000"/>
                </a:lnSpc>
              </a:pPr>
              <a:r>
                <a:rPr lang="en-US" sz="1000" dirty="0">
                  <a:solidFill>
                    <a:prstClr val="white"/>
                  </a:solidFill>
                  <a:latin typeface="Arial" panose="020B0604020202020204" pitchFamily="34" charset="0"/>
                  <a:ea typeface="ＭＳ Ｐゴシック" pitchFamily="34" charset="-128"/>
                  <a:cs typeface="Arial" panose="020B0604020202020204" pitchFamily="34" charset="0"/>
                </a:rPr>
                <a:t>Overtime Tracking</a:t>
              </a:r>
            </a:p>
          </p:txBody>
        </p:sp>
        <p:sp>
          <p:nvSpPr>
            <p:cNvPr id="79" name="AutoShape 63">
              <a:extLst>
                <a:ext uri="{FF2B5EF4-FFF2-40B4-BE49-F238E27FC236}">
                  <a16:creationId xmlns:a16="http://schemas.microsoft.com/office/drawing/2014/main" id="{C41EC89D-47A4-4ACC-BB9B-39BA57661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977" y="4267301"/>
              <a:ext cx="719785" cy="298547"/>
            </a:xfrm>
            <a:prstGeom prst="roundRect">
              <a:avLst>
                <a:gd name="adj" fmla="val 5380"/>
              </a:avLst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75000"/>
                </a:lnSpc>
              </a:pPr>
              <a:r>
                <a:rPr lang="en-US" sz="9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Uploads</a:t>
              </a:r>
            </a:p>
          </p:txBody>
        </p:sp>
        <p:sp>
          <p:nvSpPr>
            <p:cNvPr id="80" name="AutoShape 64">
              <a:extLst>
                <a:ext uri="{FF2B5EF4-FFF2-40B4-BE49-F238E27FC236}">
                  <a16:creationId xmlns:a16="http://schemas.microsoft.com/office/drawing/2014/main" id="{7DB29832-C61E-42E7-B316-F1395004D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5106" y="4267301"/>
              <a:ext cx="719785" cy="298547"/>
            </a:xfrm>
            <a:prstGeom prst="roundRect">
              <a:avLst>
                <a:gd name="adj" fmla="val 11023"/>
              </a:avLst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75000"/>
                </a:lnSpc>
              </a:pPr>
              <a:r>
                <a:rPr lang="en-US" sz="9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Advanced</a:t>
              </a:r>
            </a:p>
            <a:p>
              <a:pPr algn="ctr">
                <a:lnSpc>
                  <a:spcPct val="75000"/>
                </a:lnSpc>
              </a:pPr>
              <a:r>
                <a:rPr lang="en-US" sz="9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Reporting</a:t>
              </a:r>
            </a:p>
          </p:txBody>
        </p:sp>
        <p:sp>
          <p:nvSpPr>
            <p:cNvPr id="81" name="AutoShape 63">
              <a:extLst>
                <a:ext uri="{FF2B5EF4-FFF2-40B4-BE49-F238E27FC236}">
                  <a16:creationId xmlns:a16="http://schemas.microsoft.com/office/drawing/2014/main" id="{3AB6EADA-562F-4129-9910-1916BDB45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7623" y="4267301"/>
              <a:ext cx="719785" cy="298547"/>
            </a:xfrm>
            <a:prstGeom prst="roundRect">
              <a:avLst>
                <a:gd name="adj" fmla="val 9142"/>
              </a:avLst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75000"/>
                </a:lnSpc>
              </a:pPr>
              <a:r>
                <a:rPr lang="en-US" sz="9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Mobility</a:t>
              </a:r>
            </a:p>
          </p:txBody>
        </p:sp>
        <p:sp>
          <p:nvSpPr>
            <p:cNvPr id="82" name="AutoShape 77">
              <a:extLst>
                <a:ext uri="{FF2B5EF4-FFF2-40B4-BE49-F238E27FC236}">
                  <a16:creationId xmlns:a16="http://schemas.microsoft.com/office/drawing/2014/main" id="{59241181-7508-4227-B11D-876C4EA5A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364" y="4267301"/>
              <a:ext cx="719785" cy="298547"/>
            </a:xfrm>
            <a:prstGeom prst="roundRect">
              <a:avLst>
                <a:gd name="adj" fmla="val 7261"/>
              </a:avLst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75000"/>
                </a:lnSpc>
              </a:pPr>
              <a:r>
                <a:rPr lang="en-US" sz="9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Role-based </a:t>
              </a:r>
            </a:p>
            <a:p>
              <a:pPr algn="ctr">
                <a:lnSpc>
                  <a:spcPct val="75000"/>
                </a:lnSpc>
              </a:pPr>
              <a:r>
                <a:rPr lang="en-US" sz="9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Access</a:t>
              </a:r>
            </a:p>
          </p:txBody>
        </p:sp>
        <p:sp>
          <p:nvSpPr>
            <p:cNvPr id="83" name="AutoShape 64">
              <a:extLst>
                <a:ext uri="{FF2B5EF4-FFF2-40B4-BE49-F238E27FC236}">
                  <a16:creationId xmlns:a16="http://schemas.microsoft.com/office/drawing/2014/main" id="{A9F7D1DD-DF59-49EA-817D-6754CAD39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3235" y="4267301"/>
              <a:ext cx="719785" cy="298547"/>
            </a:xfrm>
            <a:prstGeom prst="roundRect">
              <a:avLst>
                <a:gd name="adj" fmla="val 7261"/>
              </a:avLst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  <a:effectLst/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75000"/>
                </a:lnSpc>
              </a:pPr>
              <a:r>
                <a:rPr lang="en-US" sz="9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</a:p>
            <a:p>
              <a:pPr algn="ctr">
                <a:lnSpc>
                  <a:spcPct val="75000"/>
                </a:lnSpc>
              </a:pPr>
              <a:r>
                <a:rPr lang="en-US" sz="9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Toolkit</a:t>
              </a:r>
            </a:p>
          </p:txBody>
        </p:sp>
        <p:sp>
          <p:nvSpPr>
            <p:cNvPr id="84" name="AutoShape 63">
              <a:extLst>
                <a:ext uri="{FF2B5EF4-FFF2-40B4-BE49-F238E27FC236}">
                  <a16:creationId xmlns:a16="http://schemas.microsoft.com/office/drawing/2014/main" id="{A765585B-D05B-4562-A333-C2E758CC3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8846" y="4267301"/>
              <a:ext cx="719786" cy="298547"/>
            </a:xfrm>
            <a:prstGeom prst="roundRect">
              <a:avLst>
                <a:gd name="adj" fmla="val 9142"/>
              </a:avLst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75000"/>
                </a:lnSpc>
              </a:pPr>
              <a:r>
                <a:rPr lang="en-US" sz="9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SOA-based </a:t>
              </a:r>
            </a:p>
            <a:p>
              <a:pPr algn="ctr">
                <a:lnSpc>
                  <a:spcPct val="75000"/>
                </a:lnSpc>
              </a:pPr>
              <a:r>
                <a:rPr lang="en-US" sz="9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Integration</a:t>
              </a:r>
            </a:p>
          </p:txBody>
        </p:sp>
        <p:sp>
          <p:nvSpPr>
            <p:cNvPr id="85" name="AutoShape 63">
              <a:extLst>
                <a:ext uri="{FF2B5EF4-FFF2-40B4-BE49-F238E27FC236}">
                  <a16:creationId xmlns:a16="http://schemas.microsoft.com/office/drawing/2014/main" id="{D631A80F-997B-40F7-AC10-A699F1C6E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493" y="4267301"/>
              <a:ext cx="719785" cy="298547"/>
            </a:xfrm>
            <a:prstGeom prst="roundRect">
              <a:avLst>
                <a:gd name="adj" fmla="val 7261"/>
              </a:avLst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75000"/>
                </a:lnSpc>
              </a:pPr>
              <a:r>
                <a:rPr lang="en-US" sz="9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Workflow</a:t>
              </a:r>
            </a:p>
          </p:txBody>
        </p:sp>
        <p:grpSp>
          <p:nvGrpSpPr>
            <p:cNvPr id="86" name="Group 3">
              <a:extLst>
                <a:ext uri="{FF2B5EF4-FFF2-40B4-BE49-F238E27FC236}">
                  <a16:creationId xmlns:a16="http://schemas.microsoft.com/office/drawing/2014/main" id="{D1FD08E7-2062-4F00-A228-FA5F0ACD9417}"/>
                </a:ext>
              </a:extLst>
            </p:cNvPr>
            <p:cNvGrpSpPr/>
            <p:nvPr/>
          </p:nvGrpSpPr>
          <p:grpSpPr>
            <a:xfrm>
              <a:off x="1584336" y="3867894"/>
              <a:ext cx="6012000" cy="264844"/>
              <a:chOff x="1584336" y="3685323"/>
              <a:chExt cx="6012000" cy="264844"/>
            </a:xfrm>
          </p:grpSpPr>
          <p:cxnSp>
            <p:nvCxnSpPr>
              <p:cNvPr id="88" name="Elbow Connector 54">
                <a:extLst>
                  <a:ext uri="{FF2B5EF4-FFF2-40B4-BE49-F238E27FC236}">
                    <a16:creationId xmlns:a16="http://schemas.microsoft.com/office/drawing/2014/main" id="{16F92EC5-70FA-448F-B5F3-7AF9281EE251}"/>
                  </a:ext>
                </a:extLst>
              </p:cNvPr>
              <p:cNvCxnSpPr/>
              <p:nvPr/>
            </p:nvCxnSpPr>
            <p:spPr>
              <a:xfrm rot="5400000" flipH="1" flipV="1">
                <a:off x="4585203" y="939035"/>
                <a:ext cx="10265" cy="6012000"/>
              </a:xfrm>
              <a:prstGeom prst="bentConnector3">
                <a:avLst>
                  <a:gd name="adj1" fmla="val 1457142"/>
                </a:avLst>
              </a:prstGeom>
              <a:ln w="9525">
                <a:solidFill>
                  <a:srgbClr val="0070C0"/>
                </a:solidFill>
                <a:prstDash val="sys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AutoShape 69">
                <a:extLst>
                  <a:ext uri="{FF2B5EF4-FFF2-40B4-BE49-F238E27FC236}">
                    <a16:creationId xmlns:a16="http://schemas.microsoft.com/office/drawing/2014/main" id="{5975CAAB-7515-4250-A641-E14BA1D64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2335" y="3685323"/>
                <a:ext cx="1476000" cy="216000"/>
              </a:xfrm>
              <a:prstGeom prst="roundRect">
                <a:avLst>
                  <a:gd name="adj" fmla="val 6893"/>
                </a:avLst>
              </a:prstGeom>
              <a:solidFill>
                <a:schemeClr val="bg1"/>
              </a:solidFill>
              <a:ln>
                <a:noFill/>
                <a:headEnd/>
                <a:tailEnd/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75000"/>
                  </a:lnSpc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ＭＳ Ｐゴシック" pitchFamily="34" charset="-128"/>
                    <a:cs typeface="Arial" panose="020B0604020202020204" pitchFamily="34" charset="0"/>
                  </a:rPr>
                  <a:t>Enterprise Add-ons</a:t>
                </a:r>
              </a:p>
            </p:txBody>
          </p:sp>
        </p:grpSp>
        <p:sp>
          <p:nvSpPr>
            <p:cNvPr id="87" name="AutoShape 69">
              <a:extLst>
                <a:ext uri="{FF2B5EF4-FFF2-40B4-BE49-F238E27FC236}">
                  <a16:creationId xmlns:a16="http://schemas.microsoft.com/office/drawing/2014/main" id="{2B313865-251F-4BAA-83CD-1FA17693B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5268" y="3456090"/>
              <a:ext cx="6712553" cy="252000"/>
            </a:xfrm>
            <a:prstGeom prst="roundRect">
              <a:avLst>
                <a:gd name="adj" fmla="val 6893"/>
              </a:avLst>
            </a:prstGeom>
            <a:solidFill>
              <a:srgbClr val="0A78C8"/>
            </a:solidFill>
            <a:ln>
              <a:noFill/>
              <a:headEnd/>
              <a:tailEnd/>
            </a:ln>
            <a:effec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75000"/>
                </a:lnSpc>
              </a:pPr>
              <a:r>
                <a:rPr lang="en-US" sz="1200" dirty="0">
                  <a:solidFill>
                    <a:prstClr val="white"/>
                  </a:solidFill>
                  <a:latin typeface="Arial" panose="020B0604020202020204" pitchFamily="34" charset="0"/>
                  <a:ea typeface="ＭＳ Ｐゴシック" pitchFamily="34" charset="-128"/>
                  <a:cs typeface="Arial" panose="020B0604020202020204" pitchFamily="34" charset="0"/>
                </a:rPr>
                <a:t>Employee &amp; Manager Self-Service</a:t>
              </a:r>
            </a:p>
          </p:txBody>
        </p:sp>
      </p:grpSp>
      <p:sp>
        <p:nvSpPr>
          <p:cNvPr id="90" name="Rounded Rectangle 39">
            <a:extLst>
              <a:ext uri="{FF2B5EF4-FFF2-40B4-BE49-F238E27FC236}">
                <a16:creationId xmlns:a16="http://schemas.microsoft.com/office/drawing/2014/main" id="{3E6B0186-2069-4C3E-A92B-7FD20A834FF3}"/>
              </a:ext>
            </a:extLst>
          </p:cNvPr>
          <p:cNvSpPr/>
          <p:nvPr/>
        </p:nvSpPr>
        <p:spPr bwMode="auto">
          <a:xfrm>
            <a:off x="6468578" y="1179344"/>
            <a:ext cx="1462238" cy="434496"/>
          </a:xfrm>
          <a:prstGeom prst="roundRect">
            <a:avLst>
              <a:gd name="adj" fmla="val 4997"/>
            </a:avLst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lnSpc>
                <a:spcPct val="75000"/>
              </a:lnSpc>
            </a:pPr>
            <a:r>
              <a:rPr lang="en-IN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Payroll</a:t>
            </a:r>
          </a:p>
        </p:txBody>
      </p:sp>
      <p:sp>
        <p:nvSpPr>
          <p:cNvPr id="91" name="AutoShape 77">
            <a:extLst>
              <a:ext uri="{FF2B5EF4-FFF2-40B4-BE49-F238E27FC236}">
                <a16:creationId xmlns:a16="http://schemas.microsoft.com/office/drawing/2014/main" id="{97E8FF57-1D7B-46A0-B3E5-A2E3071EA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2191" y="3186338"/>
            <a:ext cx="1447561" cy="301633"/>
          </a:xfrm>
          <a:prstGeom prst="roundRect">
            <a:avLst>
              <a:gd name="adj" fmla="val 7461"/>
            </a:avLst>
          </a:prstGeom>
          <a:solidFill>
            <a:srgbClr val="0A78C8"/>
          </a:solidFill>
          <a:ln>
            <a:noFill/>
            <a:headEnd/>
            <a:tailEnd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lnSpc>
                <a:spcPct val="75000"/>
              </a:lnSpc>
            </a:pPr>
            <a:r>
              <a:rPr lang="en-US" sz="1000" dirty="0">
                <a:solidFill>
                  <a:prstClr val="white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Country-specific </a:t>
            </a:r>
          </a:p>
          <a:p>
            <a:pPr algn="ctr">
              <a:lnSpc>
                <a:spcPct val="75000"/>
              </a:lnSpc>
            </a:pPr>
            <a:r>
              <a:rPr lang="en-US" sz="1000" dirty="0">
                <a:solidFill>
                  <a:prstClr val="white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Compliance</a:t>
            </a:r>
          </a:p>
        </p:txBody>
      </p:sp>
      <p:sp>
        <p:nvSpPr>
          <p:cNvPr id="92" name="AutoShape 77">
            <a:extLst>
              <a:ext uri="{FF2B5EF4-FFF2-40B4-BE49-F238E27FC236}">
                <a16:creationId xmlns:a16="http://schemas.microsoft.com/office/drawing/2014/main" id="{FEB3AF39-6EC8-427A-B8A9-C96B87839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284" y="1707470"/>
            <a:ext cx="1471909" cy="420074"/>
          </a:xfrm>
          <a:prstGeom prst="roundRect">
            <a:avLst>
              <a:gd name="adj" fmla="val 9763"/>
            </a:avLst>
          </a:prstGeom>
          <a:solidFill>
            <a:srgbClr val="0A78C8"/>
          </a:solidFill>
          <a:ln>
            <a:noFill/>
            <a:headEnd/>
            <a:tailEnd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lnSpc>
                <a:spcPct val="75000"/>
              </a:lnSpc>
            </a:pPr>
            <a:r>
              <a:rPr lang="en-US" sz="1000" dirty="0">
                <a:solidFill>
                  <a:prstClr val="white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Gross &amp; Net </a:t>
            </a:r>
          </a:p>
          <a:p>
            <a:pPr algn="ctr">
              <a:lnSpc>
                <a:spcPct val="75000"/>
              </a:lnSpc>
            </a:pPr>
            <a:r>
              <a:rPr lang="en-US" sz="1000" dirty="0">
                <a:solidFill>
                  <a:prstClr val="white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Pay Calculation</a:t>
            </a:r>
          </a:p>
        </p:txBody>
      </p:sp>
      <p:sp>
        <p:nvSpPr>
          <p:cNvPr id="93" name="AutoShape 77">
            <a:extLst>
              <a:ext uri="{FF2B5EF4-FFF2-40B4-BE49-F238E27FC236}">
                <a16:creationId xmlns:a16="http://schemas.microsoft.com/office/drawing/2014/main" id="{39CA7951-2D7B-400C-8885-1BABBF9D1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2908" y="2246132"/>
            <a:ext cx="1447561" cy="364832"/>
          </a:xfrm>
          <a:prstGeom prst="roundRect">
            <a:avLst>
              <a:gd name="adj" fmla="val 7461"/>
            </a:avLst>
          </a:prstGeom>
          <a:solidFill>
            <a:srgbClr val="0A78C8"/>
          </a:solidFill>
          <a:ln>
            <a:noFill/>
            <a:headEnd/>
            <a:tailEnd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lnSpc>
                <a:spcPct val="75000"/>
              </a:lnSpc>
            </a:pPr>
            <a:r>
              <a:rPr lang="en-US" sz="1000" dirty="0">
                <a:solidFill>
                  <a:prstClr val="white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Retroactive Pay </a:t>
            </a:r>
          </a:p>
          <a:p>
            <a:pPr algn="ctr">
              <a:lnSpc>
                <a:spcPct val="75000"/>
              </a:lnSpc>
            </a:pPr>
            <a:r>
              <a:rPr lang="en-US" sz="1000" dirty="0">
                <a:solidFill>
                  <a:prstClr val="white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&amp; Increments</a:t>
            </a:r>
          </a:p>
        </p:txBody>
      </p:sp>
      <p:sp>
        <p:nvSpPr>
          <p:cNvPr id="94" name="AutoShape 77">
            <a:extLst>
              <a:ext uri="{FF2B5EF4-FFF2-40B4-BE49-F238E27FC236}">
                <a16:creationId xmlns:a16="http://schemas.microsoft.com/office/drawing/2014/main" id="{EA9987CF-4F5F-43FB-9972-566D63634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2907" y="2765342"/>
            <a:ext cx="1456845" cy="320368"/>
          </a:xfrm>
          <a:prstGeom prst="roundRect">
            <a:avLst>
              <a:gd name="adj" fmla="val 9763"/>
            </a:avLst>
          </a:prstGeom>
          <a:solidFill>
            <a:srgbClr val="0A78C8"/>
          </a:solidFill>
          <a:ln>
            <a:noFill/>
            <a:headEnd/>
            <a:tailEnd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lnSpc>
                <a:spcPct val="75000"/>
              </a:lnSpc>
            </a:pPr>
            <a:r>
              <a:rPr lang="en-US" sz="1000" dirty="0">
                <a:solidFill>
                  <a:prstClr val="white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Direct Deposit </a:t>
            </a:r>
          </a:p>
          <a:p>
            <a:pPr algn="ctr">
              <a:lnSpc>
                <a:spcPct val="75000"/>
              </a:lnSpc>
            </a:pPr>
            <a:r>
              <a:rPr lang="en-US" sz="1000" dirty="0">
                <a:solidFill>
                  <a:prstClr val="white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Automation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75843"/>
            <a:ext cx="137160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7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title"/>
          </p:nvPr>
        </p:nvSpPr>
        <p:spPr bwMode="auto">
          <a:xfrm>
            <a:off x="2933376" y="456766"/>
            <a:ext cx="3657600" cy="477296"/>
          </a:xfrm>
          <a:ln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400" dirty="0">
                <a:ln w="50800"/>
                <a:solidFill>
                  <a:srgbClr val="00CCFF"/>
                </a:solidFill>
              </a:rPr>
              <a:t>Implementation Approach</a:t>
            </a:r>
            <a:br>
              <a:rPr lang="en-IN" sz="2400" dirty="0"/>
            </a:br>
            <a:r>
              <a:rPr lang="en-US" sz="2600" dirty="0">
                <a:ln w="50800"/>
                <a:solidFill>
                  <a:srgbClr val="00CCFF"/>
                </a:solidFill>
              </a:rPr>
              <a:t>  </a:t>
            </a:r>
            <a:endParaRPr lang="en-US" sz="2600" dirty="0">
              <a:solidFill>
                <a:srgbClr val="00CCFF"/>
              </a:solidFill>
            </a:endParaRPr>
          </a:p>
        </p:txBody>
      </p:sp>
      <p:sp>
        <p:nvSpPr>
          <p:cNvPr id="13315" name="Content Placeholder 2"/>
          <p:cNvSpPr txBox="1">
            <a:spLocks/>
          </p:cNvSpPr>
          <p:nvPr/>
        </p:nvSpPr>
        <p:spPr bwMode="auto">
          <a:xfrm>
            <a:off x="609600" y="971550"/>
            <a:ext cx="5744766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200"/>
              </a:spcBef>
              <a:buFont typeface="Wingdings" panose="05000000000000000000" pitchFamily="2" charset="2"/>
              <a:buChar char="Ø"/>
            </a:pPr>
            <a:endParaRPr lang="en-IN" sz="1500" dirty="0">
              <a:latin typeface="Calibri" panose="020F0502020204030204" pitchFamily="34" charset="0"/>
            </a:endParaRPr>
          </a:p>
          <a:p>
            <a:pPr eaLnBrk="1" hangingPunct="1">
              <a:spcBef>
                <a:spcPts val="200"/>
              </a:spcBef>
            </a:pPr>
            <a:endParaRPr lang="en-US" sz="1050" b="1" dirty="0"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943600" y="1110385"/>
            <a:ext cx="3077766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09600" y="3086100"/>
            <a:ext cx="5744766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ts val="200"/>
              </a:spcBef>
              <a:buSzPct val="150000"/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</a:endParaRPr>
          </a:p>
          <a:p>
            <a:pPr>
              <a:spcBef>
                <a:spcPts val="200"/>
              </a:spcBef>
              <a:buSzPct val="150000"/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081816"/>
              </p:ext>
            </p:extLst>
          </p:nvPr>
        </p:nvGraphicFramePr>
        <p:xfrm>
          <a:off x="837876" y="1240520"/>
          <a:ext cx="7848600" cy="34538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1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ln w="50800"/>
                        </a:rPr>
                        <a:t>Implementation Services</a:t>
                      </a:r>
                      <a:endParaRPr lang="en-US" sz="1700" dirty="0"/>
                    </a:p>
                  </a:txBody>
                  <a:tcPr marL="86245" marR="86245" marT="43122" marB="43122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700" u="none" strike="noStrike" kern="1200" cap="none" spc="0" normalizeH="0" baseline="0" noProof="0" dirty="0">
                          <a:ln w="50800"/>
                          <a:effectLst/>
                          <a:uLnTx/>
                          <a:uFillTx/>
                        </a:rPr>
                        <a:t>Training</a:t>
                      </a:r>
                      <a:endParaRPr lang="en-US" sz="1700" dirty="0"/>
                    </a:p>
                  </a:txBody>
                  <a:tcPr marL="86245" marR="86245" marT="43122" marB="4312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u="none" strike="noStrike" kern="1200" cap="none" spc="0" normalizeH="0" baseline="0" noProof="0" dirty="0">
                          <a:ln w="50800"/>
                          <a:effectLst/>
                          <a:uLnTx/>
                          <a:uFillTx/>
                        </a:rPr>
                        <a:t>Data Upload</a:t>
                      </a:r>
                      <a:endParaRPr kumimoji="0" lang="en-US" sz="170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algn="ctr"/>
                      <a:endParaRPr lang="en-US" sz="1700" dirty="0"/>
                    </a:p>
                  </a:txBody>
                  <a:tcPr marL="86245" marR="86245" marT="43122" marB="431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9456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buSzPct val="150000"/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 Solution Definition</a:t>
                      </a:r>
                    </a:p>
                    <a:p>
                      <a:pPr algn="l">
                        <a:spcBef>
                          <a:spcPts val="200"/>
                        </a:spcBef>
                        <a:buSzPct val="150000"/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 Configuration of business  </a:t>
                      </a:r>
                    </a:p>
                    <a:p>
                      <a:pPr algn="l">
                        <a:spcBef>
                          <a:spcPts val="200"/>
                        </a:spcBef>
                        <a:buSzPct val="150000"/>
                        <a:buFont typeface="Arial" pitchFamily="34" charset="0"/>
                        <a:buNone/>
                      </a:pPr>
                      <a:r>
                        <a:rPr lang="en-US" sz="1400" dirty="0"/>
                        <a:t>    rules/workflow/ validations</a:t>
                      </a:r>
                    </a:p>
                    <a:p>
                      <a:pPr algn="l">
                        <a:spcBef>
                          <a:spcPts val="200"/>
                        </a:spcBef>
                        <a:buSzPct val="150000"/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 Deployment of product</a:t>
                      </a:r>
                    </a:p>
                    <a:p>
                      <a:pPr algn="l">
                        <a:spcBef>
                          <a:spcPts val="200"/>
                        </a:spcBef>
                        <a:buSzPct val="150000"/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 Training</a:t>
                      </a:r>
                    </a:p>
                    <a:p>
                      <a:pPr algn="l">
                        <a:spcBef>
                          <a:spcPts val="200"/>
                        </a:spcBef>
                        <a:buSzPct val="150000"/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 Master data and Opening </a:t>
                      </a:r>
                    </a:p>
                    <a:p>
                      <a:pPr algn="l">
                        <a:spcBef>
                          <a:spcPts val="200"/>
                        </a:spcBef>
                        <a:buSzPct val="150000"/>
                        <a:buFont typeface="Arial" pitchFamily="34" charset="0"/>
                        <a:buNone/>
                      </a:pPr>
                      <a:r>
                        <a:rPr lang="en-US" sz="1400" dirty="0"/>
                        <a:t>   balances upload</a:t>
                      </a:r>
                    </a:p>
                    <a:p>
                      <a:pPr algn="l">
                        <a:spcBef>
                          <a:spcPts val="200"/>
                        </a:spcBef>
                        <a:buSzPct val="150000"/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 Testing and Go live support</a:t>
                      </a:r>
                    </a:p>
                    <a:p>
                      <a:pPr algn="l">
                        <a:spcBef>
                          <a:spcPts val="200"/>
                        </a:spcBef>
                        <a:buSzPct val="150000"/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 Project Management</a:t>
                      </a:r>
                    </a:p>
                    <a:p>
                      <a:pPr algn="l"/>
                      <a:endParaRPr lang="en-US" sz="1700" dirty="0"/>
                    </a:p>
                  </a:txBody>
                  <a:tcPr marL="86245" marR="86245" marT="43122" marB="43122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SzPct val="150000"/>
                        <a:buFont typeface="Arial" pitchFamily="34" charset="0"/>
                        <a:buNone/>
                      </a:pPr>
                      <a:r>
                        <a:rPr lang="en-US" sz="1400" dirty="0"/>
                        <a:t>Approach</a:t>
                      </a:r>
                    </a:p>
                    <a:p>
                      <a:pPr marL="285750" indent="-285750" algn="l">
                        <a:spcBef>
                          <a:spcPct val="20000"/>
                        </a:spcBef>
                        <a:buSzPct val="150000"/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Train the Trainer(Core User)</a:t>
                      </a:r>
                    </a:p>
                    <a:p>
                      <a:pPr algn="l">
                        <a:spcBef>
                          <a:spcPct val="20000"/>
                        </a:spcBef>
                        <a:buSzPct val="150000"/>
                        <a:buFont typeface="Arial" pitchFamily="34" charset="0"/>
                        <a:buNone/>
                      </a:pPr>
                      <a:endParaRPr lang="en-US" sz="1400" dirty="0"/>
                    </a:p>
                    <a:p>
                      <a:pPr algn="l">
                        <a:spcBef>
                          <a:spcPct val="20000"/>
                        </a:spcBef>
                        <a:buSzPct val="150000"/>
                        <a:buFont typeface="Arial" pitchFamily="34" charset="0"/>
                        <a:buNone/>
                      </a:pPr>
                      <a:r>
                        <a:rPr lang="en-US" sz="1400" dirty="0"/>
                        <a:t>Levels of Training</a:t>
                      </a:r>
                    </a:p>
                    <a:p>
                      <a:pPr marL="285750" indent="-285750" algn="l">
                        <a:spcBef>
                          <a:spcPct val="20000"/>
                        </a:spcBef>
                        <a:buSzPct val="150000"/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Detailed training –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Before user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acceptance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testing</a:t>
                      </a:r>
                    </a:p>
                    <a:p>
                      <a:pPr marL="285750" indent="-285750" algn="l">
                        <a:spcBef>
                          <a:spcPct val="20000"/>
                        </a:spcBef>
                        <a:buSzPct val="150000"/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Administration training</a:t>
                      </a:r>
                    </a:p>
                    <a:p>
                      <a:pPr algn="l"/>
                      <a:endParaRPr lang="en-US" sz="1700" dirty="0"/>
                    </a:p>
                  </a:txBody>
                  <a:tcPr marL="86245" marR="86245" marT="43122" marB="43122"/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buSzPct val="150000"/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 Data to be Uploaded.</a:t>
                      </a:r>
                    </a:p>
                    <a:p>
                      <a:pPr lvl="1">
                        <a:spcBef>
                          <a:spcPts val="200"/>
                        </a:spcBef>
                        <a:buSzPct val="150000"/>
                        <a:buFont typeface="Arial" pitchFamily="34" charset="0"/>
                        <a:buChar char="•"/>
                      </a:pPr>
                      <a:r>
                        <a:rPr lang="en-US" sz="1200" dirty="0"/>
                        <a:t> Employee  data will be  </a:t>
                      </a:r>
                    </a:p>
                    <a:p>
                      <a:pPr lvl="1">
                        <a:spcBef>
                          <a:spcPts val="200"/>
                        </a:spcBef>
                        <a:buSzPct val="150000"/>
                        <a:buFont typeface="Arial" pitchFamily="34" charset="0"/>
                        <a:buNone/>
                      </a:pPr>
                      <a:r>
                        <a:rPr lang="en-US" sz="1200" dirty="0"/>
                        <a:t>    migrated</a:t>
                      </a:r>
                    </a:p>
                    <a:p>
                      <a:pPr lvl="1">
                        <a:spcBef>
                          <a:spcPts val="200"/>
                        </a:spcBef>
                        <a:buSzPct val="150000"/>
                        <a:buFont typeface="Arial" pitchFamily="34" charset="0"/>
                        <a:buChar char="•"/>
                      </a:pPr>
                      <a:r>
                        <a:rPr lang="en-US" sz="1200" dirty="0"/>
                        <a:t> Leave Balance</a:t>
                      </a:r>
                    </a:p>
                    <a:p>
                      <a:pPr lvl="1">
                        <a:spcBef>
                          <a:spcPts val="200"/>
                        </a:spcBef>
                        <a:buSzPct val="150000"/>
                        <a:buFont typeface="Arial" pitchFamily="34" charset="0"/>
                        <a:buChar char="•"/>
                      </a:pPr>
                      <a:r>
                        <a:rPr lang="en-US" sz="1200" dirty="0"/>
                        <a:t> Other Balances</a:t>
                      </a:r>
                      <a:endParaRPr lang="en-US" sz="1400" dirty="0"/>
                    </a:p>
                    <a:p>
                      <a:pPr>
                        <a:spcBef>
                          <a:spcPts val="200"/>
                        </a:spcBef>
                        <a:buSzPct val="150000"/>
                        <a:buFont typeface="Arial" pitchFamily="34" charset="0"/>
                        <a:buChar char="•"/>
                      </a:pPr>
                      <a:r>
                        <a:rPr lang="en-IN" sz="1400" b="1" dirty="0">
                          <a:latin typeface="Calibri" panose="020F0502020204030204" pitchFamily="34" charset="0"/>
                        </a:rPr>
                        <a:t>Sanmina </a:t>
                      </a:r>
                      <a:r>
                        <a:rPr lang="en-US" sz="1400" dirty="0"/>
                        <a:t>to provide clean and  </a:t>
                      </a:r>
                    </a:p>
                    <a:p>
                      <a:pPr>
                        <a:spcBef>
                          <a:spcPts val="200"/>
                        </a:spcBef>
                        <a:buSzPct val="150000"/>
                        <a:buFont typeface="Arial" pitchFamily="34" charset="0"/>
                        <a:buNone/>
                      </a:pPr>
                      <a:r>
                        <a:rPr lang="en-US" sz="1400" dirty="0"/>
                        <a:t>   verified data in specific  formats  </a:t>
                      </a:r>
                    </a:p>
                    <a:p>
                      <a:pPr>
                        <a:spcBef>
                          <a:spcPts val="200"/>
                        </a:spcBef>
                        <a:buSzPct val="150000"/>
                        <a:buFont typeface="Arial" pitchFamily="34" charset="0"/>
                        <a:buNone/>
                      </a:pPr>
                      <a:r>
                        <a:rPr lang="en-US" sz="1400" dirty="0"/>
                        <a:t>   provided by RAMCO for </a:t>
                      </a:r>
                    </a:p>
                    <a:p>
                      <a:pPr>
                        <a:spcBef>
                          <a:spcPts val="200"/>
                        </a:spcBef>
                        <a:buSzPct val="150000"/>
                        <a:buFont typeface="Arial" pitchFamily="34" charset="0"/>
                        <a:buNone/>
                      </a:pPr>
                      <a:r>
                        <a:rPr lang="en-US" sz="1400" dirty="0"/>
                        <a:t>   uploading.</a:t>
                      </a:r>
                    </a:p>
                    <a:p>
                      <a:endParaRPr lang="en-US" sz="1700" dirty="0"/>
                    </a:p>
                  </a:txBody>
                  <a:tcPr marL="86245" marR="86245" marT="43122" marB="4312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28605881-B114-4A89-9073-0FCDC0D630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9" y="110776"/>
            <a:ext cx="1409700" cy="8009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75843"/>
            <a:ext cx="137160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entagon 38"/>
          <p:cNvSpPr/>
          <p:nvPr/>
        </p:nvSpPr>
        <p:spPr>
          <a:xfrm rot="10800000">
            <a:off x="4386432" y="1962150"/>
            <a:ext cx="3314700" cy="419101"/>
          </a:xfrm>
          <a:prstGeom prst="homePlate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8" name="Pentagon 37"/>
          <p:cNvSpPr/>
          <p:nvPr/>
        </p:nvSpPr>
        <p:spPr>
          <a:xfrm rot="10800000">
            <a:off x="4387327" y="4210048"/>
            <a:ext cx="3314700" cy="41910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7" name="Pentagon 36"/>
          <p:cNvSpPr/>
          <p:nvPr/>
        </p:nvSpPr>
        <p:spPr>
          <a:xfrm rot="10800000">
            <a:off x="4387326" y="3638551"/>
            <a:ext cx="3314700" cy="41910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Pentagon 35"/>
          <p:cNvSpPr/>
          <p:nvPr/>
        </p:nvSpPr>
        <p:spPr>
          <a:xfrm rot="10800000">
            <a:off x="4386432" y="3067049"/>
            <a:ext cx="3314700" cy="41910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5" name="Pentagon 34"/>
          <p:cNvSpPr/>
          <p:nvPr/>
        </p:nvSpPr>
        <p:spPr>
          <a:xfrm rot="10800000">
            <a:off x="4392258" y="2517066"/>
            <a:ext cx="3314700" cy="41910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4" name="Pentagon 33"/>
          <p:cNvSpPr/>
          <p:nvPr/>
        </p:nvSpPr>
        <p:spPr>
          <a:xfrm rot="10800000">
            <a:off x="4381500" y="1390649"/>
            <a:ext cx="3314700" cy="41910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3" name="Pentagon 32"/>
          <p:cNvSpPr/>
          <p:nvPr/>
        </p:nvSpPr>
        <p:spPr>
          <a:xfrm rot="10800000">
            <a:off x="4381500" y="814216"/>
            <a:ext cx="3314700" cy="41910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29150" y="1462348"/>
            <a:ext cx="2914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Implementation Scope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9150" y="3121225"/>
            <a:ext cx="2914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bg1"/>
                </a:solidFill>
              </a:rPr>
              <a:t>Implementation Plan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29150" y="3711773"/>
            <a:ext cx="2914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bg1"/>
                </a:solidFill>
              </a:rPr>
              <a:t>Project Management &amp; Control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10100" y="868920"/>
            <a:ext cx="2914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29150" y="2583418"/>
            <a:ext cx="2914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Roles and Responsibilities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29150" y="2035375"/>
            <a:ext cx="291465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/>
              <a:t>Implementation Methodology</a:t>
            </a:r>
          </a:p>
          <a:p>
            <a:pPr eaLnBrk="1" hangingPunct="1">
              <a:defRPr/>
            </a:pP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620986" y="4269921"/>
            <a:ext cx="2914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bg1"/>
                </a:solidFill>
              </a:rPr>
              <a:t>Key Success Factors</a:t>
            </a:r>
          </a:p>
        </p:txBody>
      </p:sp>
      <p:pic>
        <p:nvPicPr>
          <p:cNvPr id="24" name="Picture 23" descr="charac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1581150"/>
            <a:ext cx="3257550" cy="32575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B2D40A-2B9B-4572-9785-295F743D72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9" y="110776"/>
            <a:ext cx="1409700" cy="8009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75843"/>
            <a:ext cx="137160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13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>
            <a:off x="1281113" y="1581150"/>
            <a:ext cx="6725841" cy="285750"/>
          </a:xfrm>
          <a:custGeom>
            <a:avLst/>
            <a:gdLst>
              <a:gd name="T0" fmla="*/ 2147483647 w 5593"/>
              <a:gd name="T1" fmla="*/ 0 h 342"/>
              <a:gd name="T2" fmla="*/ 2147483647 w 5593"/>
              <a:gd name="T3" fmla="*/ 2147483647 h 342"/>
              <a:gd name="T4" fmla="*/ 2147483647 w 5593"/>
              <a:gd name="T5" fmla="*/ 2147483647 h 342"/>
              <a:gd name="T6" fmla="*/ 2147483647 w 5593"/>
              <a:gd name="T7" fmla="*/ 2147483647 h 342"/>
              <a:gd name="T8" fmla="*/ 0 w 5593"/>
              <a:gd name="T9" fmla="*/ 2147483647 h 342"/>
              <a:gd name="T10" fmla="*/ 2147483647 w 5593"/>
              <a:gd name="T11" fmla="*/ 0 h 342"/>
              <a:gd name="T12" fmla="*/ 2147483647 w 5593"/>
              <a:gd name="T13" fmla="*/ 0 h 34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593"/>
              <a:gd name="T22" fmla="*/ 0 h 342"/>
              <a:gd name="T23" fmla="*/ 5593 w 5593"/>
              <a:gd name="T24" fmla="*/ 342 h 34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593" h="342">
                <a:moveTo>
                  <a:pt x="5526" y="0"/>
                </a:moveTo>
                <a:lnTo>
                  <a:pt x="5593" y="175"/>
                </a:lnTo>
                <a:lnTo>
                  <a:pt x="5509" y="342"/>
                </a:lnTo>
                <a:lnTo>
                  <a:pt x="92" y="342"/>
                </a:lnTo>
                <a:lnTo>
                  <a:pt x="0" y="175"/>
                </a:lnTo>
                <a:lnTo>
                  <a:pt x="83" y="0"/>
                </a:lnTo>
                <a:lnTo>
                  <a:pt x="5526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274320" tIns="0" rIns="0" bIns="0" anchor="ctr"/>
          <a:lstStyle/>
          <a:p>
            <a:pPr eaLnBrk="1" hangingPunct="1">
              <a:defRPr/>
            </a:pP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15366" name="TextBox 8"/>
          <p:cNvSpPr txBox="1">
            <a:spLocks noChangeArrowheads="1"/>
          </p:cNvSpPr>
          <p:nvPr/>
        </p:nvSpPr>
        <p:spPr bwMode="auto">
          <a:xfrm>
            <a:off x="3581400" y="1581150"/>
            <a:ext cx="23050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solidFill>
                  <a:schemeClr val="bg1"/>
                </a:solidFill>
                <a:latin typeface="+mj-lt"/>
              </a:rPr>
              <a:t>Project Management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476250" y="2307475"/>
            <a:ext cx="1218009" cy="1023938"/>
          </a:xfrm>
          <a:prstGeom prst="chevron">
            <a:avLst>
              <a:gd name="adj" fmla="val 22386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274320" tIns="0" rIns="0" bIns="0" anchor="ctr"/>
          <a:lstStyle/>
          <a:p>
            <a:pPr algn="ctr" eaLnBrk="1" hangingPunct="1">
              <a:defRPr/>
            </a:pPr>
            <a:endParaRPr lang="en-US" sz="12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1620441" y="2305094"/>
            <a:ext cx="1218009" cy="1023938"/>
          </a:xfrm>
          <a:prstGeom prst="chevron">
            <a:avLst>
              <a:gd name="adj" fmla="val 22386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274320" tIns="0" rIns="0" bIns="0" anchor="ctr"/>
          <a:lstStyle/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2765821" y="2307475"/>
            <a:ext cx="1215629" cy="1023938"/>
          </a:xfrm>
          <a:prstGeom prst="chevron">
            <a:avLst>
              <a:gd name="adj" fmla="val 22343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274320" tIns="0" rIns="0" bIns="0" anchor="ctr"/>
          <a:lstStyle/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12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9" name="AutoShape 10"/>
          <p:cNvSpPr>
            <a:spLocks noChangeArrowheads="1"/>
          </p:cNvSpPr>
          <p:nvPr/>
        </p:nvSpPr>
        <p:spPr bwMode="auto">
          <a:xfrm>
            <a:off x="3905250" y="2305094"/>
            <a:ext cx="1371600" cy="1023938"/>
          </a:xfrm>
          <a:prstGeom prst="chevron">
            <a:avLst>
              <a:gd name="adj" fmla="val 25209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274320" tIns="0" rIns="0" bIns="0" anchor="ctr"/>
          <a:lstStyle/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1200" b="1" dirty="0">
              <a:solidFill>
                <a:schemeClr val="bg1"/>
              </a:solidFill>
              <a:latin typeface="Arial Narrow" pitchFamily="34" charset="0"/>
            </a:endParaRP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 Narrow" pitchFamily="34" charset="0"/>
              </a:rPr>
              <a:t>	</a:t>
            </a:r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6496050" y="2338432"/>
            <a:ext cx="1218009" cy="1023938"/>
          </a:xfrm>
          <a:prstGeom prst="chevron">
            <a:avLst>
              <a:gd name="adj" fmla="val 22386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274320" tIns="0" rIns="0" bIns="0" anchor="ctr"/>
          <a:lstStyle/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12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1" name="AutoShape 12"/>
          <p:cNvSpPr>
            <a:spLocks noChangeArrowheads="1"/>
          </p:cNvSpPr>
          <p:nvPr/>
        </p:nvSpPr>
        <p:spPr bwMode="auto">
          <a:xfrm>
            <a:off x="7639050" y="2338432"/>
            <a:ext cx="1218009" cy="1023938"/>
          </a:xfrm>
          <a:prstGeom prst="chevron">
            <a:avLst>
              <a:gd name="adj" fmla="val 22386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274320" tIns="0" rIns="0" bIns="0" anchor="ctr"/>
          <a:lstStyle/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 Narrow" pitchFamily="34" charset="0"/>
              </a:rPr>
              <a:t> </a:t>
            </a:r>
          </a:p>
        </p:txBody>
      </p:sp>
      <p:sp>
        <p:nvSpPr>
          <p:cNvPr id="22" name="AutoShape 17"/>
          <p:cNvSpPr>
            <a:spLocks/>
          </p:cNvSpPr>
          <p:nvPr/>
        </p:nvSpPr>
        <p:spPr bwMode="auto">
          <a:xfrm rot="16200000">
            <a:off x="4447580" y="1053151"/>
            <a:ext cx="451247" cy="5017295"/>
          </a:xfrm>
          <a:prstGeom prst="leftBrace">
            <a:avLst>
              <a:gd name="adj1" fmla="val 65919"/>
              <a:gd name="adj2" fmla="val 50000"/>
            </a:avLst>
          </a:prstGeom>
          <a:noFill/>
          <a:ln w="3175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n-US" sz="1350">
              <a:latin typeface="Arial" charset="0"/>
            </a:endParaRPr>
          </a:p>
        </p:txBody>
      </p:sp>
      <p:sp>
        <p:nvSpPr>
          <p:cNvPr id="29" name="Title 4"/>
          <p:cNvSpPr>
            <a:spLocks noGrp="1"/>
          </p:cNvSpPr>
          <p:nvPr>
            <p:ph type="title"/>
          </p:nvPr>
        </p:nvSpPr>
        <p:spPr bwMode="auto">
          <a:xfrm>
            <a:off x="2315766" y="372356"/>
            <a:ext cx="5429250" cy="477296"/>
          </a:xfrm>
          <a:ln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600" dirty="0">
                <a:ln w="50800"/>
                <a:solidFill>
                  <a:srgbClr val="00CCFF"/>
                </a:solidFill>
              </a:rPr>
              <a:t>Implementation methodology</a:t>
            </a:r>
            <a:endParaRPr lang="en-US" sz="2600" dirty="0">
              <a:solidFill>
                <a:srgbClr val="00CCFF"/>
              </a:solidFill>
            </a:endParaRPr>
          </a:p>
        </p:txBody>
      </p:sp>
      <p:sp>
        <p:nvSpPr>
          <p:cNvPr id="38" name="AutoShape 10"/>
          <p:cNvSpPr>
            <a:spLocks noChangeArrowheads="1"/>
          </p:cNvSpPr>
          <p:nvPr/>
        </p:nvSpPr>
        <p:spPr bwMode="auto">
          <a:xfrm>
            <a:off x="5200650" y="2305094"/>
            <a:ext cx="1371600" cy="1023938"/>
          </a:xfrm>
          <a:prstGeom prst="chevron">
            <a:avLst>
              <a:gd name="adj" fmla="val 25209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274320" tIns="0" rIns="0" bIns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UAT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(On-Site)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7567" y="2446906"/>
            <a:ext cx="1065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</a:rPr>
              <a:t>Project Initiation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</a:rPr>
              <a:t>(On-Site)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71650" y="2451125"/>
            <a:ext cx="9894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</a:rPr>
              <a:t>Process &amp; Policy Understand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</a:rPr>
              <a:t>(On-Site)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94324" y="2562567"/>
            <a:ext cx="1141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</a:rPr>
              <a:t>Engineering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</a:rPr>
              <a:t>(Off-site)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87441" y="2567032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</a:rPr>
              <a:t>Training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</a:rPr>
              <a:t>(On-Site)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67650" y="2606501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</a:rPr>
              <a:t>Go – Live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</a:rPr>
              <a:t>(On-Site)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02041" y="2414632"/>
            <a:ext cx="83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Parallel Run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(On-Site)</a:t>
            </a:r>
          </a:p>
          <a:p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B40B421-F525-4D57-A8B0-A6AFFC3B66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1" y="93953"/>
            <a:ext cx="1409700" cy="800966"/>
          </a:xfrm>
          <a:prstGeom prst="rect">
            <a:avLst/>
          </a:prstGeom>
        </p:spPr>
      </p:pic>
      <p:sp>
        <p:nvSpPr>
          <p:cNvPr id="23" name="AutoShape 18"/>
          <p:cNvSpPr>
            <a:spLocks noChangeArrowheads="1"/>
          </p:cNvSpPr>
          <p:nvPr/>
        </p:nvSpPr>
        <p:spPr bwMode="auto">
          <a:xfrm>
            <a:off x="2894324" y="3864912"/>
            <a:ext cx="1323923" cy="887015"/>
          </a:xfrm>
          <a:prstGeom prst="chevron">
            <a:avLst>
              <a:gd name="adj" fmla="val 25842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777777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lIns="274320" tIns="0" rIns="0" bIns="0" anchor="ctr"/>
          <a:lstStyle/>
          <a:p>
            <a:pPr eaLnBrk="1" hangingPunct="1">
              <a:defRPr/>
            </a:pPr>
            <a:r>
              <a:rPr lang="en-US" sz="1200" b="1" dirty="0">
                <a:latin typeface="+mj-lt"/>
              </a:rPr>
              <a:t>DM</a:t>
            </a:r>
          </a:p>
          <a:p>
            <a:pPr eaLnBrk="1" hangingPunct="1">
              <a:defRPr/>
            </a:pPr>
            <a:r>
              <a:rPr lang="en-US" sz="1200" b="1" dirty="0">
                <a:latin typeface="+mj-lt"/>
              </a:rPr>
              <a:t>Source Target Mapping</a:t>
            </a:r>
          </a:p>
        </p:txBody>
      </p:sp>
      <p:sp>
        <p:nvSpPr>
          <p:cNvPr id="25" name="AutoShape 19"/>
          <p:cNvSpPr>
            <a:spLocks noChangeArrowheads="1"/>
          </p:cNvSpPr>
          <p:nvPr/>
        </p:nvSpPr>
        <p:spPr bwMode="auto">
          <a:xfrm>
            <a:off x="4138009" y="3867293"/>
            <a:ext cx="1323923" cy="885825"/>
          </a:xfrm>
          <a:prstGeom prst="chevron">
            <a:avLst>
              <a:gd name="adj" fmla="val 25877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777777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lIns="274320" tIns="0" rIns="0" bIns="0" anchor="ctr"/>
          <a:lstStyle/>
          <a:p>
            <a:pPr eaLnBrk="1" hangingPunct="1">
              <a:defRPr/>
            </a:pPr>
            <a:r>
              <a:rPr lang="en-US" sz="1200" b="1" dirty="0">
                <a:latin typeface="+mj-lt"/>
              </a:rPr>
              <a:t>Data </a:t>
            </a:r>
          </a:p>
          <a:p>
            <a:pPr eaLnBrk="1" hangingPunct="1">
              <a:defRPr/>
            </a:pPr>
            <a:r>
              <a:rPr lang="en-US" sz="1200" b="1" dirty="0">
                <a:latin typeface="+mj-lt"/>
              </a:rPr>
              <a:t>Upload</a:t>
            </a:r>
          </a:p>
          <a:p>
            <a:pPr eaLnBrk="1" hangingPunct="1">
              <a:defRPr/>
            </a:pPr>
            <a:r>
              <a:rPr lang="en-US" sz="1200" b="1" dirty="0">
                <a:latin typeface="+mj-lt"/>
              </a:rPr>
              <a:t>Activities</a:t>
            </a:r>
          </a:p>
        </p:txBody>
      </p:sp>
      <p:sp>
        <p:nvSpPr>
          <p:cNvPr id="26" name="AutoShape 20"/>
          <p:cNvSpPr>
            <a:spLocks noChangeArrowheads="1"/>
          </p:cNvSpPr>
          <p:nvPr/>
        </p:nvSpPr>
        <p:spPr bwMode="auto">
          <a:xfrm>
            <a:off x="5380401" y="3866103"/>
            <a:ext cx="1323923" cy="887015"/>
          </a:xfrm>
          <a:prstGeom prst="chevron">
            <a:avLst>
              <a:gd name="adj" fmla="val 25842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777777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lIns="274320" tIns="0" rIns="0" bIns="0" anchor="ctr"/>
          <a:lstStyle/>
          <a:p>
            <a:pPr eaLnBrk="1" hangingPunct="1">
              <a:defRPr/>
            </a:pPr>
            <a:r>
              <a:rPr lang="en-US" sz="1200" b="1" dirty="0">
                <a:latin typeface="+mj-lt"/>
              </a:rPr>
              <a:t>Parallel </a:t>
            </a:r>
          </a:p>
          <a:p>
            <a:pPr eaLnBrk="1" hangingPunct="1">
              <a:defRPr/>
            </a:pPr>
            <a:r>
              <a:rPr lang="en-US" sz="1200" b="1" dirty="0">
                <a:latin typeface="+mj-lt"/>
              </a:rPr>
              <a:t>Run</a:t>
            </a:r>
          </a:p>
          <a:p>
            <a:pPr eaLnBrk="1" hangingPunct="1">
              <a:defRPr/>
            </a:pPr>
            <a:r>
              <a:rPr lang="en-US" sz="1200" b="1" dirty="0">
                <a:latin typeface="+mj-lt"/>
              </a:rPr>
              <a:t>Support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75843"/>
            <a:ext cx="137160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2579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CE22DBC95A064A9FDEB428C8A83462" ma:contentTypeVersion="0" ma:contentTypeDescription="Create a new document." ma:contentTypeScope="" ma:versionID="9e5f019bd62410a5e899fa44353c5cad">
  <xsd:schema xmlns:xsd="http://www.w3.org/2001/XMLSchema" xmlns:xs="http://www.w3.org/2001/XMLSchema" xmlns:p="http://schemas.microsoft.com/office/2006/metadata/properties" xmlns:ns2="872cb17e-9710-4f5f-8e6d-1af3abecae83" targetNamespace="http://schemas.microsoft.com/office/2006/metadata/properties" ma:root="true" ma:fieldsID="ae55c1b3e8e2dc8f32deb9a1dd6ecfd5" ns2:_="">
    <xsd:import namespace="872cb17e-9710-4f5f-8e6d-1af3abecae8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cb17e-9710-4f5f-8e6d-1af3abecae8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72cb17e-9710-4f5f-8e6d-1af3abecae83">37YKZWYRTSTJ-1638-285</_dlc_DocId>
    <_dlc_DocIdUrl xmlns="872cb17e-9710-4f5f-8e6d-1af3abecae83">
      <Url>https://ramcoconnect/Base/HRM/_layouts/DocIdRedir.aspx?ID=37YKZWYRTSTJ-1638-285</Url>
      <Description>37YKZWYRTSTJ-1638-285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4D066FF0-4733-4D2A-88EF-8914F9C3DC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2cb17e-9710-4f5f-8e6d-1af3abecae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B41A8B-330D-4084-893A-1283A2599C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06A2CA-5539-40A2-96B0-6AEF332B8B85}">
  <ds:schemaRefs>
    <ds:schemaRef ds:uri="872cb17e-9710-4f5f-8e6d-1af3abecae83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DBC38253-B774-4C80-BCFD-C80116BB4176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5366</TotalTime>
  <Words>1861</Words>
  <Application>Microsoft Office PowerPoint</Application>
  <PresentationFormat>On-screen Show (16:9)</PresentationFormat>
  <Paragraphs>555</Paragraphs>
  <Slides>42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ＭＳ Ｐゴシック</vt:lpstr>
      <vt:lpstr>Adobe Myungjo Std M</vt:lpstr>
      <vt:lpstr>Arial</vt:lpstr>
      <vt:lpstr>Arial Narrow</vt:lpstr>
      <vt:lpstr>Calibri</vt:lpstr>
      <vt:lpstr>Eras Light ITC</vt:lpstr>
      <vt:lpstr>Tahoma</vt:lpstr>
      <vt:lpstr>Verdana</vt:lpstr>
      <vt:lpstr>Wingdings</vt:lpstr>
      <vt:lpstr>Wingdings 2</vt:lpstr>
      <vt:lpstr>blank</vt:lpstr>
      <vt:lpstr>Bitmap Image</vt:lpstr>
      <vt:lpstr>PowerPoint Presentation</vt:lpstr>
      <vt:lpstr>PowerPoint Presentation</vt:lpstr>
      <vt:lpstr>PowerPoint Presentation</vt:lpstr>
      <vt:lpstr>Objectives</vt:lpstr>
      <vt:lpstr>PowerPoint Presentation</vt:lpstr>
      <vt:lpstr>PowerPoint Presentation</vt:lpstr>
      <vt:lpstr>Implementation Approach   </vt:lpstr>
      <vt:lpstr>PowerPoint Presentation</vt:lpstr>
      <vt:lpstr>Implementation methodology</vt:lpstr>
      <vt:lpstr>Project Initiation</vt:lpstr>
      <vt:lpstr>Project Initiation – Project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Management Steering Committee</vt:lpstr>
      <vt:lpstr>Roles and Responsibilities</vt:lpstr>
      <vt:lpstr>Roles and Responsibilities</vt:lpstr>
      <vt:lpstr>Roles and Responsibilities</vt:lpstr>
      <vt:lpstr>Roles and Responsibilities</vt:lpstr>
      <vt:lpstr>PowerPoint Presentation</vt:lpstr>
      <vt:lpstr>Project Schedule</vt:lpstr>
      <vt:lpstr>PowerPoint Presentation</vt:lpstr>
      <vt:lpstr>PowerPoint Presentation</vt:lpstr>
      <vt:lpstr>PowerPoint Presentation</vt:lpstr>
      <vt:lpstr>Key Success Factors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N</dc:creator>
  <cp:lastModifiedBy>Bhuvana Haridoss</cp:lastModifiedBy>
  <cp:revision>369</cp:revision>
  <dcterms:created xsi:type="dcterms:W3CDTF">2014-12-30T17:48:19Z</dcterms:created>
  <dcterms:modified xsi:type="dcterms:W3CDTF">2018-05-01T09:43:25Z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bbd26d67-5286-4249-a7aa-e20012d33c25</vt:lpwstr>
  </property>
  <property fmtid="{D5CDD505-2E9C-101B-9397-08002B2CF9AE}" pid="3" name="ContentTypeId">
    <vt:lpwstr>0x01010031CE22DBC95A064A9FDEB428C8A83462</vt:lpwstr>
  </property>
</Properties>
</file>