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anose="020F0502020204030204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4"/>
            <a:ext cx="5783400" cy="1260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2967487"/>
            <a:ext cx="5885064" cy="1260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 :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Customer Data Input: Repayment history, credit score, income, customer interactions.</a:t>
            </a:r>
          </a:p>
          <a:p>
            <a:pPr marL="114300" indent="0">
              <a:buNone/>
              <a:defRPr sz="1800"/>
            </a:pPr>
            <a:endParaRPr lang="en-US" sz="1600" dirty="0"/>
          </a:p>
          <a:p>
            <a:pPr>
              <a:defRPr sz="1800"/>
            </a:pPr>
            <a:r>
              <a:rPr lang="en-US" sz="1600" dirty="0"/>
              <a:t>Decision Logic Engine: AI model predicts risk and suggests actions.</a:t>
            </a:r>
          </a:p>
          <a:p>
            <a:pPr marL="114300" indent="0">
              <a:buNone/>
              <a:defRPr sz="1800"/>
            </a:pPr>
            <a:endParaRPr lang="en-US" sz="1600" dirty="0"/>
          </a:p>
          <a:p>
            <a:pPr>
              <a:defRPr sz="1800"/>
            </a:pPr>
            <a:r>
              <a:rPr lang="en-US" sz="1600" dirty="0"/>
              <a:t>Action Module: Sends personalized reminders, plans, or escalations.</a:t>
            </a:r>
          </a:p>
          <a:p>
            <a:pPr marL="114300" indent="0">
              <a:buNone/>
              <a:defRPr sz="1800"/>
            </a:pPr>
            <a:endParaRPr lang="en-US" sz="1600" dirty="0"/>
          </a:p>
          <a:p>
            <a:pPr>
              <a:defRPr sz="1800"/>
            </a:pPr>
            <a:r>
              <a:rPr lang="en-US" sz="1600" dirty="0"/>
              <a:t>Learning Loop: Continuously refines decisions based on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9E3-2B5D-D504-DC2C-580155DE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Workflow Diagram: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86928A-3F74-F097-04BD-12E394EFA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1266869"/>
            <a:ext cx="4071668" cy="3418606"/>
          </a:xfrm>
        </p:spPr>
      </p:pic>
    </p:spTree>
    <p:extLst>
      <p:ext uri="{BB962C8B-B14F-4D97-AF65-F5344CB8AC3E}">
        <p14:creationId xmlns:p14="http://schemas.microsoft.com/office/powerpoint/2010/main" val="3260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Agentic AI :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/>
            </a:pPr>
            <a:r>
              <a:rPr lang="en-US" dirty="0"/>
              <a:t>Autonomous AI: Predicting risk, sending reminders, adapting messages, learning from data.</a:t>
            </a:r>
          </a:p>
          <a:p>
            <a:pPr marL="114300" indent="0">
              <a:buNone/>
              <a:defRPr sz="1800"/>
            </a:pPr>
            <a:endParaRPr lang="en-US" dirty="0"/>
          </a:p>
          <a:p>
            <a:pPr>
              <a:defRPr sz="1800"/>
            </a:pPr>
            <a:r>
              <a:rPr lang="en-US" dirty="0"/>
              <a:t>Human Oversight: Approving payment plans, reviewing edge cases, handling disputes, auditing fairness.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Responsible AI Guardrails: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2000" dirty="0"/>
              <a:t>Fairness Checks: Detect and mitigate bias across segments.</a:t>
            </a:r>
          </a:p>
          <a:p>
            <a:pPr>
              <a:defRPr sz="1800"/>
            </a:pPr>
            <a:endParaRPr lang="en-US" sz="2000" dirty="0"/>
          </a:p>
          <a:p>
            <a:pPr>
              <a:defRPr sz="1800"/>
            </a:pPr>
            <a:r>
              <a:rPr lang="en-US" sz="2000" dirty="0"/>
              <a:t>Explainability: Clear, understandable decisions for customers.</a:t>
            </a:r>
          </a:p>
          <a:p>
            <a:pPr marL="114300" indent="0">
              <a:buNone/>
              <a:defRPr sz="1800"/>
            </a:pPr>
            <a:endParaRPr lang="en-US" sz="2000" dirty="0"/>
          </a:p>
          <a:p>
            <a:pPr>
              <a:defRPr sz="1800"/>
            </a:pPr>
            <a:r>
              <a:rPr lang="en-US" sz="2000" dirty="0"/>
              <a:t>Compliance: Meets regulatory standards like GDPR, ECOA.</a:t>
            </a:r>
          </a:p>
          <a:p>
            <a:pPr marL="114300" indent="0">
              <a:buNone/>
              <a:defRPr sz="1800"/>
            </a:pPr>
            <a:endParaRPr lang="en-US" sz="2000" dirty="0"/>
          </a:p>
          <a:p>
            <a:pPr>
              <a:defRPr sz="1800"/>
            </a:pPr>
            <a:r>
              <a:rPr lang="en-US" sz="2000" dirty="0"/>
              <a:t>Human-in-the-Loop: Agents involved in critical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Business Impact: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Business KPIs: Lower delinquency (↓25%), cost savings, better recovery rates, scalable ops.</a:t>
            </a:r>
          </a:p>
          <a:p>
            <a:pPr marL="114300" indent="0">
              <a:buNone/>
              <a:defRPr sz="1800"/>
            </a:pPr>
            <a:endParaRPr lang="en-US" sz="1600" dirty="0"/>
          </a:p>
          <a:p>
            <a:pPr>
              <a:defRPr sz="1800"/>
            </a:pPr>
            <a:r>
              <a:rPr lang="en-US" sz="1600" dirty="0"/>
              <a:t>Customer Outcomes: Personalized plans, increased trust, fairness, transparent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endParaRPr lang="en-US" sz="6000" b="1" dirty="0"/>
          </a:p>
          <a:p>
            <a:pPr marL="114300" indent="0">
              <a:buNone/>
            </a:pPr>
            <a:r>
              <a:rPr lang="en-US" sz="7700" b="1" dirty="0"/>
              <a:t>		THANK YOU</a:t>
            </a:r>
          </a:p>
          <a:p>
            <a:pPr marL="114300" indent="0">
              <a:buNone/>
            </a:pPr>
            <a:endParaRPr lang="en-US" sz="6000" b="1" dirty="0"/>
          </a:p>
          <a:p>
            <a:pPr marL="114300" indent="0">
              <a:buNone/>
            </a:pPr>
            <a:r>
              <a:rPr lang="en-US" sz="6000" b="1" dirty="0"/>
              <a:t>							</a:t>
            </a:r>
            <a:r>
              <a:rPr lang="en-US" sz="2600" b="1" dirty="0"/>
              <a:t>Bhuvana J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427</Words>
  <Application>Microsoft Office PowerPoint</Application>
  <PresentationFormat>On-screen Show (16:9)</PresentationFormat>
  <Paragraphs>45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Roboto Slab</vt:lpstr>
      <vt:lpstr>Marina</vt:lpstr>
      <vt:lpstr>AI-Powered Collections Strategy</vt:lpstr>
      <vt:lpstr>How the System Works :</vt:lpstr>
      <vt:lpstr>System Workflow Diagram: </vt:lpstr>
      <vt:lpstr>Role of Agentic AI :</vt:lpstr>
      <vt:lpstr>Responsible AI Guardrails:</vt:lpstr>
      <vt:lpstr>Expected Business Impact: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Harshit</dc:creator>
  <cp:lastModifiedBy>Janga Harshit</cp:lastModifiedBy>
  <cp:revision>5</cp:revision>
  <dcterms:modified xsi:type="dcterms:W3CDTF">2025-07-23T06:51:50Z</dcterms:modified>
</cp:coreProperties>
</file>