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5" r:id="rId14"/>
    <p:sldId id="306" r:id="rId15"/>
    <p:sldId id="30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Bhuvaneswari.N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altLang="en-GB" dirty="0" sz="2400" lang="en-US"/>
              <a:t>FCD91443A202D4B84094ADD36D6F4355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0774" y="1995931"/>
            <a:ext cx="9484789" cy="341628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2024-03-26T21:07:22Z</dcterms:created>
  <dcterms:modified xsi:type="dcterms:W3CDTF">2025-09-05T14:30:15Z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29c8ee714eca4833b38ed215213e05c6</vt:lpwstr>
  </property>
</Properties>
</file>