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5"/>
            </a:gs>
            <a:gs pos="91000">
              <a:srgbClr val="760303"/>
            </a:gs>
            <a:gs pos="70000">
              <a:srgbClr val="760303"/>
            </a:gs>
            <a:gs pos="78000">
              <a:srgbClr val="76030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Enchanted Wings: Marvels of Butterfly Species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chemeClr val="tx1"/>
                </a:solidFill>
              </a:rPr>
              <a:t>A Deep Learning Project Using  CNNs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Importing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import pandas as pd</a:t>
            </a:r>
          </a:p>
          <a:p>
            <a:pPr marL="0" indent="0">
              <a:buNone/>
            </a:pPr>
            <a:r>
              <a:t>import numpy as np</a:t>
            </a:r>
          </a:p>
          <a:p>
            <a:pPr marL="0" indent="0">
              <a:buNone/>
            </a:pPr>
            <a:r>
              <a:t>import tensorflow as tf</a:t>
            </a:r>
          </a:p>
          <a:p>
            <a:pPr marL="0" indent="0">
              <a:buNone/>
            </a:pPr>
            <a:r>
              <a:t>from tensorflow.keras.models import Sequential</a:t>
            </a:r>
          </a:p>
          <a:p>
            <a:pPr marL="0" indent="0">
              <a:buNone/>
            </a:pPr>
            <a:r>
              <a:t>from tensorflow.keras.layers import Conv2D, MaxPooling2D, Flatten, Dense, Dropout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Loading and Augmentation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df = pd.read_csv('/content/Training_set.csv')</a:t>
            </a:r>
          </a:p>
          <a:p>
            <a:pPr marL="0" indent="0">
              <a:buNone/>
            </a:pPr>
            <a:r>
              <a:t>train_datagen = ImageDataGenerator(rescale=1./255, validation_split=0.2, ...)</a:t>
            </a:r>
          </a:p>
          <a:p>
            <a:pPr marL="0" indent="0">
              <a:buNone/>
            </a:pPr>
            <a:r>
              <a:t>train_generator = train_datagen.flow_from_dataframe(...)</a:t>
            </a:r>
          </a:p>
          <a:p>
            <a:pPr marL="0" indent="0">
              <a:buNone/>
            </a:pPr>
            <a:r>
              <a:t>val_generator = train_datagen.flow_from_dataframe(...)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CNN 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model = Sequential([</a:t>
            </a:r>
          </a:p>
          <a:p>
            <a:pPr marL="0" indent="0">
              <a:buNone/>
            </a:pPr>
            <a:r>
              <a:t>    Conv2D(32, (3,3), activation='relu', input_shape=(128,128,3)),</a:t>
            </a:r>
          </a:p>
          <a:p>
            <a:pPr marL="0" indent="0">
              <a:buNone/>
            </a:pPr>
            <a:r>
              <a:t>    MaxPooling2D(2,2),</a:t>
            </a:r>
          </a:p>
          <a:p>
            <a:pPr marL="0" indent="0">
              <a:buNone/>
            </a:pPr>
            <a:r>
              <a:t>    Conv2D(64, (3,3), activation='relu'),</a:t>
            </a:r>
          </a:p>
          <a:p>
            <a:pPr marL="0" indent="0">
              <a:buNone/>
            </a:pPr>
            <a:r>
              <a:t>    Flatten(),</a:t>
            </a:r>
          </a:p>
          <a:p>
            <a:pPr marL="0" indent="0">
              <a:buNone/>
            </a:pPr>
            <a:r>
              <a:t>    Dense(512, activation='relu'),</a:t>
            </a:r>
          </a:p>
          <a:p>
            <a:pPr marL="0" indent="0">
              <a:buNone/>
            </a:pPr>
            <a:r>
              <a:t>    Dense(num_classes, activation='softmax')</a:t>
            </a:r>
          </a:p>
          <a:p>
            <a:pPr marL="0" indent="0">
              <a:buNone/>
            </a:pPr>
            <a:r>
              <a:t>])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model.compile(optimizer='adam', loss='categorical_crossentropy', metrics=['accuracy'])</a:t>
            </a:r>
          </a:p>
          <a:p>
            <a:pPr marL="0" indent="0">
              <a:buNone/>
            </a:pPr>
            <a:r>
              <a:t>history = model.fit(train_generator, validation_data=val_generator, epochs=30)</a:t>
            </a:r>
          </a:p>
          <a:p>
            <a:pPr marL="0" indent="0">
              <a:buNone/>
            </a:pPr>
            <a:r>
              <a:t>plt.plot(history.history['accuracy'])  </a:t>
            </a:r>
          </a:p>
          <a:p>
            <a:pPr marL="0" indent="0">
              <a:buNone/>
            </a:pPr>
            <a:r>
              <a:t># Accuracy plot</a:t>
            </a:r>
          </a:p>
          <a:p>
            <a:pPr marL="0" indent="0">
              <a:buNone/>
            </a:pPr>
            <a:r>
              <a:t>plt.plot(history.history['loss'])      # Loss plot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Prediction and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val_images, val_labels = next(val_generator)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pred_labels = model.predict(val_images)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display_images(val_images, true_labels, pred_labels, class_names)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Application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Flask Web App Structure</a:t>
            </a:r>
          </a:p>
          <a:p>
            <a:r>
              <a:t>from flask import Flask, render_template, request</a:t>
            </a:r>
          </a:p>
          <a:p>
            <a:r>
              <a:t>app = Flask(__name__)</a:t>
            </a:r>
          </a:p>
          <a:p>
            <a:r>
              <a:t>@app.route('/', methods=['GET', 'POST'])</a:t>
            </a:r>
          </a:p>
          <a:p>
            <a:r>
              <a:t>def predict():</a:t>
            </a:r>
          </a:p>
          <a:p>
            <a:r>
              <a:t>    # Load model and predict uploaded image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Transfer Learning-based Butterfly Image Classification</a:t>
            </a:r>
          </a:p>
          <a:p>
            <a:r>
              <a:t>75 butterfly species, 6499 images</a:t>
            </a:r>
          </a:p>
          <a:p>
            <a:r>
              <a:t>Dataset split into training, validation, and test sets</a:t>
            </a:r>
          </a:p>
          <a:p>
            <a:r>
              <a:t>Uses pre-trained CNN models like VGG16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Scenarios and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Biodiversity Monitoring</a:t>
            </a:r>
          </a:p>
          <a:p>
            <a:r>
              <a:t>2. Ecological Research</a:t>
            </a:r>
          </a:p>
          <a:p>
            <a:r>
              <a:t>3. Citizen Science and Education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Software: Anaconda, Python, Flask</a:t>
            </a:r>
          </a:p>
          <a:p>
            <a:r>
              <a:t>Libraries: numpy, pandas, matplotlib, seaborn, scikit-learn, tensorflow</a:t>
            </a:r>
          </a:p>
          <a:p>
            <a:r>
              <a:t>Concepts: CNNs, Transfer Learning, ImageDataGenerator, Model Evaluation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Butterfly Diversity – 17,000+ species worldwide</a:t>
            </a:r>
          </a:p>
          <a:p>
            <a:r>
              <a:t>CNN Layers: Conv2D, MaxPooling, Flatten, Dense</a:t>
            </a:r>
          </a:p>
          <a:p>
            <a:r>
              <a:t>Transfer Learning: Pre-trained VGG16</a:t>
            </a:r>
          </a:p>
          <a:p>
            <a:r>
              <a:t>Evaluation: Accuracy, Confusion Matrix, Loss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Collection and Preprocessing</a:t>
            </a:r>
          </a:p>
          <a:p>
            <a:r>
              <a:t>2. Data Augmentation</a:t>
            </a:r>
          </a:p>
          <a:p>
            <a:r>
              <a:t>3. Model Building and Training</a:t>
            </a:r>
          </a:p>
          <a:p>
            <a:r>
              <a:t>4. Performance Evaluation</a:t>
            </a:r>
          </a:p>
          <a:p>
            <a:r>
              <a:t>5. Web Application Deployment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Sequential CNN Model with 3 Conv Layers</a:t>
            </a:r>
          </a:p>
          <a:p>
            <a:r>
              <a:t>Activation: ReLU; Output: Softmax</a:t>
            </a:r>
          </a:p>
          <a:p>
            <a:r>
              <a:t>Epochs: 30</a:t>
            </a:r>
          </a:p>
          <a:p>
            <a:r>
              <a:t>Plotting accuracy and loss over epochs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Prediction and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Image predictions using trained model</a:t>
            </a:r>
          </a:p>
          <a:p>
            <a:r>
              <a:t>Displays true and predicted class labels</a:t>
            </a:r>
          </a:p>
          <a:p>
            <a:r>
              <a:t>Sample image plots shown using matplotlib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HTML UI for uploading butterfly images</a:t>
            </a:r>
          </a:p>
          <a:p>
            <a:r>
              <a:t>Flask backend to connect model and UI</a:t>
            </a:r>
          </a:p>
          <a:p>
            <a:r>
              <a:t>Real-time prediction and feedback on species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2760</Words>
  <Application>WPS Presentation</Application>
  <PresentationFormat>On-screen Show (4:3)</PresentationFormat>
  <Paragraphs>108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Enchanted Wings: Marvels of Butterfly Species</vt:lpstr>
      <vt:lpstr>Project Overview</vt:lpstr>
      <vt:lpstr>Scenarios and Applications</vt:lpstr>
      <vt:lpstr>Architecture and Tools</vt:lpstr>
      <vt:lpstr>Key Concepts</vt:lpstr>
      <vt:lpstr>Project Flow</vt:lpstr>
      <vt:lpstr>Model Training and Evaluation</vt:lpstr>
      <vt:lpstr>Prediction and Visualization</vt:lpstr>
      <vt:lpstr>Application Building</vt:lpstr>
      <vt:lpstr>Importing Libraries</vt:lpstr>
      <vt:lpstr>Dataset Loading and Augmentation</vt:lpstr>
      <vt:lpstr>CNN Model Building</vt:lpstr>
      <vt:lpstr>Training and Evaluation</vt:lpstr>
      <vt:lpstr>Prediction and Display</vt:lpstr>
      <vt:lpstr>Web Application Integration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bhuvaneswari</cp:lastModifiedBy>
  <cp:revision>4</cp:revision>
  <dcterms:created xsi:type="dcterms:W3CDTF">2013-01-27T09:14:00Z</dcterms:created>
  <dcterms:modified xsi:type="dcterms:W3CDTF">2025-07-17T13:48:39Z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31ABE53D53C54056830E544F2BC28B49_12</vt:lpwstr>
  </property>
  <property fmtid="{D5CDD505-2E9C-101B-9397-08002B2CF9AE}" pid="3" name="KSOProductBuildVer">
    <vt:lpwstr>1033-12.2.0.21931</vt:lpwstr>
  </property>
</Properties>
</file>