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28-06-2024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6/28/2024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3" name="Title 12">
            <a:extLst>
              <a:ext uri="{FF2B5EF4-FFF2-40B4-BE49-F238E27FC236}">
                <a16:creationId xmlns:a16="http://schemas.microsoft.com/office/drawing/2014/main" id="{FB4B9E39-0D59-9222-F2A8-77BB737143C0}"/>
              </a:ext>
            </a:extLst>
          </p:cNvPr>
          <p:cNvSpPr>
            <a:spLocks noGrp="1"/>
          </p:cNvSpPr>
          <p:nvPr>
            <p:ph type="ctrTitle"/>
          </p:nvPr>
        </p:nvSpPr>
        <p:spPr>
          <a:xfrm>
            <a:off x="3195574" y="2104786"/>
            <a:ext cx="5800851" cy="443198"/>
          </a:xfrm>
        </p:spPr>
        <p:txBody>
          <a:bodyPr/>
          <a:lstStyle/>
          <a:p>
            <a:r>
              <a:rPr lang="en-US" dirty="0" err="1"/>
              <a:t>Vaddi</a:t>
            </a:r>
            <a:r>
              <a:rPr lang="en-US" dirty="0"/>
              <a:t> Bhuvana </a:t>
            </a:r>
            <a:r>
              <a:rPr lang="en-US" dirty="0" err="1"/>
              <a:t>reddy</a:t>
            </a:r>
            <a:r>
              <a:rPr lang="en-US"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A51E-E64E-2670-5C32-2C4DF50768EF}"/>
              </a:ext>
            </a:extLst>
          </p:cNvPr>
          <p:cNvSpPr>
            <a:spLocks noGrp="1"/>
          </p:cNvSpPr>
          <p:nvPr>
            <p:ph type="ctrTitle"/>
          </p:nvPr>
        </p:nvSpPr>
        <p:spPr>
          <a:xfrm>
            <a:off x="1219200" y="1143000"/>
            <a:ext cx="9448800" cy="1825096"/>
          </a:xfrm>
        </p:spPr>
        <p:txBody>
          <a:bodyPr/>
          <a:lstStyle/>
          <a:p>
            <a:r>
              <a:rPr lang="en-US" dirty="0"/>
              <a:t>Project link</a:t>
            </a:r>
            <a:br>
              <a:rPr lang="en-US" dirty="0"/>
            </a:br>
            <a:endParaRPr lang="en-IN" dirty="0"/>
          </a:p>
        </p:txBody>
      </p:sp>
      <p:sp>
        <p:nvSpPr>
          <p:cNvPr id="4" name="TextBox 3">
            <a:extLst>
              <a:ext uri="{FF2B5EF4-FFF2-40B4-BE49-F238E27FC236}">
                <a16:creationId xmlns:a16="http://schemas.microsoft.com/office/drawing/2014/main" id="{0501F285-24F0-5285-1F2E-CF859CF6108D}"/>
              </a:ext>
            </a:extLst>
          </p:cNvPr>
          <p:cNvSpPr txBox="1"/>
          <p:nvPr/>
        </p:nvSpPr>
        <p:spPr>
          <a:xfrm>
            <a:off x="1371600" y="3246792"/>
            <a:ext cx="7772400" cy="369332"/>
          </a:xfrm>
          <a:prstGeom prst="rect">
            <a:avLst/>
          </a:prstGeom>
          <a:noFill/>
        </p:spPr>
        <p:txBody>
          <a:bodyPr wrap="square">
            <a:spAutoFit/>
          </a:bodyPr>
          <a:lstStyle/>
          <a:p>
            <a:r>
              <a:rPr lang="en-IN" dirty="0"/>
              <a:t>https://github.com/bhuvanareddy17/bhuvana.git</a:t>
            </a:r>
          </a:p>
        </p:txBody>
      </p:sp>
    </p:spTree>
    <p:extLst>
      <p:ext uri="{BB962C8B-B14F-4D97-AF65-F5344CB8AC3E}">
        <p14:creationId xmlns:p14="http://schemas.microsoft.com/office/powerpoint/2010/main" val="31344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27</TotalTime>
  <Words>765</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Vaddi Bhuvana reddy </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Bhuvana Reddy</cp:lastModifiedBy>
  <cp:revision>16</cp:revision>
  <dcterms:created xsi:type="dcterms:W3CDTF">2024-06-03T05:48:00Z</dcterms:created>
  <dcterms:modified xsi:type="dcterms:W3CDTF">2024-06-28T08:22:55Z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