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9036-B3F4-7BAA-F6A5-4975A410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690FE-3B18-5A20-8090-31561A89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297C-94AD-FE7E-6C2B-0A506D94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196F-F598-32FA-90F7-DD529F28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8E5F-4AA4-7A1E-079F-2A437B7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EA68-467E-C4AF-62D4-758CB2FA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140A-836B-5003-9A4E-2FB86D80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EB4D-0671-25CD-21FA-BD9C9FE7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8409-6437-F6D8-319D-60915D17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E6BB-FDDC-0587-0914-1F6C5244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5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96334-C181-9515-03DF-3358388B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B3D9C-6250-3509-4FDA-69887F10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E52D-4751-D002-C5DB-AA4C002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4114-B629-C485-A359-3D1FA9D3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E4D6-3B18-5F89-219D-F16B5A8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C188-DAE0-B06D-B6D4-61E1AAC4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154C-C523-EC8D-061F-56E69E09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4D62-4F61-F92E-A371-42EA4FC0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DEF3-C0F9-48AF-3D11-13887ABC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85CC-5A89-03F0-F3E4-50FED17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429F-2F12-0CEA-4141-6EB77961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F0D4-BD75-446C-3877-AC3C73AF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5493-4899-3658-AC79-C355B88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162D-6003-1BD0-9AB8-D0BCEC8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A821-71F6-9AC5-16F5-8361990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6FE0-4A32-3681-BCFA-E3107A03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D17E-9D3B-D848-04F7-24C65A91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3546-073C-F71B-3026-79BA18A5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2B55-275D-D3E0-DF34-558C367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814BE-7546-339D-2CDB-4CDB57A9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7B51-26D8-9634-F360-42161F35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8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11F3-8944-09CE-B471-21D998E8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2306-5A97-0B82-6788-8DD9DDC6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4CEA-1B3B-6170-A8C6-7D77A373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F4322-7E6C-5A54-E274-BC326D236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BC89-C71F-C0D5-F535-2438809F6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E793-4ACF-3299-4F5B-715706B2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727A6-0458-B8E0-05D1-8194A5B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17A7B-8478-B92A-4110-7203939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4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A0C-83E2-9498-BE92-AB807245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8E772-279D-233F-86D1-A0964807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339A-A403-5164-4DDE-05126BEE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1EEF-D96D-0263-2A77-8C85A588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206-509F-87BD-A2E2-76FED0B7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EF31C-8721-510A-2D07-13B018D6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4545-9276-DE32-B470-A3DE046C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A16-FBD5-6116-F91C-BAB88651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CAFE-8A4A-8C26-177B-28C5893B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7F3EB-092B-E3D0-7AF6-2B673ED2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5F277-6F7E-9DF3-C68B-27039F4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C5EEB-E701-4B22-6972-4A444160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8060-B5BE-0168-3C48-94B975BD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4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756E-BB91-5E35-7053-F1903CAD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F4FB7-EC2D-14F9-219F-7F78E9E32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57DF7-0448-DECB-9172-20445644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E2F7-ADCD-BD43-D9B8-76F9C329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B3020-3C69-719B-DF8F-D7455ED8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43DE-8C59-29C4-BB83-B82990C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BFE3-BAA2-50C4-CA07-9CB39EBB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74A8-160B-EBEB-3513-DD84EA4D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A03B-FFAF-27AD-45B6-C3839CC39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1806-5FE7-4A72-BDEA-C29DC43EA90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E9BA-C2F5-6741-36CA-976684AAD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7CD0-7F57-44A4-E86F-7F22510ED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5809-39C4-41CD-A388-582181959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185F97B7-4F0F-CDD3-43AB-613469DA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215"/>
            <a:ext cx="12192000" cy="72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2A54A-1D1F-3F38-CA73-741500EBC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94648-65A8-5067-5814-26357AA4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027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15B4B-712E-79EA-E135-B82A6E557846}"/>
              </a:ext>
            </a:extLst>
          </p:cNvPr>
          <p:cNvSpPr txBox="1"/>
          <p:nvPr/>
        </p:nvSpPr>
        <p:spPr>
          <a:xfrm>
            <a:off x="203981" y="587643"/>
            <a:ext cx="117840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 today's digital age, securing financial transactions is paramount. Machine learning has emerged as a game-changer in the battle against credit card fraud. Harnessing the power of data analytics and advanced algorithms, credit card detection systems are becoming increasingly sophisticated and effective</a:t>
            </a:r>
            <a:r>
              <a:rPr lang="en-IN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A578B-2839-B666-E2BB-BC22593238BC}"/>
              </a:ext>
            </a:extLst>
          </p:cNvPr>
          <p:cNvSpPr txBox="1"/>
          <p:nvPr/>
        </p:nvSpPr>
        <p:spPr>
          <a:xfrm>
            <a:off x="203981" y="2937267"/>
            <a:ext cx="75613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 Data Collection</a:t>
            </a:r>
            <a:r>
              <a:rPr lang="en-IN" sz="2400" dirty="0"/>
              <a:t>: Machine learning models start by collecting vast amounts of transaction data. This includes information on the cardholder, transaction amount, location, time, and more.</a:t>
            </a:r>
            <a:endParaRPr lang="en-IN" dirty="0"/>
          </a:p>
        </p:txBody>
      </p:sp>
      <p:pic>
        <p:nvPicPr>
          <p:cNvPr id="3074" name="Picture 2" descr="Image result for credit card fraud detection theme images">
            <a:extLst>
              <a:ext uri="{FF2B5EF4-FFF2-40B4-BE49-F238E27FC236}">
                <a16:creationId xmlns:a16="http://schemas.microsoft.com/office/drawing/2014/main" id="{97CC77C3-7286-90F3-0DE7-467CDD08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6" y="2469197"/>
            <a:ext cx="3664632" cy="39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1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509D0-A711-9ED5-5CBC-3EB05E6F2A2B}"/>
              </a:ext>
            </a:extLst>
          </p:cNvPr>
          <p:cNvSpPr txBox="1"/>
          <p:nvPr/>
        </p:nvSpPr>
        <p:spPr>
          <a:xfrm>
            <a:off x="334106" y="504149"/>
            <a:ext cx="112295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2. Feature Engineering: </a:t>
            </a:r>
            <a:r>
              <a:rPr lang="en-IN" sz="2400" dirty="0"/>
              <a:t>The data is then processed to extract relevant features. These features could include transaction frequency, spending patterns, and behavioural characteristics unique to each cardholder.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F0D0-BF47-2AE1-AFB1-F3CA5728AC6D}"/>
              </a:ext>
            </a:extLst>
          </p:cNvPr>
          <p:cNvSpPr txBox="1"/>
          <p:nvPr/>
        </p:nvSpPr>
        <p:spPr>
          <a:xfrm>
            <a:off x="334105" y="2161930"/>
            <a:ext cx="112295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3. Anomaly Detection: </a:t>
            </a:r>
            <a:r>
              <a:rPr lang="en-IN" sz="2400" dirty="0"/>
              <a:t>Machine learning algorithms, such as neural networks or decision trees, are trained to detect anomalies within the data. These anomalies could be irregular spending patterns or unusual transaction locations.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F96F6-22E7-3414-6745-07856132EF17}"/>
              </a:ext>
            </a:extLst>
          </p:cNvPr>
          <p:cNvSpPr txBox="1"/>
          <p:nvPr/>
        </p:nvSpPr>
        <p:spPr>
          <a:xfrm>
            <a:off x="334105" y="3988618"/>
            <a:ext cx="1134208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4. Real-Time Monitoring: </a:t>
            </a:r>
            <a:r>
              <a:rPr lang="en-IN" sz="2400" dirty="0"/>
              <a:t>The models continuously monitor transactions in real-time. If a transaction deviates from the norm, it is flagged for further investigation.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245A4-B9D5-67C3-7119-03F71C2D1A01}"/>
              </a:ext>
            </a:extLst>
          </p:cNvPr>
          <p:cNvSpPr txBox="1"/>
          <p:nvPr/>
        </p:nvSpPr>
        <p:spPr>
          <a:xfrm>
            <a:off x="334106" y="5263093"/>
            <a:ext cx="112295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5. Risk Assessment: </a:t>
            </a:r>
            <a:r>
              <a:rPr lang="en-IN" sz="2400" dirty="0"/>
              <a:t>A risk score is assigned to each transaction based on the probability of it being fraudulent. High-risk transactions trigger alerts for immediate action.</a:t>
            </a:r>
          </a:p>
        </p:txBody>
      </p:sp>
    </p:spTree>
    <p:extLst>
      <p:ext uri="{BB962C8B-B14F-4D97-AF65-F5344CB8AC3E}">
        <p14:creationId xmlns:p14="http://schemas.microsoft.com/office/powerpoint/2010/main" val="34710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96B44-C7F1-4C3D-5B7C-0A9C4B614EA5}"/>
              </a:ext>
            </a:extLst>
          </p:cNvPr>
          <p:cNvSpPr txBox="1"/>
          <p:nvPr/>
        </p:nvSpPr>
        <p:spPr>
          <a:xfrm>
            <a:off x="277836" y="347227"/>
            <a:ext cx="1144055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6. Adaptive Learning: </a:t>
            </a:r>
            <a:r>
              <a:rPr lang="en-IN" sz="2400" dirty="0"/>
              <a:t>Machine learning models constantly adapt to new fraud tactics. They learn from past incidents and improve their detection capabilities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88284-8CF5-4E13-509C-ACB6242C9308}"/>
              </a:ext>
            </a:extLst>
          </p:cNvPr>
          <p:cNvSpPr txBox="1"/>
          <p:nvPr/>
        </p:nvSpPr>
        <p:spPr>
          <a:xfrm>
            <a:off x="277836" y="1647987"/>
            <a:ext cx="114405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7. Reduced False Positives: </a:t>
            </a:r>
            <a:r>
              <a:rPr lang="en-IN" sz="2400" dirty="0"/>
              <a:t>One of the key advantages of machine learning is its ability to minimize false positives. Traditional rule-based systems often flag legitimate transactions as fraudulent, causing inconvenience to customers. Machine learning models are designed to reduce such errors.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1DA59-6AB8-CC2A-1E08-5D4F5F99D614}"/>
              </a:ext>
            </a:extLst>
          </p:cNvPr>
          <p:cNvSpPr txBox="1"/>
          <p:nvPr/>
        </p:nvSpPr>
        <p:spPr>
          <a:xfrm>
            <a:off x="277836" y="3687411"/>
            <a:ext cx="114405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8. Human Intervention: </a:t>
            </a:r>
            <a:r>
              <a:rPr lang="en-IN" sz="2400" dirty="0"/>
              <a:t>While machine learning automates the majority of fraud detection, human analysts are still vital. They review flagged transactions and make final decisions on their legitimacy.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5C802-029A-6338-88A4-E5713F77BCB9}"/>
              </a:ext>
            </a:extLst>
          </p:cNvPr>
          <p:cNvSpPr txBox="1"/>
          <p:nvPr/>
        </p:nvSpPr>
        <p:spPr>
          <a:xfrm>
            <a:off x="277836" y="5357503"/>
            <a:ext cx="114405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9. Feedback Loop: </a:t>
            </a:r>
            <a:r>
              <a:rPr lang="en-IN" sz="2400" dirty="0"/>
              <a:t>Analyst decisions provide feedback to the machine learning models, helping them refine their algorithms and stay ahead of evolving fraud techniques.</a:t>
            </a:r>
          </a:p>
        </p:txBody>
      </p:sp>
    </p:spTree>
    <p:extLst>
      <p:ext uri="{BB962C8B-B14F-4D97-AF65-F5344CB8AC3E}">
        <p14:creationId xmlns:p14="http://schemas.microsoft.com/office/powerpoint/2010/main" val="112606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58C1F2-BE12-E4ED-B702-56F0678DD321}"/>
              </a:ext>
            </a:extLst>
          </p:cNvPr>
          <p:cNvSpPr txBox="1"/>
          <p:nvPr/>
        </p:nvSpPr>
        <p:spPr>
          <a:xfrm>
            <a:off x="263770" y="846129"/>
            <a:ext cx="11384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result is a highly efficient and innovative credit card detection system that protects both cardholders and financial institutions. As technology evolves, so do the fraudsters, but with machine learning, we have a powerful ally in the ongoing battle against credit card fraud. It's a dynamic, adaptive, and ever-improving solution for a safer financial future.</a:t>
            </a:r>
          </a:p>
        </p:txBody>
      </p:sp>
    </p:spTree>
    <p:extLst>
      <p:ext uri="{BB962C8B-B14F-4D97-AF65-F5344CB8AC3E}">
        <p14:creationId xmlns:p14="http://schemas.microsoft.com/office/powerpoint/2010/main" val="35326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CREDIT CARD FRAUD DETECTION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Anbu S</dc:creator>
  <cp:lastModifiedBy>Anbu S</cp:lastModifiedBy>
  <cp:revision>2</cp:revision>
  <dcterms:created xsi:type="dcterms:W3CDTF">2023-10-10T09:03:50Z</dcterms:created>
  <dcterms:modified xsi:type="dcterms:W3CDTF">2023-10-10T10:30:56Z</dcterms:modified>
</cp:coreProperties>
</file>