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747836" y="1922778"/>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B</a:t>
            </a:r>
            <a:r>
              <a:rPr altLang="zh-CN" baseline="0" b="0" cap="none" dirty="0" sz="2400" i="0" kern="1200" lang="en-US" spc="0" strike="noStrike" u="none" smtClean="0">
                <a:solidFill>
                  <a:schemeClr val="tx1"/>
                </a:solidFill>
                <a:latin typeface="Calibri" charset="0"/>
                <a:ea typeface="宋体" charset="0"/>
                <a:cs typeface="Calibri" charset="0"/>
              </a:rPr>
              <a:t>H</a:t>
            </a:r>
            <a:r>
              <a:rPr altLang="zh-CN" baseline="0" b="0" cap="none" dirty="0" sz="2400" i="0" kern="1200" lang="en-US" spc="0" strike="noStrike" u="none" smtClean="0">
                <a:solidFill>
                  <a:schemeClr val="tx1"/>
                </a:solidFill>
                <a:latin typeface="Calibri" charset="0"/>
                <a:ea typeface="宋体" charset="0"/>
                <a:cs typeface="Calibri" charset="0"/>
              </a:rPr>
              <a:t>U</a:t>
            </a:r>
            <a:r>
              <a:rPr altLang="zh-CN" baseline="0" b="0" cap="none" dirty="0" sz="2400" i="0" kern="1200" lang="en-US" spc="0" strike="noStrike" u="none" smtClean="0">
                <a:solidFill>
                  <a:schemeClr val="tx1"/>
                </a:solidFill>
                <a:latin typeface="Calibri" charset="0"/>
                <a:ea typeface="宋体" charset="0"/>
                <a:cs typeface="Calibri" charset="0"/>
              </a:rPr>
              <a:t>V</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E</a:t>
            </a:r>
            <a:r>
              <a:rPr altLang="zh-CN" baseline="0" b="0" cap="none" dirty="0" sz="2400" i="0" kern="1200" lang="en-US" spc="0" strike="noStrike" u="none" smtClean="0">
                <a:solidFill>
                  <a:schemeClr val="tx1"/>
                </a:solidFill>
                <a:latin typeface="Calibri" charset="0"/>
                <a:ea typeface="宋体" charset="0"/>
                <a:cs typeface="Calibri" charset="0"/>
              </a:rPr>
              <a:t>SHWA</a:t>
            </a:r>
            <a:r>
              <a:rPr altLang="zh-CN" baseline="0" b="0" cap="none" dirty="0" sz="2400" i="0" kern="1200" lang="en-US" spc="0" strike="noStrike" u="none" smtClean="0">
                <a:solidFill>
                  <a:schemeClr val="tx1"/>
                </a:solidFill>
                <a:latin typeface="Calibri" charset="0"/>
                <a:ea typeface="宋体" charset="0"/>
                <a:cs typeface="Calibri" charset="0"/>
              </a:rPr>
              <a:t>R</a:t>
            </a:r>
            <a:r>
              <a:rPr altLang="zh-CN" baseline="0" b="0" cap="none" dirty="0" sz="2400" i="0" kern="1200" lang="en-US" spc="0" strike="noStrike" u="none" smtClean="0">
                <a:solidFill>
                  <a:schemeClr val="tx1"/>
                </a:solidFill>
                <a:latin typeface="Calibri" charset="0"/>
                <a:ea typeface="宋体" charset="0"/>
                <a:cs typeface="Calibri" charset="0"/>
              </a:rPr>
              <a:t>I</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5</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5</a:t>
            </a:r>
            <a:r>
              <a:rPr altLang="zh-CN" baseline="0" b="0" cap="none" dirty="0" sz="2400" i="0" kern="1200" lang="en-US" spc="0" strike="noStrike" u="none" smtClean="0">
                <a:solidFill>
                  <a:schemeClr val="tx1"/>
                </a:solidFill>
                <a:latin typeface="Calibri" charset="0"/>
                <a:ea typeface="宋体" charset="0"/>
                <a:cs typeface="Calibri" charset="0"/>
              </a:rPr>
              <a:t> </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m</a:t>
            </a:r>
            <a:r>
              <a:rPr altLang="zh-CN" baseline="0" b="0" cap="none" dirty="0" sz="2400" i="0" kern="1200" lang="en-US" spc="0" strike="noStrike" u="none" smtClean="0">
                <a:solidFill>
                  <a:schemeClr val="tx1"/>
                </a:solidFill>
                <a:latin typeface="Calibri" charset="0"/>
                <a:ea typeface="宋体" charset="0"/>
                <a:cs typeface="Calibri" charset="0"/>
              </a:rPr>
              <a:t> </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u</a:t>
            </a:r>
            <a:r>
              <a:rPr altLang="zh-CN" baseline="0" b="0" cap="none" dirty="0" sz="2400" i="0" kern="1200" lang="en-US" spc="0" strike="noStrike" u="none" smtClean="0">
                <a:solidFill>
                  <a:schemeClr val="tx1"/>
                </a:solidFill>
                <a:latin typeface="Calibri" charset="0"/>
                <a:ea typeface="宋体" charset="0"/>
                <a:cs typeface="Calibri" charset="0"/>
              </a:rPr>
              <a:t>c</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5</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1158239"/>
          </a:xfrm>
        </p:spPr>
        <p:txBody>
          <a:bodyPr/>
          <a:p>
            <a:r>
              <a:rPr dirty="0" sz="2400" lang="en-US"/>
              <a:t>https://github.com/bhuvanathilagam0306/Bhuvaneshwari/upload/main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691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5539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981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2024-03-28T17:07:22Z</dcterms:created>
  <dcterms:modified xsi:type="dcterms:W3CDTF">2025-09-08T11:49:32Z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93a611f2d9a04a599c93f5c00e1d0510</vt:lpwstr>
  </property>
</Properties>
</file>