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A00B-60E3-0716-3AF4-696068F2E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ADF73-F798-B1D0-B86D-5CE2E3FB9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12C1-C7B0-BDC6-3CCC-3BC46CDD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FA19-C5E7-805B-31DD-001F13B7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4E1D-2C9D-5E19-C850-B6C17D70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50266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AB8-5AC2-FF1D-A12C-86C12253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EDD83-7463-F381-411F-4F68190A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6D26-0EA2-FD53-2E38-1EFCD6DF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B2EB-0D14-CA64-98DD-76B5F301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965-37A7-80C3-943F-4AA371F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53579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0899A-CF83-87D2-6331-4D85D9B46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BF6BB-CC98-42A7-FF2D-CE7EAEE2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C01D-048E-1FC1-05AD-F56D5C57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F1D1-DADE-E7A3-751E-703D9526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3E6C-CC18-0AAC-272B-9690300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980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38EF-9A17-798E-14E7-2C7C6A10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DE02-B184-0D8A-0009-82FA76B9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E488-59E0-C685-9A30-086CAC7F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A57D-742E-63D6-56C2-0360931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4AFD-D5D1-BCAA-E049-36F7959D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78720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1683-0238-699A-F32F-3E4FEAA9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77ED-37C7-2387-4B80-7E8D94BA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D85D-4BCE-A61D-1C3E-0C2B4000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2B3C-C58A-9DB7-09CB-B2695F64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4D73-78BD-AD07-59C0-350CA03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942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D63F-D416-A391-23D8-9A95602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042D-02FA-3DDD-C52A-20720B3E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1F8C-6552-B449-2247-1817ECFB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7B7D3-6829-8830-9062-04F5A53B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B3BB-5DA1-2DC6-2197-B31E1D64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308A-6B9E-271B-D2DD-0BC2110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7221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C2BD-BE1A-4887-6269-2E27D4E8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89A9-BC5B-55E4-5224-2F523209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27624-D02B-E6DA-9807-0F92F7675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059BA-F334-6365-9A75-EB0D3BA3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C3A0-6E7C-078F-7454-297D7CF6E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835B-5189-D377-D9BC-C0EFDB52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02FD-EBE1-AF64-249F-834608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FD0D7-42AD-0809-D6B2-226322C8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996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8A1F-4232-9DEA-64FB-A7F62961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0AD3C-EDF1-3B58-7990-224AAEAF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FCFD7-F1D6-C2EB-FDC9-276322E9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00CCE-5E24-1FED-D5E7-D5186F70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261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50B3-504D-8187-004C-732A81CF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A33D7-7C14-A91A-17FB-805731F7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A58B0-E3F9-1A33-EE9F-8E45732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066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013B-8E0B-0B3C-2433-88490B34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8BBB-A09A-A760-9AE0-26A000B0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FCE8-194B-6FA4-A417-D91468AAE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D089-268A-78B7-E63F-9267DE87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871-1D66-333A-E1A4-ADBC316E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AEC7-DF6F-4501-F7E8-E1ADCDB8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7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FC48-7D6F-26D6-AFD1-78C929C0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8E1D1-4E3B-E7E9-99EB-A8743C714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E925-51AC-9451-2444-2BC48367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3F09-43CC-2BCC-6860-F1F9610A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A18C5-6729-2B05-7A46-0CB8A0C6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5F873-2D0D-E223-72BB-21402EFF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8718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D6CEE-063E-E8BD-61A5-DD3F896E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22DC-4CA4-C131-C08E-C7594E58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A1EC-8695-EC5B-6AD3-1A337475B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9DB0-7F5C-490D-9BDC-65D63B5A4CD8}" type="datetimeFigureOut">
              <a:rPr lang="ta-IN" smtClean="0"/>
              <a:t>17-08-2023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CD3C-B6EB-7759-35FA-9AD33D28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6567-3449-8234-A738-6C24DDEC3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B93A-FEA8-42DC-8599-6CB468A48101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711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E77DFD6E-A9F3-C74F-9F69-13F45324F4F4}"/>
              </a:ext>
            </a:extLst>
          </p:cNvPr>
          <p:cNvSpPr/>
          <p:nvPr/>
        </p:nvSpPr>
        <p:spPr>
          <a:xfrm>
            <a:off x="3500284" y="2458065"/>
            <a:ext cx="5555226" cy="1229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9780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 Bharath</dc:creator>
  <cp:lastModifiedBy>Bhuvan Bharath</cp:lastModifiedBy>
  <cp:revision>1</cp:revision>
  <dcterms:created xsi:type="dcterms:W3CDTF">2023-08-17T13:28:44Z</dcterms:created>
  <dcterms:modified xsi:type="dcterms:W3CDTF">2023-08-17T13:29:21Z</dcterms:modified>
</cp:coreProperties>
</file>