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02" r:id="rId1"/>
  </p:sldMasterIdLst>
  <p:notesMasterIdLst>
    <p:notesMasterId r:id="rId2"/>
  </p:notesMasterIdLst>
  <p:sldIdLst>
    <p:sldId id="302" r:id="rId3"/>
    <p:sldId id="303" r:id="rId4"/>
    <p:sldId id="304" r:id="rId5"/>
    <p:sldId id="305" r:id="rId6"/>
    <p:sldId id="306" r:id="rId7"/>
    <p:sldId id="307" r:id="rId8"/>
    <p:sldId id="308" r:id="rId9"/>
    <p:sldId id="309" r:id="rId10"/>
    <p:sldId id="310" r:id="rId11"/>
    <p:sldId id="311" r:id="rId12"/>
    <p:sldId id="313" r:id="rId13"/>
    <p:sldId id="314" r:id="rId14"/>
    <p:sldId id="315"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38"/>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sz="2400" dirty="0" smtClean="0"/>
              <a:t>EMPLOYEE</a:t>
            </a:r>
            <a:r>
              <a:rPr lang="en-US" sz="2400" baseline="0" dirty="0" smtClean="0"/>
              <a:t> PERFORMANCE ANALYSIS</a:t>
            </a:r>
            <a:endParaRPr lang="en-US" sz="2400" dirty="0"/>
          </a:p>
        </c:rich>
      </c:tx>
      <c:layout>
        <c:manualLayout>
          <c:xMode val="edge"/>
          <c:yMode val="edge"/>
          <c:x val="0.2319682101304501"/>
          <c:y val="0.047666330680894556"/>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5"/>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6"/>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7"/>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8"/>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9"/>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0"/>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
        <c:idx val="11"/>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marker>
          <c:symbol val="none"/>
        </c:marker>
      </c:pivotFmt>
    </c:pivotFmts>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HIGH</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5.0</c:v>
                </c:pt>
                <c:pt idx="1">
                  <c:v>6.0</c:v>
                </c:pt>
                <c:pt idx="2">
                  <c:v>4.0</c:v>
                </c:pt>
                <c:pt idx="3">
                  <c:v>4.0</c:v>
                </c:pt>
                <c:pt idx="4">
                  <c:v>6.0</c:v>
                </c:pt>
                <c:pt idx="5">
                  <c:v>8.0</c:v>
                </c:pt>
                <c:pt idx="6">
                  <c:v>10.0</c:v>
                </c:pt>
                <c:pt idx="7">
                  <c:v>10.0</c:v>
                </c:pt>
                <c:pt idx="8">
                  <c:v>7.0</c:v>
                </c:pt>
                <c:pt idx="9">
                  <c:v>12.0</c:v>
                </c:pt>
              </c:numCache>
            </c:numRef>
          </c:val>
        </c:ser>
        <c:ser>
          <c:idx val="1"/>
          <c:order val="1"/>
          <c:tx>
            <c:strRef>
              <c:f>Sheet1!$C$3:$C$4</c:f>
              <c:strCache>
                <c:ptCount val="1"/>
                <c:pt idx="0">
                  <c:v>LOW</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13.0</c:v>
                </c:pt>
                <c:pt idx="1">
                  <c:v>22.0</c:v>
                </c:pt>
                <c:pt idx="2">
                  <c:v>14.0</c:v>
                </c:pt>
                <c:pt idx="3">
                  <c:v>12.0</c:v>
                </c:pt>
                <c:pt idx="4">
                  <c:v>16.0</c:v>
                </c:pt>
                <c:pt idx="5">
                  <c:v>11.0</c:v>
                </c:pt>
                <c:pt idx="6">
                  <c:v>15.0</c:v>
                </c:pt>
                <c:pt idx="7">
                  <c:v>13.0</c:v>
                </c:pt>
                <c:pt idx="8">
                  <c:v>18.0</c:v>
                </c:pt>
                <c:pt idx="9">
                  <c:v>11.0</c:v>
                </c:pt>
              </c:numCache>
            </c:numRef>
          </c:val>
        </c:ser>
        <c:ser>
          <c:idx val="2"/>
          <c:order val="2"/>
          <c:tx>
            <c:strRef>
              <c:f>Sheet1!$D$3:$D$4</c:f>
              <c:strCache>
                <c:ptCount val="1"/>
                <c:pt idx="0">
                  <c:v>MED</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30.0</c:v>
                </c:pt>
                <c:pt idx="1">
                  <c:v>22.0</c:v>
                </c:pt>
                <c:pt idx="2">
                  <c:v>29.0</c:v>
                </c:pt>
                <c:pt idx="3">
                  <c:v>41.0</c:v>
                </c:pt>
                <c:pt idx="4">
                  <c:v>27.0</c:v>
                </c:pt>
                <c:pt idx="5">
                  <c:v>20.0</c:v>
                </c:pt>
                <c:pt idx="6">
                  <c:v>30.0</c:v>
                </c:pt>
                <c:pt idx="7">
                  <c:v>23.0</c:v>
                </c:pt>
                <c:pt idx="8">
                  <c:v>20.0</c:v>
                </c:pt>
                <c:pt idx="9">
                  <c:v>28.0</c:v>
                </c:pt>
              </c:numCache>
            </c:numRef>
          </c:val>
        </c:ser>
        <c:ser>
          <c:idx val="3"/>
          <c:order val="3"/>
          <c:tx>
            <c:strRef>
              <c:f>Sheet1!$E$3:$E$4</c:f>
              <c:strCache>
                <c:ptCount val="1"/>
                <c:pt idx="0">
                  <c:v>VERY HIGH</c:v>
                </c:pt>
              </c:strCache>
            </c:strRef>
          </c:tx>
          <c:spPr>
            <a:solidFill>
              <a:schemeClr val="accent4">
                <a:alpha val="85000"/>
              </a:schemeClr>
            </a:solidFill>
            <a:ln w="9525" cap="flat" cmpd="sng" algn="ctr">
              <a:solidFill>
                <a:schemeClr val="accent4">
                  <a:lumMod val="75000"/>
                </a:schemeClr>
              </a:solidFill>
              <a:round/>
            </a:ln>
            <a:effectLst/>
            <a:sp3d contourW="9525">
              <a:contourClr>
                <a:schemeClr val="accent4">
                  <a:lumMod val="75000"/>
                </a:schemeClr>
              </a:contourClr>
            </a:sp3d>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9.0</c:v>
                </c:pt>
                <c:pt idx="1">
                  <c:v>5.0</c:v>
                </c:pt>
                <c:pt idx="2">
                  <c:v>7.0</c:v>
                </c:pt>
                <c:pt idx="3">
                  <c:v>2.0</c:v>
                </c:pt>
                <c:pt idx="4">
                  <c:v>5.0</c:v>
                </c:pt>
                <c:pt idx="5">
                  <c:v>3.0</c:v>
                </c:pt>
                <c:pt idx="6">
                  <c:v>6.0</c:v>
                </c:pt>
                <c:pt idx="7">
                  <c:v>7.0</c:v>
                </c:pt>
                <c:pt idx="8">
                  <c:v>1.0</c:v>
                </c:pt>
                <c:pt idx="9">
                  <c:v>2.0</c:v>
                </c:pt>
              </c:numCache>
            </c:numRef>
          </c:val>
        </c:ser>
        <c:dLbls>
          <c:showLegendKey val="0"/>
          <c:showVal val="0"/>
          <c:showCatName val="0"/>
          <c:showSerName val="0"/>
          <c:showPercent val="0"/>
          <c:showBubbleSize val="0"/>
        </c:dLbls>
        <c:gapWidth val="65"/>
        <c:shape val="box"/>
        <c:axId val="279438024"/>
        <c:axId val="279441552"/>
        <c:axId val="0"/>
      </c:bar3DChart>
      <c:catAx>
        <c:axId val="2794380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279441552"/>
        <c:crosses val="autoZero"/>
        <c:auto val="1"/>
        <c:lblAlgn val="ctr"/>
        <c:lblOffset val="100"/>
        <c:noMultiLvlLbl val="0"/>
      </c:catAx>
      <c:valAx>
        <c:axId val="279441552"/>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79438024"/>
        <c:crosses val="autoZero"/>
        <c:crossBetween val="between"/>
      </c:valAx>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03-09-2024</a:t>
            </a:fld>
            <a:endParaRPr lang="en-IN"/>
          </a:p>
        </p:txBody>
      </p:sp>
      <p:sp>
        <p:nvSpPr>
          <p:cNvPr id="104875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Slide Image Placeholder 1"/>
          <p:cNvSpPr>
            <a:spLocks noChangeAspect="1" noRot="1" noGrp="1"/>
          </p:cNvSpPr>
          <p:nvPr>
            <p:ph type="sldImg"/>
          </p:nvPr>
        </p:nvSpPr>
        <p:spPr/>
      </p:sp>
      <p:sp>
        <p:nvSpPr>
          <p:cNvPr id="1048595" name="Notes Placeholder 2"/>
          <p:cNvSpPr>
            <a:spLocks noGrp="1"/>
          </p:cNvSpPr>
          <p:nvPr>
            <p:ph type="body" idx="1"/>
          </p:nvPr>
        </p:nvSpPr>
        <p:spPr/>
        <p:txBody>
          <a:bodyPr/>
          <a:p>
            <a:endParaRPr dirty="0" lang="en-IN"/>
          </a:p>
        </p:txBody>
      </p:sp>
      <p:sp>
        <p:nvSpPr>
          <p:cNvPr id="104859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0" name=""/>
        <p:cNvGrpSpPr/>
        <p:nvPr/>
      </p:nvGrpSpPr>
      <p:grpSpPr>
        <a:xfrm>
          <a:off x="0" y="0"/>
          <a:ext cx="0" cy="0"/>
          <a:chOff x="0" y="0"/>
          <a:chExt cx="0" cy="0"/>
        </a:xfrm>
      </p:grpSpPr>
      <p:pic>
        <p:nvPicPr>
          <p:cNvPr id="2097153"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581"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dirty="0" lang="en-US"/>
          </a:p>
        </p:txBody>
      </p:sp>
      <p:sp>
        <p:nvSpPr>
          <p:cNvPr id="1048582" name="Subtitle 2"/>
          <p:cNvSpPr>
            <a:spLocks noGrp="1"/>
          </p:cNvSpPr>
          <p:nvPr>
            <p:ph type="subTitle" idx="1"/>
          </p:nvPr>
        </p:nvSpPr>
        <p:spPr>
          <a:xfrm>
            <a:off x="1371600" y="3632201"/>
            <a:ext cx="9448800" cy="685800"/>
          </a:xfrm>
        </p:spPr>
        <p:txBody>
          <a:bodyPr>
            <a:normAutofit/>
          </a:bodyPr>
          <a:lstStyle>
            <a:lvl1pPr algn="l" indent="0" marL="0">
              <a:buNone/>
              <a:defRPr sz="20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dirty="0" lang="en-US"/>
          </a:p>
        </p:txBody>
      </p:sp>
      <p:sp>
        <p:nvSpPr>
          <p:cNvPr id="1048583" name="Date Placeholder 3"/>
          <p:cNvSpPr>
            <a:spLocks noGrp="1"/>
          </p:cNvSpPr>
          <p:nvPr>
            <p:ph type="dt" sz="half" idx="10"/>
          </p:nvPr>
        </p:nvSpPr>
        <p:spPr>
          <a:xfrm>
            <a:off x="7909561" y="4314328"/>
            <a:ext cx="2910840" cy="374642"/>
          </a:xfrm>
        </p:spPr>
        <p:txBody>
          <a:bodyPr/>
          <a:p>
            <a:fld id="{1D8BD707-D9CF-40AE-B4C6-C98DA3205C09}" type="datetimeFigureOut">
              <a:rPr lang="en-US" smtClean="0"/>
              <a:t>9/3/2024</a:t>
            </a:fld>
            <a:endParaRPr lang="en-US"/>
          </a:p>
        </p:txBody>
      </p:sp>
      <p:sp>
        <p:nvSpPr>
          <p:cNvPr id="1048584" name="Footer Placeholder 4"/>
          <p:cNvSpPr>
            <a:spLocks noGrp="1"/>
          </p:cNvSpPr>
          <p:nvPr>
            <p:ph type="ftr" sz="quarter" idx="11"/>
          </p:nvPr>
        </p:nvSpPr>
        <p:spPr>
          <a:xfrm>
            <a:off x="1371600" y="4323845"/>
            <a:ext cx="6400800" cy="365125"/>
          </a:xfrm>
        </p:spPr>
        <p:txBody>
          <a:bodyPr/>
          <a:p>
            <a:endParaRPr lang="en-US"/>
          </a:p>
        </p:txBody>
      </p:sp>
      <p:sp>
        <p:nvSpPr>
          <p:cNvPr id="1048585" name="Slide Number Placeholder 5"/>
          <p:cNvSpPr>
            <a:spLocks noGrp="1"/>
          </p:cNvSpPr>
          <p:nvPr>
            <p:ph type="sldNum" sz="quarter" idx="12"/>
          </p:nvPr>
        </p:nvSpPr>
        <p:spPr>
          <a:xfrm>
            <a:off x="8077200" y="1430866"/>
            <a:ext cx="2743200"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19"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dirty="0" lang="en-US"/>
          </a:p>
        </p:txBody>
      </p:sp>
      <p:sp>
        <p:nvSpPr>
          <p:cNvPr id="1048720" name="Picture Placeholder 2"/>
          <p:cNvSpPr>
            <a:spLocks noChangeAspect="1" noGrp="1"/>
          </p:cNvSpPr>
          <p:nvPr>
            <p:ph type="pic" idx="1"/>
          </p:nvPr>
        </p:nvSpPr>
        <p:spPr>
          <a:xfrm>
            <a:off x="681727" y="941439"/>
            <a:ext cx="10821840" cy="3478161"/>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721" name="Text Placeholder 3"/>
          <p:cNvSpPr>
            <a:spLocks noGrp="1"/>
          </p:cNvSpPr>
          <p:nvPr>
            <p:ph type="body" sz="half" idx="2"/>
          </p:nvPr>
        </p:nvSpPr>
        <p:spPr>
          <a:xfrm>
            <a:off x="685800" y="5516715"/>
            <a:ext cx="10820400" cy="701969"/>
          </a:xfrm>
        </p:spPr>
        <p:txBody>
          <a:bodyPr/>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2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3" name="Footer Placeholder 5"/>
          <p:cNvSpPr>
            <a:spLocks noGrp="1"/>
          </p:cNvSpPr>
          <p:nvPr>
            <p:ph type="ftr" sz="quarter" idx="11"/>
          </p:nvPr>
        </p:nvSpPr>
        <p:spPr/>
        <p:txBody>
          <a:bodyPr/>
          <a:p>
            <a:endParaRPr lang="en-US"/>
          </a:p>
        </p:txBody>
      </p:sp>
      <p:sp>
        <p:nvSpPr>
          <p:cNvPr id="104872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Title and Caption">
    <p:spTree>
      <p:nvGrpSpPr>
        <p:cNvPr id="55" name=""/>
        <p:cNvGrpSpPr/>
        <p:nvPr/>
      </p:nvGrpSpPr>
      <p:grpSpPr>
        <a:xfrm>
          <a:off x="0" y="0"/>
          <a:ext cx="0" cy="0"/>
          <a:chOff x="0" y="0"/>
          <a:chExt cx="0" cy="0"/>
        </a:xfrm>
      </p:grpSpPr>
      <p:pic>
        <p:nvPicPr>
          <p:cNvPr id="2097167"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64"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dirty="0" lang="en-US"/>
          </a:p>
        </p:txBody>
      </p:sp>
      <p:sp>
        <p:nvSpPr>
          <p:cNvPr id="1048665" name="Text Placeholder 3"/>
          <p:cNvSpPr>
            <a:spLocks noGrp="1"/>
          </p:cNvSpPr>
          <p:nvPr>
            <p:ph type="body" sz="half" idx="2"/>
          </p:nvPr>
        </p:nvSpPr>
        <p:spPr>
          <a:xfrm>
            <a:off x="1024467" y="3649133"/>
            <a:ext cx="10130516" cy="999067"/>
          </a:xfrm>
        </p:spPr>
        <p:txBody>
          <a:bodyPr anchor="ct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6"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67" name="Footer Placeholder 5"/>
          <p:cNvSpPr>
            <a:spLocks noGrp="1"/>
          </p:cNvSpPr>
          <p:nvPr>
            <p:ph type="ftr" sz="quarter" idx="11"/>
          </p:nvPr>
        </p:nvSpPr>
        <p:spPr>
          <a:xfrm>
            <a:off x="685800" y="379941"/>
            <a:ext cx="6991492" cy="365125"/>
          </a:xfrm>
        </p:spPr>
        <p:txBody>
          <a:bodyPr/>
          <a:p>
            <a:endParaRPr lang="en-US"/>
          </a:p>
        </p:txBody>
      </p:sp>
      <p:sp>
        <p:nvSpPr>
          <p:cNvPr id="1048668"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Quote with Caption">
    <p:spTree>
      <p:nvGrpSpPr>
        <p:cNvPr id="61" name=""/>
        <p:cNvGrpSpPr/>
        <p:nvPr/>
      </p:nvGrpSpPr>
      <p:grpSpPr>
        <a:xfrm>
          <a:off x="0" y="0"/>
          <a:ext cx="0" cy="0"/>
          <a:chOff x="0" y="0"/>
          <a:chExt cx="0" cy="0"/>
        </a:xfrm>
      </p:grpSpPr>
      <p:pic>
        <p:nvPicPr>
          <p:cNvPr id="2097170" name="Picture 10"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6"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dirty="0" lang="en-US"/>
          </a:p>
        </p:txBody>
      </p:sp>
      <p:sp>
        <p:nvSpPr>
          <p:cNvPr id="1048707" name="Text Placeholder 3"/>
          <p:cNvSpPr>
            <a:spLocks noGrp="1"/>
          </p:cNvSpPr>
          <p:nvPr>
            <p:ph type="body" sz="half" idx="13"/>
          </p:nvPr>
        </p:nvSpPr>
        <p:spPr>
          <a:xfrm>
            <a:off x="1303865" y="3365556"/>
            <a:ext cx="9592736" cy="444443"/>
          </a:xfrm>
        </p:spPr>
        <p:txBody>
          <a:bodyPr anchor="t">
            <a:normAutofit/>
          </a:bodyPr>
          <a:lstStyle>
            <a:lvl1pPr indent="0" marL="0">
              <a:buNone/>
              <a:defRPr sz="14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8" name="Text Placeholder 3"/>
          <p:cNvSpPr>
            <a:spLocks noGrp="1"/>
          </p:cNvSpPr>
          <p:nvPr>
            <p:ph type="body" sz="half" idx="2"/>
          </p:nvPr>
        </p:nvSpPr>
        <p:spPr>
          <a:xfrm>
            <a:off x="1024467" y="3959862"/>
            <a:ext cx="10151533" cy="679871"/>
          </a:xfrm>
        </p:spPr>
        <p:txBody>
          <a:bodyPr anchor="ctr">
            <a:normAutofit/>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09" name="Date Placeholder 4"/>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710" name="Footer Placeholder 5"/>
          <p:cNvSpPr>
            <a:spLocks noGrp="1"/>
          </p:cNvSpPr>
          <p:nvPr>
            <p:ph type="ftr" sz="quarter" idx="11"/>
          </p:nvPr>
        </p:nvSpPr>
        <p:spPr>
          <a:xfrm>
            <a:off x="685800" y="379941"/>
            <a:ext cx="6991492" cy="365125"/>
          </a:xfrm>
        </p:spPr>
        <p:txBody>
          <a:bodyPr/>
          <a:p>
            <a:endParaRPr lang="en-US"/>
          </a:p>
        </p:txBody>
      </p:sp>
      <p:sp>
        <p:nvSpPr>
          <p:cNvPr id="1048711"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
        <p:nvSpPr>
          <p:cNvPr id="1048712" name="TextBox 8"/>
          <p:cNvSpPr txBox="1"/>
          <p:nvPr/>
        </p:nvSpPr>
        <p:spPr>
          <a:xfrm>
            <a:off x="476250" y="93345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3" name="TextBox 9"/>
          <p:cNvSpPr txBox="1"/>
          <p:nvPr/>
        </p:nvSpPr>
        <p:spPr>
          <a:xfrm>
            <a:off x="10984230" y="2701290"/>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Name Card">
    <p:spTree>
      <p:nvGrpSpPr>
        <p:cNvPr id="54" name=""/>
        <p:cNvGrpSpPr/>
        <p:nvPr/>
      </p:nvGrpSpPr>
      <p:grpSpPr>
        <a:xfrm>
          <a:off x="0" y="0"/>
          <a:ext cx="0" cy="0"/>
          <a:chOff x="0" y="0"/>
          <a:chExt cx="0" cy="0"/>
        </a:xfrm>
      </p:grpSpPr>
      <p:pic>
        <p:nvPicPr>
          <p:cNvPr id="2097166"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59"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dirty="0" lang="en-US"/>
          </a:p>
        </p:txBody>
      </p:sp>
      <p:sp>
        <p:nvSpPr>
          <p:cNvPr id="1048660" name="Text Placeholder 3"/>
          <p:cNvSpPr>
            <a:spLocks noGrp="1"/>
          </p:cNvSpPr>
          <p:nvPr>
            <p:ph type="body" sz="half" idx="2"/>
          </p:nvPr>
        </p:nvSpPr>
        <p:spPr>
          <a:xfrm>
            <a:off x="1024467" y="3648315"/>
            <a:ext cx="10144654" cy="999885"/>
          </a:xfrm>
        </p:spPr>
        <p:txBody>
          <a:bodyPr anchor="t"/>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61" name="Date Placeholder 4"/>
          <p:cNvSpPr>
            <a:spLocks noGrp="1"/>
          </p:cNvSpPr>
          <p:nvPr>
            <p:ph type="dt" sz="half" idx="10"/>
          </p:nvPr>
        </p:nvSpPr>
        <p:spPr>
          <a:xfrm>
            <a:off x="7814452" y="378883"/>
            <a:ext cx="2910840" cy="365125"/>
          </a:xfrm>
        </p:spPr>
        <p:txBody>
          <a:bodyPr/>
          <a:lstStyle>
            <a:lvl1pPr algn="r"/>
          </a:lstStyle>
          <a:p>
            <a:fld id="{1D8BD707-D9CF-40AE-B4C6-C98DA3205C09}" type="datetimeFigureOut">
              <a:rPr lang="en-US" smtClean="0"/>
              <a:t>9/3/2024</a:t>
            </a:fld>
            <a:endParaRPr lang="en-US"/>
          </a:p>
        </p:txBody>
      </p:sp>
      <p:sp>
        <p:nvSpPr>
          <p:cNvPr id="1048662" name="Footer Placeholder 5"/>
          <p:cNvSpPr>
            <a:spLocks noGrp="1"/>
          </p:cNvSpPr>
          <p:nvPr>
            <p:ph type="ftr" sz="quarter" idx="11"/>
          </p:nvPr>
        </p:nvSpPr>
        <p:spPr>
          <a:xfrm>
            <a:off x="685800" y="378883"/>
            <a:ext cx="6991492" cy="365125"/>
          </a:xfrm>
        </p:spPr>
        <p:txBody>
          <a:bodyPr/>
          <a:p>
            <a:endParaRPr lang="en-US"/>
          </a:p>
        </p:txBody>
      </p:sp>
      <p:sp>
        <p:nvSpPr>
          <p:cNvPr id="1048663" name="Slide Number Placeholder 6"/>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1" name="Title 1"/>
          <p:cNvSpPr>
            <a:spLocks noGrp="1"/>
          </p:cNvSpPr>
          <p:nvPr>
            <p:ph type="title"/>
          </p:nvPr>
        </p:nvSpPr>
        <p:spPr>
          <a:xfrm>
            <a:off x="2895600" y="761999"/>
            <a:ext cx="8610599" cy="1303867"/>
          </a:xfrm>
        </p:spPr>
        <p:txBody>
          <a:bodyPr/>
          <a:p>
            <a:r>
              <a:rPr lang="en-US" smtClean="0"/>
              <a:t>Click to edit Master title style</a:t>
            </a:r>
            <a:endParaRPr dirty="0" lang="en-US"/>
          </a:p>
        </p:txBody>
      </p:sp>
      <p:sp>
        <p:nvSpPr>
          <p:cNvPr id="1048732" name="Text Placeholder 2"/>
          <p:cNvSpPr>
            <a:spLocks noGrp="1"/>
          </p:cNvSpPr>
          <p:nvPr>
            <p:ph type="body" idx="1"/>
          </p:nvPr>
        </p:nvSpPr>
        <p:spPr>
          <a:xfrm>
            <a:off x="685800" y="2202080"/>
            <a:ext cx="3456432" cy="617320"/>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3" name="Text Placeholder 3"/>
          <p:cNvSpPr>
            <a:spLocks noGrp="1"/>
          </p:cNvSpPr>
          <p:nvPr>
            <p:ph type="body" sz="half" idx="15"/>
          </p:nvPr>
        </p:nvSpPr>
        <p:spPr>
          <a:xfrm>
            <a:off x="685799"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4" name="Text Placeholder 4"/>
          <p:cNvSpPr>
            <a:spLocks noGrp="1"/>
          </p:cNvSpPr>
          <p:nvPr>
            <p:ph type="body" sz="quarter" idx="3"/>
          </p:nvPr>
        </p:nvSpPr>
        <p:spPr>
          <a:xfrm>
            <a:off x="4368800" y="2201333"/>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5" name="Text Placeholder 3"/>
          <p:cNvSpPr>
            <a:spLocks noGrp="1"/>
          </p:cNvSpPr>
          <p:nvPr>
            <p:ph type="body" sz="half" idx="16"/>
          </p:nvPr>
        </p:nvSpPr>
        <p:spPr>
          <a:xfrm>
            <a:off x="4366858" y="2904067"/>
            <a:ext cx="3456432" cy="3314618"/>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6" name="Text Placeholder 4"/>
          <p:cNvSpPr>
            <a:spLocks noGrp="1"/>
          </p:cNvSpPr>
          <p:nvPr>
            <p:ph type="body" sz="quarter" idx="13"/>
          </p:nvPr>
        </p:nvSpPr>
        <p:spPr>
          <a:xfrm>
            <a:off x="8051800" y="2192866"/>
            <a:ext cx="3456432" cy="626534"/>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37" name="Text Placeholder 3"/>
          <p:cNvSpPr>
            <a:spLocks noGrp="1"/>
          </p:cNvSpPr>
          <p:nvPr>
            <p:ph type="body" sz="half" idx="17"/>
          </p:nvPr>
        </p:nvSpPr>
        <p:spPr>
          <a:xfrm>
            <a:off x="8051801" y="2904565"/>
            <a:ext cx="3456432" cy="3314132"/>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738"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739" name="Footer Placeholder 3"/>
          <p:cNvSpPr>
            <a:spLocks noGrp="1"/>
          </p:cNvSpPr>
          <p:nvPr>
            <p:ph type="ftr" sz="quarter" idx="11"/>
          </p:nvPr>
        </p:nvSpPr>
        <p:spPr/>
        <p:txBody>
          <a:bodyPr/>
          <a:p>
            <a:endParaRPr lang="en-US"/>
          </a:p>
        </p:txBody>
      </p:sp>
      <p:sp>
        <p:nvSpPr>
          <p:cNvPr id="1048740"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7" name=""/>
        <p:cNvGrpSpPr/>
        <p:nvPr/>
      </p:nvGrpSpPr>
      <p:grpSpPr>
        <a:xfrm>
          <a:off x="0" y="0"/>
          <a:ext cx="0" cy="0"/>
          <a:chOff x="0" y="0"/>
          <a:chExt cx="0" cy="0"/>
        </a:xfrm>
      </p:grpSpPr>
      <p:sp>
        <p:nvSpPr>
          <p:cNvPr id="1048675" name="Title 1"/>
          <p:cNvSpPr>
            <a:spLocks noGrp="1"/>
          </p:cNvSpPr>
          <p:nvPr>
            <p:ph type="title"/>
          </p:nvPr>
        </p:nvSpPr>
        <p:spPr>
          <a:xfrm>
            <a:off x="2895600" y="762000"/>
            <a:ext cx="8610599" cy="1295400"/>
          </a:xfrm>
        </p:spPr>
        <p:txBody>
          <a:bodyPr/>
          <a:p>
            <a:r>
              <a:rPr lang="en-US" smtClean="0"/>
              <a:t>Click to edit Master title style</a:t>
            </a:r>
            <a:endParaRPr dirty="0" lang="en-US"/>
          </a:p>
        </p:txBody>
      </p:sp>
      <p:sp>
        <p:nvSpPr>
          <p:cNvPr id="1048676" name="Text Placeholder 2"/>
          <p:cNvSpPr>
            <a:spLocks noGrp="1"/>
          </p:cNvSpPr>
          <p:nvPr>
            <p:ph type="body" idx="1"/>
          </p:nvPr>
        </p:nvSpPr>
        <p:spPr>
          <a:xfrm>
            <a:off x="688618" y="4191000"/>
            <a:ext cx="3451582"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77" name="Picture Placeholder 2"/>
          <p:cNvSpPr>
            <a:spLocks noChangeAspect="1" noGrp="1"/>
          </p:cNvSpPr>
          <p:nvPr>
            <p:ph type="pic" idx="15"/>
          </p:nvPr>
        </p:nvSpPr>
        <p:spPr>
          <a:xfrm>
            <a:off x="688618" y="2362200"/>
            <a:ext cx="3451582"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8" name="Text Placeholder 3"/>
          <p:cNvSpPr>
            <a:spLocks noGrp="1"/>
          </p:cNvSpPr>
          <p:nvPr>
            <p:ph type="body" sz="half" idx="18"/>
          </p:nvPr>
        </p:nvSpPr>
        <p:spPr>
          <a:xfrm>
            <a:off x="688618" y="4873764"/>
            <a:ext cx="3451582"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79" name="Text Placeholder 4"/>
          <p:cNvSpPr>
            <a:spLocks noGrp="1"/>
          </p:cNvSpPr>
          <p:nvPr>
            <p:ph type="body" sz="quarter" idx="3"/>
          </p:nvPr>
        </p:nvSpPr>
        <p:spPr>
          <a:xfrm>
            <a:off x="4374263" y="4191000"/>
            <a:ext cx="3448935"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0" name="Picture Placeholder 2"/>
          <p:cNvSpPr>
            <a:spLocks noChangeAspect="1" noGrp="1"/>
          </p:cNvSpPr>
          <p:nvPr>
            <p:ph type="pic" idx="21"/>
          </p:nvPr>
        </p:nvSpPr>
        <p:spPr>
          <a:xfrm>
            <a:off x="4374263" y="2362200"/>
            <a:ext cx="3448936"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1" name="Text Placeholder 3"/>
          <p:cNvSpPr>
            <a:spLocks noGrp="1"/>
          </p:cNvSpPr>
          <p:nvPr>
            <p:ph type="body" sz="half" idx="19"/>
          </p:nvPr>
        </p:nvSpPr>
        <p:spPr>
          <a:xfrm>
            <a:off x="4374264" y="4873763"/>
            <a:ext cx="344893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2" name="Text Placeholder 4"/>
          <p:cNvSpPr>
            <a:spLocks noGrp="1"/>
          </p:cNvSpPr>
          <p:nvPr>
            <p:ph type="body" sz="quarter" idx="13"/>
          </p:nvPr>
        </p:nvSpPr>
        <p:spPr>
          <a:xfrm>
            <a:off x="8049731" y="4191000"/>
            <a:ext cx="3456469" cy="682765"/>
          </a:xfrm>
        </p:spPr>
        <p:txBody>
          <a:bodyPr anchor="b">
            <a:noAutofit/>
          </a:bodyPr>
          <a:lstStyle>
            <a:lvl1pPr indent="0" marL="0">
              <a:buNone/>
              <a:defRPr b="0" sz="24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83" name="Picture Placeholder 2"/>
          <p:cNvSpPr>
            <a:spLocks noChangeAspect="1" noGrp="1"/>
          </p:cNvSpPr>
          <p:nvPr>
            <p:ph type="pic" idx="22"/>
          </p:nvPr>
        </p:nvSpPr>
        <p:spPr>
          <a:xfrm>
            <a:off x="8049855" y="2362200"/>
            <a:ext cx="3447878" cy="1524000"/>
          </a:xfrm>
          <a:prstGeom prst="roundRect">
            <a:avLst>
              <a:gd name="adj" fmla="val 0"/>
            </a:avLst>
          </a:prstGeom>
          <a:effectLst>
            <a:outerShdw algn="tl" blurRad="50800" dir="5400000" dist="50800" rotWithShape="0">
              <a:srgbClr val="000000">
                <a:alpha val="43000"/>
              </a:srgbClr>
            </a:outerShdw>
          </a:effectLst>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84" name="Text Placeholder 3"/>
          <p:cNvSpPr>
            <a:spLocks noGrp="1"/>
          </p:cNvSpPr>
          <p:nvPr>
            <p:ph type="body" sz="half" idx="20"/>
          </p:nvPr>
        </p:nvSpPr>
        <p:spPr>
          <a:xfrm>
            <a:off x="8049731" y="4873761"/>
            <a:ext cx="3452445" cy="1344921"/>
          </a:xfrm>
        </p:spPr>
        <p:txBody>
          <a:bodyPr anchor="t">
            <a:normAutofit/>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685"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86" name="Footer Placeholder 3"/>
          <p:cNvSpPr>
            <a:spLocks noGrp="1"/>
          </p:cNvSpPr>
          <p:nvPr>
            <p:ph type="ftr" sz="quarter" idx="11"/>
          </p:nvPr>
        </p:nvSpPr>
        <p:spPr/>
        <p:txBody>
          <a:bodyPr/>
          <a:p>
            <a:endParaRPr lang="en-US"/>
          </a:p>
        </p:txBody>
      </p:sp>
      <p:sp>
        <p:nvSpPr>
          <p:cNvPr id="104868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47" name="Title 1"/>
          <p:cNvSpPr>
            <a:spLocks noGrp="1"/>
          </p:cNvSpPr>
          <p:nvPr>
            <p:ph type="title"/>
          </p:nvPr>
        </p:nvSpPr>
        <p:spPr/>
        <p:txBody>
          <a:bodyPr/>
          <a:p>
            <a:r>
              <a:rPr lang="en-US" smtClean="0"/>
              <a:t>Click to edit Master title style</a:t>
            </a:r>
            <a:endParaRPr dirty="0" lang="en-US"/>
          </a:p>
        </p:txBody>
      </p:sp>
      <p:sp>
        <p:nvSpPr>
          <p:cNvPr id="1048748" name="Vertical Text Placeholder 2"/>
          <p:cNvSpPr>
            <a:spLocks noGrp="1"/>
          </p:cNvSpPr>
          <p:nvPr>
            <p:ph type="body" orient="vert" idx="1"/>
          </p:nvPr>
        </p:nvSpPr>
        <p:spPr>
          <a:xfrm>
            <a:off x="685800" y="2194559"/>
            <a:ext cx="10820400" cy="40241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9"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50" name="Footer Placeholder 4"/>
          <p:cNvSpPr>
            <a:spLocks noGrp="1"/>
          </p:cNvSpPr>
          <p:nvPr>
            <p:ph type="ftr" sz="quarter" idx="11"/>
          </p:nvPr>
        </p:nvSpPr>
        <p:spPr/>
        <p:txBody>
          <a:bodyPr/>
          <a:p>
            <a:endParaRPr lang="en-US"/>
          </a:p>
        </p:txBody>
      </p:sp>
      <p:sp>
        <p:nvSpPr>
          <p:cNvPr id="104875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60" name=""/>
        <p:cNvGrpSpPr/>
        <p:nvPr/>
      </p:nvGrpSpPr>
      <p:grpSpPr>
        <a:xfrm>
          <a:off x="0" y="0"/>
          <a:ext cx="0" cy="0"/>
          <a:chOff x="0" y="0"/>
          <a:chExt cx="0" cy="0"/>
        </a:xfrm>
      </p:grpSpPr>
      <p:pic>
        <p:nvPicPr>
          <p:cNvPr id="2097169" name="Picture 8"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701" name="Vertical Title 1"/>
          <p:cNvSpPr>
            <a:spLocks noGrp="1"/>
          </p:cNvSpPr>
          <p:nvPr>
            <p:ph type="title" orient="vert"/>
          </p:nvPr>
        </p:nvSpPr>
        <p:spPr>
          <a:xfrm>
            <a:off x="9448800" y="745066"/>
            <a:ext cx="2057400" cy="3903133"/>
          </a:xfrm>
        </p:spPr>
        <p:txBody>
          <a:bodyPr vert="eaVert"/>
          <a:lstStyle>
            <a:lvl1pPr algn="l"/>
          </a:lstStyle>
          <a:p>
            <a:r>
              <a:rPr lang="en-US" smtClean="0"/>
              <a:t>Click to edit Master title style</a:t>
            </a:r>
            <a:endParaRPr dirty="0" lang="en-US"/>
          </a:p>
        </p:txBody>
      </p:sp>
      <p:sp>
        <p:nvSpPr>
          <p:cNvPr id="1048702" name="Vertical Text Placeholder 2"/>
          <p:cNvSpPr>
            <a:spLocks noGrp="1"/>
          </p:cNvSpPr>
          <p:nvPr>
            <p:ph type="body" orient="vert" idx="1"/>
          </p:nvPr>
        </p:nvSpPr>
        <p:spPr>
          <a:xfrm>
            <a:off x="1024466" y="745067"/>
            <a:ext cx="8204201" cy="3903133"/>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3" name="Date Placeholder 3"/>
          <p:cNvSpPr>
            <a:spLocks noGrp="1"/>
          </p:cNvSpPr>
          <p:nvPr>
            <p:ph type="dt" sz="half" idx="10"/>
          </p:nvPr>
        </p:nvSpPr>
        <p:spPr>
          <a:xfrm>
            <a:off x="7814452" y="379941"/>
            <a:ext cx="2910840" cy="365125"/>
          </a:xfrm>
        </p:spPr>
        <p:txBody>
          <a:bodyPr/>
          <a:lstStyle>
            <a:lvl1pPr algn="r"/>
          </a:lstStyle>
          <a:p>
            <a:fld id="{1D8BD707-D9CF-40AE-B4C6-C98DA3205C09}" type="datetimeFigureOut">
              <a:rPr lang="en-US" smtClean="0"/>
              <a:t>9/3/2024</a:t>
            </a:fld>
            <a:endParaRPr lang="en-US"/>
          </a:p>
        </p:txBody>
      </p:sp>
      <p:sp>
        <p:nvSpPr>
          <p:cNvPr id="1048704" name="Footer Placeholder 4"/>
          <p:cNvSpPr>
            <a:spLocks noGrp="1"/>
          </p:cNvSpPr>
          <p:nvPr>
            <p:ph type="ftr" sz="quarter" idx="11"/>
          </p:nvPr>
        </p:nvSpPr>
        <p:spPr>
          <a:xfrm>
            <a:off x="685800" y="381000"/>
            <a:ext cx="6991492" cy="365125"/>
          </a:xfrm>
        </p:spPr>
        <p:txBody>
          <a:bodyPr/>
          <a:p>
            <a:endParaRPr lang="en-US"/>
          </a:p>
        </p:txBody>
      </p:sp>
      <p:sp>
        <p:nvSpPr>
          <p:cNvPr id="1048705"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4" name="Title 1"/>
          <p:cNvSpPr>
            <a:spLocks noGrp="1"/>
          </p:cNvSpPr>
          <p:nvPr>
            <p:ph type="title"/>
          </p:nvPr>
        </p:nvSpPr>
        <p:spPr/>
        <p:txBody>
          <a:bodyPr/>
          <a:p>
            <a:r>
              <a:rPr lang="en-US" smtClean="0"/>
              <a:t>Click to edit Master title style</a:t>
            </a:r>
            <a:endParaRPr dirty="0" lang="en-US"/>
          </a:p>
        </p:txBody>
      </p:sp>
      <p:sp>
        <p:nvSpPr>
          <p:cNvPr id="1048715"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6" name="Date Placeholder 3"/>
          <p:cNvSpPr>
            <a:spLocks noGrp="1"/>
          </p:cNvSpPr>
          <p:nvPr>
            <p:ph type="dt" sz="half" idx="10"/>
          </p:nvPr>
        </p:nvSpPr>
        <p:spPr/>
        <p:txBody>
          <a:bodyPr/>
          <a:p>
            <a:fld id="{1D8BD707-D9CF-40AE-B4C6-C98DA3205C09}" type="datetimeFigureOut">
              <a:rPr lang="en-US" smtClean="0"/>
              <a:t>9/3/2024</a:t>
            </a:fld>
            <a:endParaRPr lang="en-US"/>
          </a:p>
        </p:txBody>
      </p:sp>
      <p:sp>
        <p:nvSpPr>
          <p:cNvPr id="1048717" name="Footer Placeholder 4"/>
          <p:cNvSpPr>
            <a:spLocks noGrp="1"/>
          </p:cNvSpPr>
          <p:nvPr>
            <p:ph type="ftr" sz="quarter" idx="11"/>
          </p:nvPr>
        </p:nvSpPr>
        <p:spPr/>
        <p:txBody>
          <a:bodyPr/>
          <a:p>
            <a:endParaRPr lang="en-US"/>
          </a:p>
        </p:txBody>
      </p:sp>
      <p:sp>
        <p:nvSpPr>
          <p:cNvPr id="104871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type="secHead">
  <p:cSld name="Section Header">
    <p:spTree>
      <p:nvGrpSpPr>
        <p:cNvPr id="58" name=""/>
        <p:cNvGrpSpPr/>
        <p:nvPr/>
      </p:nvGrpSpPr>
      <p:grpSpPr>
        <a:xfrm>
          <a:off x="0" y="0"/>
          <a:ext cx="0" cy="0"/>
          <a:chOff x="0" y="0"/>
          <a:chExt cx="0" cy="0"/>
        </a:xfrm>
      </p:grpSpPr>
      <p:pic>
        <p:nvPicPr>
          <p:cNvPr id="2097168" name="Picture 7" descr="C2-HD-BTM.png"/>
          <p:cNvPicPr>
            <a:picLocks noChangeAspect="1"/>
          </p:cNvPicPr>
          <p:nvPr/>
        </p:nvPicPr>
        <p:blipFill>
          <a:blip xmlns:r="http://schemas.openxmlformats.org/officeDocument/2006/relationships" r:embed="rId1"/>
          <a:stretch>
            <a:fillRect/>
          </a:stretch>
        </p:blipFill>
        <p:spPr>
          <a:xfrm>
            <a:off x="0" y="4375150"/>
            <a:ext cx="12192000" cy="2482850"/>
          </a:xfrm>
          <a:prstGeom prst="rect"/>
        </p:spPr>
      </p:pic>
      <p:sp>
        <p:nvSpPr>
          <p:cNvPr id="1048688"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dirty="0" lang="en-US"/>
          </a:p>
        </p:txBody>
      </p:sp>
      <p:sp>
        <p:nvSpPr>
          <p:cNvPr id="1048689" name="Text Placeholder 2"/>
          <p:cNvSpPr>
            <a:spLocks noGrp="1"/>
          </p:cNvSpPr>
          <p:nvPr>
            <p:ph type="body" idx="1"/>
          </p:nvPr>
        </p:nvSpPr>
        <p:spPr>
          <a:xfrm>
            <a:off x="1024467" y="3641725"/>
            <a:ext cx="10490200" cy="955675"/>
          </a:xfrm>
        </p:spPr>
        <p:txBody>
          <a:bodyPr>
            <a:normAutofit/>
          </a:bodyPr>
          <a:lstStyle>
            <a:lvl1pPr algn="r" indent="0" marL="0">
              <a:buNone/>
              <a:defRPr sz="22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690" name="Date Placeholder 3"/>
          <p:cNvSpPr>
            <a:spLocks noGrp="1"/>
          </p:cNvSpPr>
          <p:nvPr>
            <p:ph type="dt" sz="half" idx="10"/>
          </p:nvPr>
        </p:nvSpPr>
        <p:spPr>
          <a:xfrm>
            <a:off x="7814452" y="381000"/>
            <a:ext cx="2910840" cy="365125"/>
          </a:xfrm>
        </p:spPr>
        <p:txBody>
          <a:bodyPr/>
          <a:lstStyle>
            <a:lvl1pPr algn="r"/>
          </a:lstStyle>
          <a:p>
            <a:fld id="{1D8BD707-D9CF-40AE-B4C6-C98DA3205C09}" type="datetimeFigureOut">
              <a:rPr lang="en-US" smtClean="0"/>
              <a:t>9/3/2024</a:t>
            </a:fld>
            <a:endParaRPr lang="en-US"/>
          </a:p>
        </p:txBody>
      </p:sp>
      <p:sp>
        <p:nvSpPr>
          <p:cNvPr id="1048691" name="Footer Placeholder 4"/>
          <p:cNvSpPr>
            <a:spLocks noGrp="1"/>
          </p:cNvSpPr>
          <p:nvPr>
            <p:ph type="ftr" sz="quarter" idx="11"/>
          </p:nvPr>
        </p:nvSpPr>
        <p:spPr>
          <a:xfrm>
            <a:off x="685800" y="381001"/>
            <a:ext cx="6991492" cy="364065"/>
          </a:xfrm>
        </p:spPr>
        <p:txBody>
          <a:bodyPr/>
          <a:p>
            <a:endParaRPr lang="en-US"/>
          </a:p>
        </p:txBody>
      </p:sp>
      <p:sp>
        <p:nvSpPr>
          <p:cNvPr id="1048692" name="Slide Number Placeholder 5"/>
          <p:cNvSpPr>
            <a:spLocks noGrp="1"/>
          </p:cNvSpPr>
          <p:nvPr>
            <p:ph type="sldNum" sz="quarter" idx="12"/>
          </p:nvPr>
        </p:nvSpPr>
        <p:spPr>
          <a:xfrm>
            <a:off x="10862452" y="381000"/>
            <a:ext cx="643748" cy="365125"/>
          </a:xfrm>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5" name="Title 1"/>
          <p:cNvSpPr>
            <a:spLocks noGrp="1"/>
          </p:cNvSpPr>
          <p:nvPr>
            <p:ph type="title"/>
          </p:nvPr>
        </p:nvSpPr>
        <p:spPr/>
        <p:txBody>
          <a:bodyPr/>
          <a:p>
            <a:r>
              <a:rPr lang="en-US" smtClean="0"/>
              <a:t>Click to edit Master title style</a:t>
            </a:r>
            <a:endParaRPr dirty="0" lang="en-US"/>
          </a:p>
        </p:txBody>
      </p:sp>
      <p:sp>
        <p:nvSpPr>
          <p:cNvPr id="1048726" name="Content Placeholder 2"/>
          <p:cNvSpPr>
            <a:spLocks noGrp="1"/>
          </p:cNvSpPr>
          <p:nvPr>
            <p:ph sz="half" idx="1"/>
          </p:nvPr>
        </p:nvSpPr>
        <p:spPr>
          <a:xfrm>
            <a:off x="6858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7" name="Content Placeholder 3"/>
          <p:cNvSpPr>
            <a:spLocks noGrp="1"/>
          </p:cNvSpPr>
          <p:nvPr>
            <p:ph sz="half" idx="2"/>
          </p:nvPr>
        </p:nvSpPr>
        <p:spPr>
          <a:xfrm>
            <a:off x="6172200" y="2194559"/>
            <a:ext cx="5334000" cy="4024125"/>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8"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29" name="Footer Placeholder 5"/>
          <p:cNvSpPr>
            <a:spLocks noGrp="1"/>
          </p:cNvSpPr>
          <p:nvPr>
            <p:ph type="ftr" sz="quarter" idx="11"/>
          </p:nvPr>
        </p:nvSpPr>
        <p:spPr/>
        <p:txBody>
          <a:bodyPr/>
          <a:p>
            <a:endParaRPr lang="en-US"/>
          </a:p>
        </p:txBody>
      </p:sp>
      <p:sp>
        <p:nvSpPr>
          <p:cNvPr id="1048730"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9" name=""/>
        <p:cNvGrpSpPr/>
        <p:nvPr/>
      </p:nvGrpSpPr>
      <p:grpSpPr>
        <a:xfrm>
          <a:off x="0" y="0"/>
          <a:ext cx="0" cy="0"/>
          <a:chOff x="0" y="0"/>
          <a:chExt cx="0" cy="0"/>
        </a:xfrm>
      </p:grpSpPr>
      <p:sp>
        <p:nvSpPr>
          <p:cNvPr id="1048693" name="Title 1"/>
          <p:cNvSpPr>
            <a:spLocks noGrp="1"/>
          </p:cNvSpPr>
          <p:nvPr>
            <p:ph type="title"/>
          </p:nvPr>
        </p:nvSpPr>
        <p:spPr>
          <a:xfrm>
            <a:off x="2895600" y="762000"/>
            <a:ext cx="8610600" cy="1295400"/>
          </a:xfrm>
        </p:spPr>
        <p:txBody>
          <a:bodyPr/>
          <a:p>
            <a:r>
              <a:rPr lang="en-US" smtClean="0"/>
              <a:t>Click to edit Master title style</a:t>
            </a:r>
            <a:endParaRPr dirty="0" lang="en-US"/>
          </a:p>
        </p:txBody>
      </p:sp>
      <p:sp>
        <p:nvSpPr>
          <p:cNvPr id="1048694" name="Text Placeholder 2"/>
          <p:cNvSpPr>
            <a:spLocks noGrp="1"/>
          </p:cNvSpPr>
          <p:nvPr>
            <p:ph type="body" idx="1"/>
          </p:nvPr>
        </p:nvSpPr>
        <p:spPr>
          <a:xfrm>
            <a:off x="914409" y="2183802"/>
            <a:ext cx="5079991"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5" name="Content Placeholder 3"/>
          <p:cNvSpPr>
            <a:spLocks noGrp="1"/>
          </p:cNvSpPr>
          <p:nvPr>
            <p:ph sz="half" idx="2"/>
          </p:nvPr>
        </p:nvSpPr>
        <p:spPr>
          <a:xfrm>
            <a:off x="685800" y="3132666"/>
            <a:ext cx="5311775"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Text Placeholder 4"/>
          <p:cNvSpPr>
            <a:spLocks noGrp="1"/>
          </p:cNvSpPr>
          <p:nvPr>
            <p:ph type="body" sz="quarter" idx="3"/>
          </p:nvPr>
        </p:nvSpPr>
        <p:spPr>
          <a:xfrm>
            <a:off x="6400800" y="2183802"/>
            <a:ext cx="5105400" cy="823912"/>
          </a:xfrm>
        </p:spPr>
        <p:txBody>
          <a:bodyPr anchor="b">
            <a:normAutofit/>
          </a:bodyPr>
          <a:lstStyle>
            <a:lvl1pPr indent="0" marL="0">
              <a:buNone/>
              <a:defRPr b="0" sz="2800">
                <a:solidFill>
                  <a:schemeClr val="tx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697" name="Content Placeholder 5"/>
          <p:cNvSpPr>
            <a:spLocks noGrp="1"/>
          </p:cNvSpPr>
          <p:nvPr>
            <p:ph sz="quarter" idx="4"/>
          </p:nvPr>
        </p:nvSpPr>
        <p:spPr>
          <a:xfrm>
            <a:off x="6172200" y="3132666"/>
            <a:ext cx="5334000" cy="3086019"/>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8" name="Date Placeholder 6"/>
          <p:cNvSpPr>
            <a:spLocks noGrp="1"/>
          </p:cNvSpPr>
          <p:nvPr>
            <p:ph type="dt" sz="half" idx="10"/>
          </p:nvPr>
        </p:nvSpPr>
        <p:spPr/>
        <p:txBody>
          <a:bodyPr/>
          <a:p>
            <a:fld id="{1D8BD707-D9CF-40AE-B4C6-C98DA3205C09}" type="datetimeFigureOut">
              <a:rPr lang="en-US" smtClean="0"/>
              <a:t>9/3/2024</a:t>
            </a:fld>
            <a:endParaRPr lang="en-US"/>
          </a:p>
        </p:txBody>
      </p:sp>
      <p:sp>
        <p:nvSpPr>
          <p:cNvPr id="1048699" name="Footer Placeholder 7"/>
          <p:cNvSpPr>
            <a:spLocks noGrp="1"/>
          </p:cNvSpPr>
          <p:nvPr>
            <p:ph type="ftr" sz="quarter" idx="11"/>
          </p:nvPr>
        </p:nvSpPr>
        <p:spPr/>
        <p:txBody>
          <a:bodyPr/>
          <a:p>
            <a:endParaRPr lang="en-US"/>
          </a:p>
        </p:txBody>
      </p:sp>
      <p:sp>
        <p:nvSpPr>
          <p:cNvPr id="1048700"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5" name="Title 1"/>
          <p:cNvSpPr>
            <a:spLocks noGrp="1"/>
          </p:cNvSpPr>
          <p:nvPr>
            <p:ph type="title"/>
          </p:nvPr>
        </p:nvSpPr>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9/3/2024</a:t>
            </a:fld>
            <a:endParaRPr lang="en-US"/>
          </a:p>
        </p:txBody>
      </p:sp>
      <p:sp>
        <p:nvSpPr>
          <p:cNvPr id="1048607" name="Footer Placeholder 3"/>
          <p:cNvSpPr>
            <a:spLocks noGrp="1"/>
          </p:cNvSpPr>
          <p:nvPr>
            <p:ph type="ftr" sz="quarter" idx="11"/>
          </p:nvPr>
        </p:nvSpPr>
        <p:spPr/>
        <p:txBody>
          <a:bodyPr/>
          <a:p>
            <a:endParaRPr lang="en-US"/>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597" name="Date Placeholder 1"/>
          <p:cNvSpPr>
            <a:spLocks noGrp="1"/>
          </p:cNvSpPr>
          <p:nvPr>
            <p:ph type="dt" sz="half" idx="10"/>
          </p:nvPr>
        </p:nvSpPr>
        <p:spPr/>
        <p:txBody>
          <a:bodyPr/>
          <a:p>
            <a:fld id="{1D8BD707-D9CF-40AE-B4C6-C98DA3205C09}" type="datetimeFigureOut">
              <a:rPr lang="en-US" smtClean="0"/>
              <a:t>9/3/2024</a:t>
            </a:fld>
            <a:endParaRPr lang="en-US"/>
          </a:p>
        </p:txBody>
      </p:sp>
      <p:sp>
        <p:nvSpPr>
          <p:cNvPr id="1048598" name="Footer Placeholder 2"/>
          <p:cNvSpPr>
            <a:spLocks noGrp="1"/>
          </p:cNvSpPr>
          <p:nvPr>
            <p:ph type="ftr" sz="quarter" idx="11"/>
          </p:nvPr>
        </p:nvSpPr>
        <p:spPr/>
        <p:txBody>
          <a:bodyPr/>
          <a:p>
            <a:endParaRPr lang="en-US"/>
          </a:p>
        </p:txBody>
      </p:sp>
      <p:sp>
        <p:nvSpPr>
          <p:cNvPr id="1048599"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1"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dirty="0" lang="en-US"/>
          </a:p>
        </p:txBody>
      </p:sp>
      <p:sp>
        <p:nvSpPr>
          <p:cNvPr id="1048742" name="Content Placeholder 2"/>
          <p:cNvSpPr>
            <a:spLocks noGrp="1"/>
          </p:cNvSpPr>
          <p:nvPr>
            <p:ph idx="1"/>
          </p:nvPr>
        </p:nvSpPr>
        <p:spPr>
          <a:xfrm>
            <a:off x="4995582" y="746759"/>
            <a:ext cx="6510618" cy="5471925"/>
          </a:xfrm>
        </p:spPr>
        <p:txBody>
          <a:bodyPr anchor="ct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43" name="Text Placeholder 3"/>
          <p:cNvSpPr>
            <a:spLocks noGrp="1"/>
          </p:cNvSpPr>
          <p:nvPr>
            <p:ph type="body" sz="half" idx="2"/>
          </p:nvPr>
        </p:nvSpPr>
        <p:spPr>
          <a:xfrm>
            <a:off x="685800" y="3124199"/>
            <a:ext cx="411480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744"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745" name="Footer Placeholder 5"/>
          <p:cNvSpPr>
            <a:spLocks noGrp="1"/>
          </p:cNvSpPr>
          <p:nvPr>
            <p:ph type="ftr" sz="quarter" idx="11"/>
          </p:nvPr>
        </p:nvSpPr>
        <p:spPr/>
        <p:txBody>
          <a:bodyPr/>
          <a:p>
            <a:endParaRPr lang="en-US"/>
          </a:p>
        </p:txBody>
      </p:sp>
      <p:sp>
        <p:nvSpPr>
          <p:cNvPr id="1048746"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69"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dirty="0" lang="en-US"/>
          </a:p>
        </p:txBody>
      </p:sp>
      <p:sp>
        <p:nvSpPr>
          <p:cNvPr id="1048670" name="Picture Placeholder 2"/>
          <p:cNvSpPr>
            <a:spLocks noChangeAspect="1" noGrp="1"/>
          </p:cNvSpPr>
          <p:nvPr>
            <p:ph type="pic" idx="1"/>
          </p:nvPr>
        </p:nvSpPr>
        <p:spPr>
          <a:xfrm>
            <a:off x="7861238" y="751241"/>
            <a:ext cx="3644962" cy="5467443"/>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671" name="Text Placeholder 3"/>
          <p:cNvSpPr>
            <a:spLocks noGrp="1"/>
          </p:cNvSpPr>
          <p:nvPr>
            <p:ph type="body" sz="half" idx="2"/>
          </p:nvPr>
        </p:nvSpPr>
        <p:spPr>
          <a:xfrm>
            <a:off x="685800" y="3124199"/>
            <a:ext cx="6873240" cy="3094485"/>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672" name="Date Placeholder 4"/>
          <p:cNvSpPr>
            <a:spLocks noGrp="1"/>
          </p:cNvSpPr>
          <p:nvPr>
            <p:ph type="dt" sz="half" idx="10"/>
          </p:nvPr>
        </p:nvSpPr>
        <p:spPr/>
        <p:txBody>
          <a:bodyPr/>
          <a:p>
            <a:fld id="{1D8BD707-D9CF-40AE-B4C6-C98DA3205C09}" type="datetimeFigureOut">
              <a:rPr lang="en-US" smtClean="0"/>
              <a:t>9/3/2024</a:t>
            </a:fld>
            <a:endParaRPr lang="en-US"/>
          </a:p>
        </p:txBody>
      </p:sp>
      <p:sp>
        <p:nvSpPr>
          <p:cNvPr id="1048673" name="Footer Placeholder 5"/>
          <p:cNvSpPr>
            <a:spLocks noGrp="1"/>
          </p:cNvSpPr>
          <p:nvPr>
            <p:ph type="ftr" sz="quarter" idx="11"/>
          </p:nvPr>
        </p:nvSpPr>
        <p:spPr/>
        <p:txBody>
          <a:bodyPr/>
          <a:p>
            <a:endParaRPr lang="en-US"/>
          </a:p>
        </p:txBody>
      </p:sp>
      <p:sp>
        <p:nvSpPr>
          <p:cNvPr id="104867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image" Target="../media/image2.png"/><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pic>
        <p:nvPicPr>
          <p:cNvPr id="2097152" name="Picture 7" descr="C2-HD-TOP.png"/>
          <p:cNvPicPr>
            <a:picLocks noChangeAspect="1"/>
          </p:cNvPicPr>
          <p:nvPr/>
        </p:nvPicPr>
        <p:blipFill>
          <a:blip xmlns:r="http://schemas.openxmlformats.org/officeDocument/2006/relationships" r:embed="rId18"/>
          <a:stretch>
            <a:fillRect/>
          </a:stretch>
        </p:blipFill>
        <p:spPr>
          <a:xfrm>
            <a:off x="0" y="0"/>
            <a:ext cx="12192000" cy="1441450"/>
          </a:xfrm>
          <a:prstGeom prst="rect"/>
        </p:spPr>
      </p:pic>
      <p:sp>
        <p:nvSpPr>
          <p:cNvPr id="1048576" name="Title Placeholder 1"/>
          <p:cNvSpPr>
            <a:spLocks noGrp="1"/>
          </p:cNvSpPr>
          <p:nvPr>
            <p:ph type="title"/>
          </p:nvPr>
        </p:nvSpPr>
        <p:spPr>
          <a:xfrm>
            <a:off x="2895600" y="764373"/>
            <a:ext cx="8610600" cy="1293028"/>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685800" y="2194560"/>
            <a:ext cx="10820400" cy="4024125"/>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8595360" y="6356350"/>
            <a:ext cx="2910840" cy="365125"/>
          </a:xfrm>
          <a:prstGeom prst="rect"/>
        </p:spPr>
        <p:txBody>
          <a:bodyPr anchor="ctr" bIns="45720" lIns="91440" rIns="91440" rtlCol="0" tIns="45720" vert="horz"/>
          <a:lstStyle>
            <a:lvl1pPr algn="r">
              <a:defRPr sz="1050">
                <a:solidFill>
                  <a:schemeClr val="tx1">
                    <a:tint val="75000"/>
                  </a:schemeClr>
                </a:solidFill>
              </a:defRPr>
            </a:lvl1pPr>
          </a:lstStyle>
          <a:p>
            <a:fld id="{1D8BD707-D9CF-40AE-B4C6-C98DA3205C09}" type="datetimeFigureOut">
              <a:rPr lang="en-US" smtClean="0"/>
              <a:t>9/3/2024</a:t>
            </a:fld>
            <a:endParaRPr lang="en-US"/>
          </a:p>
        </p:txBody>
      </p:sp>
      <p:sp>
        <p:nvSpPr>
          <p:cNvPr id="1048579" name="Footer Placeholder 4"/>
          <p:cNvSpPr>
            <a:spLocks noGrp="1"/>
          </p:cNvSpPr>
          <p:nvPr>
            <p:ph type="ftr" sz="quarter" idx="3"/>
          </p:nvPr>
        </p:nvSpPr>
        <p:spPr>
          <a:xfrm>
            <a:off x="685800" y="6355845"/>
            <a:ext cx="7772400" cy="365125"/>
          </a:xfrm>
          <a:prstGeom prst="rect"/>
        </p:spPr>
        <p:txBody>
          <a:bodyPr anchor="ctr" bIns="45720" lIns="91440" rIns="91440" rtlCol="0" tIns="45720" vert="horz"/>
          <a:lstStyle>
            <a:lvl1pPr algn="l">
              <a:defRPr sz="105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763000" y="381000"/>
            <a:ext cx="2743200" cy="365125"/>
          </a:xfrm>
          <a:prstGeom prst="rect"/>
        </p:spPr>
        <p:txBody>
          <a:bodyPr anchor="ctr" bIns="45720" lIns="91440" rIns="91440" rtlCol="0" tIns="45720" vert="horz"/>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 id="2147483719" r:id="rId17"/>
  </p:sldLayoutIdLst>
  <p:txStyles>
    <p:titleStyle>
      <a:lvl1pPr algn="r" defTabSz="914400" eaLnBrk="1" hangingPunct="1" latinLnBrk="0" rtl="0">
        <a:lnSpc>
          <a:spcPct val="90000"/>
        </a:lnSpc>
        <a:spcBef>
          <a:spcPct val="0"/>
        </a:spcBef>
        <a:buNone/>
        <a:defRPr baseline="0" cap="all" sz="40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76299" y="990600"/>
            <a:ext cx="1743075" cy="1333500"/>
            <a:chOff x="742950" y="1104900"/>
            <a:chExt cx="1743075" cy="1333500"/>
          </a:xfrm>
        </p:grpSpPr>
        <p:sp>
          <p:nvSpPr>
            <p:cNvPr id="104858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8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88" name="object 5"/>
          <p:cNvSpPr/>
          <p:nvPr/>
        </p:nvSpPr>
        <p:spPr>
          <a:xfrm>
            <a:off x="9418758" y="3200400"/>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89" name="object 6"/>
          <p:cNvSpPr/>
          <p:nvPr/>
        </p:nvSpPr>
        <p:spPr>
          <a:xfrm>
            <a:off x="3800475" y="582440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0" name="object 7"/>
          <p:cNvSpPr txBox="1">
            <a:spLocks noGrp="1"/>
          </p:cNvSpPr>
          <p:nvPr>
            <p:ph type="ctrTitle"/>
          </p:nvPr>
        </p:nvSpPr>
        <p:spPr>
          <a:xfrm>
            <a:off x="-828675" y="-618349"/>
            <a:ext cx="9982200" cy="1639570"/>
          </a:xfrm>
          <a:prstGeom prst="rect"/>
        </p:spPr>
        <p:txBody>
          <a:bodyPr bIns="0" lIns="0" rIns="0" rtlCol="0" tIns="16510" vert="horz" wrap="square">
            <a:spAutoFit/>
          </a:bodyPr>
          <a:p>
            <a:pPr marL="3213735">
              <a:spcBef>
                <a:spcPts val="130"/>
              </a:spcBef>
            </a:pP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sp>
        <p:nvSpPr>
          <p:cNvPr id="1048591" name="object 11"/>
          <p:cNvSpPr txBox="1">
            <a:spLocks noGrp="1"/>
          </p:cNvSpPr>
          <p:nvPr>
            <p:ph type="sldNum" sz="quarter" idx="12"/>
          </p:nvPr>
        </p:nvSpPr>
        <p:spPr>
          <a:xfrm>
            <a:off x="8077200" y="1540086"/>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592" name="TextBox 13"/>
          <p:cNvSpPr txBox="1"/>
          <p:nvPr/>
        </p:nvSpPr>
        <p:spPr>
          <a:xfrm>
            <a:off x="2971800" y="3260635"/>
            <a:ext cx="8610600" cy="2225041"/>
          </a:xfrm>
          <a:prstGeom prst="rect"/>
          <a:noFill/>
        </p:spPr>
        <p:txBody>
          <a:bodyPr rtlCol="0" wrap="square">
            <a:spAutoFit/>
          </a:bodyPr>
          <a:p>
            <a:r>
              <a:rPr b="1" dirty="0" sz="2400" lang="en-US" smtClean="0"/>
              <a:t>PRESENTED BY :-</a:t>
            </a:r>
          </a:p>
          <a:p>
            <a:r>
              <a:rPr b="1" dirty="0" sz="2400" lang="en-US" smtClean="0"/>
              <a:t>STUDENT </a:t>
            </a:r>
            <a:r>
              <a:rPr b="1" dirty="0" sz="2400" lang="en-US"/>
              <a:t>NAME</a:t>
            </a:r>
            <a:r>
              <a:rPr b="1" dirty="0" sz="2400" lang="en-US" smtClean="0"/>
              <a:t>: </a:t>
            </a:r>
            <a:r>
              <a:rPr altLang="en-IN" b="1" dirty="0" sz="2400" lang="en-US" smtClean="0"/>
              <a:t>R</a:t>
            </a:r>
            <a:r>
              <a:rPr altLang="en-IN" b="1" dirty="0" sz="2400" lang="en-US" smtClean="0"/>
              <a:t>I</a:t>
            </a:r>
            <a:r>
              <a:rPr altLang="en-IN" b="1" dirty="0" sz="2400" lang="en-US" smtClean="0"/>
              <a:t>N</a:t>
            </a:r>
            <a:r>
              <a:rPr altLang="en-IN" b="1" dirty="0" sz="2400" lang="en-US" smtClean="0"/>
              <a:t>O</a:t>
            </a:r>
            <a:r>
              <a:rPr altLang="en-IN" b="1" dirty="0" sz="2400" lang="en-US" smtClean="0"/>
              <a:t>S</a:t>
            </a:r>
            <a:r>
              <a:rPr altLang="en-IN" b="1" dirty="0" sz="2400" lang="en-US" smtClean="0"/>
              <a:t>H</a:t>
            </a:r>
            <a:r>
              <a:rPr altLang="en-IN" b="1" dirty="0" sz="2400" lang="en-US" smtClean="0"/>
              <a:t> </a:t>
            </a:r>
            <a:r>
              <a:rPr altLang="en-IN" b="1" dirty="0" sz="2400" lang="en-US" smtClean="0"/>
              <a:t>F</a:t>
            </a:r>
            <a:r>
              <a:rPr altLang="en-IN" b="1" dirty="0" sz="2400" lang="en-US" smtClean="0"/>
              <a:t>A</a:t>
            </a:r>
            <a:r>
              <a:rPr altLang="en-IN" b="1" dirty="0" sz="2400" lang="en-US" smtClean="0"/>
              <a:t>T</a:t>
            </a:r>
            <a:r>
              <a:rPr altLang="en-IN" b="1" dirty="0" sz="2400" lang="en-US" smtClean="0"/>
              <a:t>H</a:t>
            </a:r>
            <a:r>
              <a:rPr altLang="en-IN" b="1" dirty="0" sz="2400" lang="en-US" smtClean="0"/>
              <a:t>I</a:t>
            </a:r>
            <a:r>
              <a:rPr altLang="en-IN" b="1" dirty="0" sz="2400" lang="en-US" smtClean="0"/>
              <a:t>M</a:t>
            </a:r>
            <a:r>
              <a:rPr altLang="en-IN" b="1" dirty="0" sz="2400" lang="en-US" smtClean="0"/>
              <a:t>A</a:t>
            </a:r>
            <a:r>
              <a:rPr altLang="en-IN" b="1" dirty="0" sz="2400" lang="en-US" smtClean="0"/>
              <a:t>.</a:t>
            </a:r>
            <a:r>
              <a:rPr altLang="en-IN" b="1" dirty="0" sz="2400" lang="en-US" smtClean="0"/>
              <a:t>P</a:t>
            </a:r>
            <a:endParaRPr b="1" dirty="0" sz="2400" lang="en-US"/>
          </a:p>
          <a:p>
            <a:r>
              <a:rPr b="1" dirty="0" sz="2400" lang="en-US"/>
              <a:t>REGISTER NO</a:t>
            </a:r>
            <a:r>
              <a:rPr b="1" dirty="0" sz="2400" lang="en-US" smtClean="0"/>
              <a:t>: </a:t>
            </a:r>
            <a:r>
              <a:rPr altLang="en-IN" b="1" dirty="0" sz="2400" lang="en-US" smtClean="0"/>
              <a:t>3</a:t>
            </a:r>
            <a:r>
              <a:rPr altLang="en-IN" b="1" dirty="0" sz="2400" lang="en-US" smtClean="0"/>
              <a:t>1</a:t>
            </a:r>
            <a:r>
              <a:rPr altLang="en-IN" b="1" dirty="0" sz="2400" lang="en-US" smtClean="0"/>
              <a:t>2</a:t>
            </a:r>
            <a:r>
              <a:rPr altLang="en-IN" b="1" dirty="0" sz="2400" lang="en-US" smtClean="0"/>
              <a:t>2</a:t>
            </a:r>
            <a:r>
              <a:rPr altLang="en-IN" b="1" dirty="0" sz="2400" lang="en-US" smtClean="0"/>
              <a:t>1</a:t>
            </a:r>
            <a:r>
              <a:rPr altLang="en-IN" b="1" dirty="0" sz="2400" lang="en-US" smtClean="0"/>
              <a:t>2</a:t>
            </a:r>
            <a:r>
              <a:rPr altLang="en-IN" b="1" dirty="0" sz="2400" lang="en-US" smtClean="0"/>
              <a:t>5</a:t>
            </a:r>
            <a:r>
              <a:rPr altLang="en-IN" b="1" dirty="0" sz="2400" lang="en-US" smtClean="0"/>
              <a:t>6</a:t>
            </a:r>
            <a:r>
              <a:rPr altLang="en-IN" b="1" dirty="0" sz="2400" lang="en-US" smtClean="0"/>
              <a:t>0</a:t>
            </a:r>
            <a:endParaRPr altLang="en-US" lang="zh-CN"/>
          </a:p>
          <a:p>
            <a:r>
              <a:rPr b="1" dirty="0" sz="2400" lang="en-US" smtClean="0"/>
              <a:t>USER ID: </a:t>
            </a:r>
            <a:r>
              <a:rPr altLang="en-IN" b="1" dirty="0" sz="2400" lang="en-US" smtClean="0"/>
              <a:t>a</a:t>
            </a:r>
            <a:r>
              <a:rPr altLang="en-IN" b="1" dirty="0" sz="2400" lang="en-US" smtClean="0"/>
              <a:t>s</a:t>
            </a:r>
            <a:r>
              <a:rPr b="1" dirty="0" sz="2400" lang="en-US" smtClean="0"/>
              <a:t>unm1441312212560</a:t>
            </a:r>
            <a:endParaRPr b="1" dirty="0" sz="2400" lang="en-US"/>
          </a:p>
          <a:p>
            <a:r>
              <a:rPr b="1" dirty="0" sz="2400" lang="en-US" smtClean="0"/>
              <a:t>DEPARTMENT: </a:t>
            </a:r>
            <a:r>
              <a:rPr altLang="en-IN" b="1" dirty="0" sz="2400" lang="en-US" smtClean="0"/>
              <a:t>B</a:t>
            </a:r>
            <a:r>
              <a:rPr altLang="en-IN" b="1" dirty="0" sz="2400" lang="en-US" smtClean="0"/>
              <a:t>.</a:t>
            </a:r>
            <a:r>
              <a:rPr altLang="en-IN" b="1" dirty="0" sz="2400" lang="en-US" smtClean="0"/>
              <a:t>C</a:t>
            </a:r>
            <a:r>
              <a:rPr altLang="en-IN" b="1" dirty="0" sz="2400" lang="en-US" smtClean="0"/>
              <a:t>O</a:t>
            </a:r>
            <a:r>
              <a:rPr altLang="en-IN" b="1" dirty="0" sz="2400" lang="en-US" smtClean="0"/>
              <a:t>M</a:t>
            </a:r>
            <a:r>
              <a:rPr altLang="en-IN" b="1" dirty="0" sz="2400" lang="en-US" smtClean="0"/>
              <a:t> </a:t>
            </a:r>
            <a:r>
              <a:rPr altLang="en-IN" b="1" dirty="0" sz="2400" lang="en-US" smtClean="0"/>
              <a:t>(</a:t>
            </a:r>
            <a:r>
              <a:rPr altLang="en-IN" b="1" dirty="0" sz="2400" lang="en-US" smtClean="0"/>
              <a:t>M</a:t>
            </a:r>
            <a:r>
              <a:rPr altLang="en-IN" b="1" dirty="0" sz="2400" lang="en-US" smtClean="0"/>
              <a:t>A</a:t>
            </a:r>
            <a:r>
              <a:rPr altLang="en-IN" b="1" dirty="0" sz="2400" lang="en-US" smtClean="0"/>
              <a:t>R</a:t>
            </a:r>
            <a:r>
              <a:rPr altLang="en-IN" b="1" dirty="0" sz="2400" lang="en-US" smtClean="0"/>
              <a:t>K</a:t>
            </a:r>
            <a:r>
              <a:rPr altLang="en-IN" b="1" dirty="0" sz="2400" lang="en-US" smtClean="0"/>
              <a:t>E</a:t>
            </a:r>
            <a:r>
              <a:rPr altLang="en-IN" b="1" dirty="0" sz="2400" lang="en-US" smtClean="0"/>
              <a:t>T</a:t>
            </a:r>
            <a:r>
              <a:rPr altLang="en-IN" b="1" dirty="0" sz="2400" lang="en-US" smtClean="0"/>
              <a:t>I</a:t>
            </a:r>
            <a:r>
              <a:rPr altLang="en-IN" b="1" dirty="0" sz="2400" lang="en-US" smtClean="0"/>
              <a:t>N</a:t>
            </a:r>
            <a:r>
              <a:rPr altLang="en-IN" b="1" dirty="0" sz="2400" lang="en-US" smtClean="0"/>
              <a:t>G </a:t>
            </a:r>
            <a:r>
              <a:rPr altLang="en-IN" b="1" dirty="0" sz="2400" lang="en-US" smtClean="0"/>
              <a:t>M</a:t>
            </a:r>
            <a:r>
              <a:rPr altLang="en-IN" b="1" dirty="0" sz="2400" lang="en-US" smtClean="0"/>
              <a:t>A</a:t>
            </a:r>
            <a:r>
              <a:rPr altLang="en-IN" b="1" dirty="0" sz="2400" lang="en-US" smtClean="0"/>
              <a:t>N</a:t>
            </a:r>
            <a:r>
              <a:rPr altLang="en-IN" b="1" dirty="0" sz="2400" lang="en-US" smtClean="0"/>
              <a:t>AGEMENT </a:t>
            </a:r>
            <a:r>
              <a:rPr altLang="en-IN" b="1" dirty="0" sz="2400" lang="en-US" smtClean="0"/>
              <a:t>)</a:t>
            </a:r>
            <a:endParaRPr b="1" dirty="0" sz="2400" lang="en-US"/>
          </a:p>
          <a:p>
            <a:r>
              <a:rPr b="1" dirty="0" sz="2400" lang="en-US" smtClean="0"/>
              <a:t>COLLEGE: </a:t>
            </a:r>
            <a:r>
              <a:rPr altLang="en-IN" b="1" dirty="0" sz="2400" lang="en-US" smtClean="0"/>
              <a:t>S</a:t>
            </a:r>
            <a:r>
              <a:rPr altLang="en-IN" b="1" dirty="0" sz="2400" lang="en-US" smtClean="0"/>
              <a:t>R</a:t>
            </a:r>
            <a:r>
              <a:rPr altLang="en-IN" b="1" dirty="0" sz="2400" lang="en-US" smtClean="0"/>
              <a:t>E</a:t>
            </a:r>
            <a:r>
              <a:rPr altLang="en-IN" b="1" dirty="0" sz="2400" lang="en-US" smtClean="0"/>
              <a:t>E</a:t>
            </a:r>
            <a:r>
              <a:rPr altLang="en-IN" b="1" dirty="0" sz="2400" lang="en-US" smtClean="0"/>
              <a:t> </a:t>
            </a:r>
            <a:r>
              <a:rPr altLang="en-IN" b="1" dirty="0" sz="2400" lang="en-US" smtClean="0"/>
              <a:t>M</a:t>
            </a:r>
            <a:r>
              <a:rPr altLang="en-IN" b="1" dirty="0" sz="2400" lang="en-US" smtClean="0"/>
              <a:t>U</a:t>
            </a:r>
            <a:r>
              <a:rPr altLang="en-IN" b="1" dirty="0" sz="2400" lang="en-US" smtClean="0"/>
              <a:t>T</a:t>
            </a:r>
            <a:r>
              <a:rPr altLang="en-IN" b="1" dirty="0" sz="2400" lang="en-US" smtClean="0"/>
              <a:t>H</a:t>
            </a:r>
            <a:r>
              <a:rPr altLang="en-IN" b="1" dirty="0" sz="2400" lang="en-US" smtClean="0"/>
              <a:t>U</a:t>
            </a:r>
            <a:r>
              <a:rPr altLang="en-IN" b="1" dirty="0" sz="2400" lang="en-US" smtClean="0"/>
              <a:t>K</a:t>
            </a:r>
            <a:r>
              <a:rPr altLang="en-IN" b="1" dirty="0" sz="2400" lang="en-US" smtClean="0"/>
              <a:t>UMARASWAMY </a:t>
            </a:r>
            <a:r>
              <a:rPr altLang="en-IN" b="1" dirty="0" sz="2400" lang="en-US" smtClean="0"/>
              <a:t>C</a:t>
            </a:r>
            <a:r>
              <a:rPr altLang="en-IN" b="1" dirty="0" sz="2400" lang="en-US" smtClean="0"/>
              <a:t>O</a:t>
            </a:r>
            <a:r>
              <a:rPr altLang="en-IN" b="1" dirty="0" sz="2400" lang="en-US" smtClean="0"/>
              <a:t>L</a:t>
            </a:r>
            <a:r>
              <a:rPr altLang="en-IN" b="1" dirty="0" sz="2400" lang="en-US" smtClean="0"/>
              <a:t>L</a:t>
            </a:r>
            <a:r>
              <a:rPr altLang="en-IN" b="1" dirty="0" sz="2400" lang="en-US" smtClean="0"/>
              <a:t>EGE </a:t>
            </a:r>
            <a:endParaRPr b="1" dirty="0" sz="2400" lang="en-US"/>
          </a:p>
        </p:txBody>
      </p:sp>
      <p:sp>
        <p:nvSpPr>
          <p:cNvPr id="1048593" name="TextBox 7"/>
          <p:cNvSpPr txBox="1"/>
          <p:nvPr/>
        </p:nvSpPr>
        <p:spPr>
          <a:xfrm>
            <a:off x="2527419" y="1308846"/>
            <a:ext cx="7724776" cy="1412240"/>
          </a:xfrm>
          <a:prstGeom prst="rect"/>
          <a:noFill/>
        </p:spPr>
        <p:txBody>
          <a:bodyPr rtlCol="0" wrap="square">
            <a:spAutoFit/>
          </a:bodyPr>
          <a:p>
            <a:r>
              <a:rPr b="1" dirty="0" sz="4400" i="1" lang="en-US" smtClean="0">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rPr>
              <a:t>EMPLOYEE PERFORMANCE ANALYSIS USING EXCEL</a:t>
            </a:r>
            <a:endParaRPr b="1" dirty="0" sz="4400" i="1" lang="en-US">
              <a:pattFill prst="dkUpDiag">
                <a:fgClr>
                  <a:schemeClr val="bg1">
                    <a:lumMod val="50000"/>
                  </a:schemeClr>
                </a:fgClr>
                <a:bgClr>
                  <a:schemeClr val="tx1">
                    <a:lumMod val="75000"/>
                    <a:lumOff val="25000"/>
                  </a:schemeClr>
                </a:bgClr>
              </a:pattFill>
              <a:effectLst>
                <a:outerShdw algn="tl" blurRad="38100" dir="2700000" dist="19050" rotWithShape="0">
                  <a:schemeClr val="dk1">
                    <a:lumMod val="50000"/>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3"/>
          <p:cNvSpPr/>
          <p:nvPr/>
        </p:nvSpPr>
        <p:spPr>
          <a:xfrm>
            <a:off x="11505818" y="52578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3505200" y="108931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11169386" y="628159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8" name="Title 1"/>
          <p:cNvSpPr>
            <a:spLocks noGrp="1"/>
          </p:cNvSpPr>
          <p:nvPr>
            <p:ph type="title"/>
          </p:nvPr>
        </p:nvSpPr>
        <p:spPr>
          <a:xfrm>
            <a:off x="2286000" y="34119"/>
            <a:ext cx="8610600" cy="1293028"/>
          </a:xfrm>
        </p:spPr>
        <p:txBody>
          <a:bodyPr/>
          <a:p>
            <a:r>
              <a:rPr b="1" dirty="0" i="1" lang="en-US" smtClean="0"/>
              <a:t>MODELLING</a:t>
            </a:r>
            <a:endParaRPr b="1" dirty="0" i="1" lang="en-US"/>
          </a:p>
        </p:txBody>
      </p:sp>
      <p:sp>
        <p:nvSpPr>
          <p:cNvPr id="1048649" name="TextBox 7"/>
          <p:cNvSpPr txBox="1"/>
          <p:nvPr/>
        </p:nvSpPr>
        <p:spPr>
          <a:xfrm>
            <a:off x="1646403" y="2558467"/>
            <a:ext cx="10668000" cy="3583941"/>
          </a:xfrm>
          <a:prstGeom prst="rect"/>
          <a:noFill/>
        </p:spPr>
        <p:txBody>
          <a:bodyPr rtlCol="0" wrap="square">
            <a:spAutoFit/>
          </a:bodyPr>
          <a:p>
            <a:endParaRPr b="1" dirty="0" sz="3200" lang="en-US" smtClean="0"/>
          </a:p>
          <a:p>
            <a:pPr indent="-342900" marL="342900">
              <a:buFont typeface="Wingdings" panose="05000000000000000000" pitchFamily="2" charset="2"/>
              <a:buChar char="v"/>
            </a:pPr>
            <a:r>
              <a:rPr b="1" dirty="0" sz="2000" lang="en-US" smtClean="0"/>
              <a:t>DATA ACQUISITION :</a:t>
            </a:r>
          </a:p>
          <a:p>
            <a:r>
              <a:rPr b="1" dirty="0" sz="2000" lang="en-US" smtClean="0"/>
              <a:t>             </a:t>
            </a:r>
            <a:r>
              <a:rPr dirty="0" sz="2000" lang="en-US" smtClean="0"/>
              <a:t>1. Downloading the dataset from kaggle website.</a:t>
            </a:r>
          </a:p>
          <a:p>
            <a:r>
              <a:rPr dirty="0" sz="2000" lang="en-US"/>
              <a:t> </a:t>
            </a:r>
            <a:r>
              <a:rPr dirty="0" sz="2000" lang="en-US" smtClean="0"/>
              <a:t>            2. It is the company employees dataset .</a:t>
            </a:r>
          </a:p>
          <a:p>
            <a:pPr indent="-342900" marL="342900">
              <a:buFont typeface="Wingdings" panose="05000000000000000000" pitchFamily="2" charset="2"/>
              <a:buChar char="v"/>
            </a:pPr>
            <a:r>
              <a:rPr b="1" dirty="0" sz="2000" lang="en-US" smtClean="0"/>
              <a:t> COLLECTING THE FEATURES :</a:t>
            </a:r>
          </a:p>
          <a:p>
            <a:r>
              <a:rPr b="1" dirty="0" sz="2000" lang="en-US"/>
              <a:t> </a:t>
            </a:r>
            <a:r>
              <a:rPr b="1" dirty="0" sz="2000" lang="en-US" smtClean="0"/>
              <a:t>            </a:t>
            </a:r>
            <a:r>
              <a:rPr dirty="0" sz="2000" lang="en-US" smtClean="0"/>
              <a:t>1.  the original employees dataset has 29 features.</a:t>
            </a:r>
          </a:p>
          <a:p>
            <a:r>
              <a:rPr dirty="0" sz="2000" lang="en-US"/>
              <a:t> </a:t>
            </a:r>
            <a:r>
              <a:rPr dirty="0" sz="2000" lang="en-US" smtClean="0"/>
              <a:t>            2.  we are focusing on the 9 selected features for analysis</a:t>
            </a:r>
            <a:r>
              <a:rPr b="1" dirty="0" sz="2000" lang="en-US" smtClean="0"/>
              <a:t>.</a:t>
            </a:r>
          </a:p>
          <a:p>
            <a:pPr indent="-342900" marL="342900">
              <a:buFont typeface="Wingdings" panose="05000000000000000000" pitchFamily="2" charset="2"/>
              <a:buChar char="v"/>
            </a:pPr>
            <a:r>
              <a:rPr b="1" dirty="0" sz="2000" lang="en-US" smtClean="0"/>
              <a:t>DATA CLEANING:</a:t>
            </a:r>
          </a:p>
          <a:p>
            <a:r>
              <a:rPr dirty="0" sz="2000" lang="en-US"/>
              <a:t> </a:t>
            </a:r>
            <a:r>
              <a:rPr dirty="0" sz="2000" lang="en-US" smtClean="0"/>
              <a:t>           1. Using conditional formatting to highlight cells with missing values.</a:t>
            </a:r>
          </a:p>
          <a:p>
            <a:r>
              <a:rPr dirty="0" sz="2000" lang="en-US"/>
              <a:t> </a:t>
            </a:r>
            <a:r>
              <a:rPr dirty="0" sz="2000" lang="en-US" smtClean="0"/>
              <a:t>           2. utilize the filtering option to remove the missing values in the rows.</a:t>
            </a:r>
          </a:p>
          <a:p>
            <a:r>
              <a:rPr dirty="0" lang="en-US" smtClean="0"/>
              <a:t> 	</a:t>
            </a:r>
            <a:endParaRPr dirty="0" lang="en-US"/>
          </a:p>
        </p:txBody>
      </p:sp>
      <p:sp>
        <p:nvSpPr>
          <p:cNvPr id="1048650" name="TextBox 9"/>
          <p:cNvSpPr txBox="1"/>
          <p:nvPr/>
        </p:nvSpPr>
        <p:spPr>
          <a:xfrm>
            <a:off x="304800" y="1522580"/>
            <a:ext cx="8839200" cy="1077218"/>
          </a:xfrm>
          <a:prstGeom prst="rect"/>
          <a:noFill/>
        </p:spPr>
        <p:txBody>
          <a:bodyPr rtlCol="0" wrap="square">
            <a:spAutoFit/>
          </a:bodyPr>
          <a:p>
            <a:r>
              <a:rPr b="1" dirty="0" sz="3200" lang="en-US" smtClean="0"/>
              <a:t>STEPS FOR EMPLOYESS PERFORMANCE ANALYSIS:</a:t>
            </a:r>
            <a:endParaRPr b="1" dirty="0" sz="32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1" name="Title 1"/>
          <p:cNvSpPr>
            <a:spLocks noGrp="1"/>
          </p:cNvSpPr>
          <p:nvPr>
            <p:ph type="title"/>
          </p:nvPr>
        </p:nvSpPr>
        <p:spPr>
          <a:xfrm>
            <a:off x="1981200" y="152400"/>
            <a:ext cx="8610600" cy="1293028"/>
          </a:xfrm>
        </p:spPr>
        <p:txBody>
          <a:bodyPr/>
          <a:p>
            <a:r>
              <a:rPr b="1" dirty="0" i="1" lang="en-IN" smtClean="0">
                <a:latin typeface="Times New Roman" panose="02020603050405020304" pitchFamily="18" charset="0"/>
                <a:cs typeface="Times New Roman" panose="02020603050405020304" pitchFamily="18" charset="0"/>
              </a:rPr>
              <a:t>MODELLING</a:t>
            </a:r>
            <a:endParaRPr b="1" dirty="0" i="1" lang="en-IN">
              <a:latin typeface="Times New Roman" panose="02020603050405020304" pitchFamily="18" charset="0"/>
              <a:cs typeface="Times New Roman" panose="02020603050405020304" pitchFamily="18" charset="0"/>
            </a:endParaRPr>
          </a:p>
        </p:txBody>
      </p:sp>
      <p:sp>
        <p:nvSpPr>
          <p:cNvPr id="1048652" name="Rectangle 2"/>
          <p:cNvSpPr/>
          <p:nvPr/>
        </p:nvSpPr>
        <p:spPr>
          <a:xfrm>
            <a:off x="914400" y="2362200"/>
            <a:ext cx="10744200" cy="3647441"/>
          </a:xfrm>
          <a:prstGeom prst="rect"/>
        </p:spPr>
        <p:txBody>
          <a:bodyPr wrap="square">
            <a:spAutoFit/>
          </a:bodyPr>
          <a:p>
            <a:pPr indent="-342900" marL="342900">
              <a:buFont typeface="Wingdings" panose="05000000000000000000" pitchFamily="2" charset="2"/>
              <a:buChar char="v"/>
            </a:pPr>
            <a:r>
              <a:rPr b="1" dirty="0" sz="2400" lang="en-US" smtClean="0"/>
              <a:t>CALCULATE </a:t>
            </a:r>
            <a:r>
              <a:rPr b="1" dirty="0" sz="2400" lang="en-US"/>
              <a:t>PERFORMANCE LEVEL: </a:t>
            </a:r>
          </a:p>
          <a:p>
            <a:r>
              <a:rPr dirty="0" sz="2400" lang="en-US"/>
              <a:t>   </a:t>
            </a:r>
            <a:r>
              <a:rPr dirty="0" sz="2400" lang="en-US" smtClean="0"/>
              <a:t>  </a:t>
            </a:r>
            <a:r>
              <a:rPr dirty="0" sz="2400" lang="en-US" smtClean="0"/>
              <a:t>     </a:t>
            </a:r>
            <a:r>
              <a:rPr dirty="0" sz="2400" lang="en-US" smtClean="0"/>
              <a:t>1</a:t>
            </a:r>
            <a:r>
              <a:rPr dirty="0" sz="2400" lang="en-US"/>
              <a:t>. using </a:t>
            </a:r>
            <a:r>
              <a:rPr dirty="0" sz="2400" lang="en-US" smtClean="0"/>
              <a:t>IFS formula </a:t>
            </a:r>
            <a:r>
              <a:rPr dirty="0" sz="2400" lang="en-US"/>
              <a:t>to calculating employees performance level.</a:t>
            </a:r>
          </a:p>
          <a:p>
            <a:pPr indent="-342900" marL="342900">
              <a:buFont typeface="Wingdings" panose="05000000000000000000" pitchFamily="2" charset="2"/>
              <a:buChar char="v"/>
            </a:pPr>
            <a:r>
              <a:rPr b="1" dirty="0" sz="2400" lang="en-US" smtClean="0"/>
              <a:t> </a:t>
            </a:r>
            <a:r>
              <a:rPr b="1" dirty="0" sz="2400" lang="en-US"/>
              <a:t>DATA SUMMARIZING:</a:t>
            </a:r>
          </a:p>
          <a:p>
            <a:r>
              <a:rPr dirty="0" sz="2400" lang="en-US"/>
              <a:t>   </a:t>
            </a:r>
            <a:r>
              <a:rPr dirty="0" sz="2400" lang="en-US" smtClean="0"/>
              <a:t>   </a:t>
            </a:r>
            <a:r>
              <a:rPr dirty="0" sz="2400" lang="en-US" smtClean="0"/>
              <a:t>    </a:t>
            </a:r>
            <a:r>
              <a:rPr dirty="0" sz="2400" lang="en-US" smtClean="0"/>
              <a:t>1</a:t>
            </a:r>
            <a:r>
              <a:rPr dirty="0" sz="2400" lang="en-US"/>
              <a:t>. using pivot table to summarize employee performance data</a:t>
            </a:r>
            <a:r>
              <a:rPr dirty="0" sz="2400" lang="en-US" smtClean="0"/>
              <a:t>.</a:t>
            </a:r>
            <a:endParaRPr dirty="0" sz="2400" lang="en-US"/>
          </a:p>
          <a:p>
            <a:r>
              <a:rPr dirty="0" sz="2400" lang="en-US"/>
              <a:t>  </a:t>
            </a:r>
            <a:r>
              <a:rPr dirty="0" sz="2400" lang="en-US" smtClean="0"/>
              <a:t>     </a:t>
            </a:r>
            <a:r>
              <a:rPr dirty="0" sz="2400" lang="en-US" smtClean="0"/>
              <a:t>   2</a:t>
            </a:r>
            <a:r>
              <a:rPr dirty="0" sz="2400" lang="en-US"/>
              <a:t>. enabling easy comparison and aggregation of results.</a:t>
            </a:r>
          </a:p>
          <a:p>
            <a:pPr indent="-342900" marL="342900">
              <a:buFont typeface="Wingdings" panose="05000000000000000000" pitchFamily="2" charset="2"/>
              <a:buChar char="v"/>
            </a:pPr>
            <a:r>
              <a:rPr b="1" dirty="0" sz="2400" lang="en-US" smtClean="0"/>
              <a:t>DATA </a:t>
            </a:r>
            <a:r>
              <a:rPr b="1" dirty="0" sz="2400" lang="en-US"/>
              <a:t>VISUALIZATION :</a:t>
            </a:r>
          </a:p>
          <a:p>
            <a:r>
              <a:rPr dirty="0" sz="2400" lang="en-US"/>
              <a:t>    </a:t>
            </a:r>
            <a:r>
              <a:rPr dirty="0" sz="2400" lang="en-US" smtClean="0"/>
              <a:t>   </a:t>
            </a:r>
            <a:r>
              <a:rPr dirty="0" sz="2400" lang="en-US" smtClean="0"/>
              <a:t>   </a:t>
            </a:r>
            <a:r>
              <a:rPr dirty="0" sz="2400" lang="en-US" smtClean="0"/>
              <a:t>1</a:t>
            </a:r>
            <a:r>
              <a:rPr dirty="0" sz="2400" lang="en-US"/>
              <a:t>. use recommended graphs and chats to </a:t>
            </a:r>
            <a:r>
              <a:rPr dirty="0" sz="2400" lang="en-US" smtClean="0"/>
              <a:t>visualize employee performance.</a:t>
            </a:r>
          </a:p>
          <a:p>
            <a:r>
              <a:rPr dirty="0" sz="2400" lang="en-US" smtClean="0"/>
              <a:t>          2. providing an intuitive and impactful way to communicate insights and trends</a:t>
            </a:r>
            <a:r>
              <a:rPr dirty="0" sz="2000" lang="en-US" smtClean="0"/>
              <a:t>.</a:t>
            </a:r>
            <a:endParaRPr dirty="0" sz="20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graphicFrame>
        <p:nvGraphicFramePr>
          <p:cNvPr id="4194304" name="Chart 1"/>
          <p:cNvGraphicFramePr>
            <a:graphicFrameLocks/>
          </p:cNvGraphicFramePr>
          <p:nvPr/>
        </p:nvGraphicFramePr>
        <p:xfrm>
          <a:off x="838200" y="1447800"/>
          <a:ext cx="10210800" cy="4795838"/>
        </p:xfrm>
        <a:graphic>
          <a:graphicData uri="http://schemas.openxmlformats.org/drawingml/2006/chart">
            <c:chart xmlns:c="http://schemas.openxmlformats.org/drawingml/2006/chart" xmlns:r="http://schemas.openxmlformats.org/officeDocument/2006/relationships" r:id="rId1"/>
          </a:graphicData>
        </a:graphic>
      </p:graphicFrame>
      <p:sp>
        <p:nvSpPr>
          <p:cNvPr id="1048653" name="TextBox 2"/>
          <p:cNvSpPr txBox="1"/>
          <p:nvPr/>
        </p:nvSpPr>
        <p:spPr>
          <a:xfrm>
            <a:off x="7620000" y="304800"/>
            <a:ext cx="4495800" cy="769441"/>
          </a:xfrm>
          <a:prstGeom prst="rect"/>
          <a:noFill/>
        </p:spPr>
        <p:txBody>
          <a:bodyPr rtlCol="0" wrap="square">
            <a:spAutoFit/>
          </a:bodyPr>
          <a:p>
            <a:r>
              <a:rPr b="1" dirty="0" sz="4400" i="1" lang="en-US" smtClean="0"/>
              <a:t>RESULTS</a:t>
            </a:r>
            <a:endParaRPr b="1" dirty="0" sz="4400" i="1"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56" name="object 8"/>
          <p:cNvSpPr txBox="1"/>
          <p:nvPr/>
        </p:nvSpPr>
        <p:spPr>
          <a:xfrm>
            <a:off x="7274435" y="668932"/>
            <a:ext cx="4217167" cy="752129"/>
          </a:xfrm>
          <a:prstGeom prst="rect"/>
        </p:spPr>
        <p:txBody>
          <a:bodyPr bIns="0" lIns="0" rIns="0" rtlCol="0" tIns="13335" vert="horz" wrap="square">
            <a:spAutoFit/>
          </a:bodyPr>
          <a:p>
            <a:pPr marL="12700">
              <a:lnSpc>
                <a:spcPct val="100000"/>
              </a:lnSpc>
              <a:spcBef>
                <a:spcPts val="105"/>
              </a:spcBef>
            </a:pPr>
            <a:r>
              <a:rPr b="1" dirty="0" sz="4800" lang="en-US" spc="15" smtClean="0">
                <a:latin typeface="Trebuchet MS"/>
                <a:cs typeface="Trebuchet MS"/>
              </a:rPr>
              <a:t>CONCLUSION</a:t>
            </a:r>
            <a:endParaRPr dirty="0" sz="4800">
              <a:latin typeface="Trebuchet MS"/>
              <a:cs typeface="Trebuchet MS"/>
            </a:endParaRPr>
          </a:p>
        </p:txBody>
      </p:sp>
      <p:sp>
        <p:nvSpPr>
          <p:cNvPr id="1048657" name="object 3"/>
          <p:cNvSpPr/>
          <p:nvPr/>
        </p:nvSpPr>
        <p:spPr>
          <a:xfrm>
            <a:off x="11007106" y="194394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TextBox 2"/>
          <p:cNvSpPr txBox="1"/>
          <p:nvPr/>
        </p:nvSpPr>
        <p:spPr>
          <a:xfrm>
            <a:off x="1524000" y="2172547"/>
            <a:ext cx="8534400" cy="2186940"/>
          </a:xfrm>
          <a:prstGeom prst="rect"/>
          <a:noFill/>
        </p:spPr>
        <p:txBody>
          <a:bodyPr rtlCol="0" wrap="square">
            <a:spAutoFit/>
          </a:bodyPr>
          <a:p>
            <a:r>
              <a:rPr dirty="0" sz="2800" i="1" lang="en-US" smtClean="0"/>
              <a:t>This analysis provides valuable insights into employee performance , enabling data-driven decisions to enhance development ,improve evaluations and drive business growth, ultimately unlocking the full potential of our workforce.</a:t>
            </a:r>
            <a:endParaRPr dirty="0" sz="2800" i="1"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Horizontal Scroll 3"/>
          <p:cNvSpPr/>
          <p:nvPr/>
        </p:nvSpPr>
        <p:spPr>
          <a:xfrm>
            <a:off x="2590800" y="2819400"/>
            <a:ext cx="8153400" cy="3124200"/>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b="1" dirty="0" sz="3200" i="1" lang="en-US" smtClean="0"/>
              <a:t>EMPLOYEE PERFORMANCE ANALYSIS</a:t>
            </a:r>
          </a:p>
          <a:p>
            <a:pPr algn="ctr"/>
            <a:r>
              <a:rPr b="1" dirty="0" sz="3200" i="1" lang="en-US" smtClean="0"/>
              <a:t>USING EXCEL</a:t>
            </a:r>
          </a:p>
        </p:txBody>
      </p:sp>
      <p:sp>
        <p:nvSpPr>
          <p:cNvPr id="1048601" name="TextBox 4"/>
          <p:cNvSpPr txBox="1"/>
          <p:nvPr/>
        </p:nvSpPr>
        <p:spPr>
          <a:xfrm>
            <a:off x="838200" y="1752600"/>
            <a:ext cx="5562600" cy="769441"/>
          </a:xfrm>
          <a:prstGeom prst="rect"/>
          <a:noFill/>
        </p:spPr>
        <p:txBody>
          <a:bodyPr rtlCol="0" wrap="square">
            <a:spAutoFit/>
          </a:bodyPr>
          <a:p>
            <a:r>
              <a:rPr b="1" dirty="0" sz="4400" lang="en-US" smtClean="0"/>
              <a:t>PROJECT TITLE</a:t>
            </a:r>
            <a:endParaRPr b="1" dirty="0" sz="440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Vertical Scroll 2"/>
          <p:cNvSpPr/>
          <p:nvPr/>
        </p:nvSpPr>
        <p:spPr>
          <a:xfrm rot="10800000">
            <a:off x="3429000" y="1676400"/>
            <a:ext cx="6019800" cy="5029200"/>
          </a:xfrm>
          <a:prstGeom prst="vertic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dirty="0" lang="en-US"/>
          </a:p>
        </p:txBody>
      </p:sp>
      <p:sp>
        <p:nvSpPr>
          <p:cNvPr id="1048603" name="TextBox 3"/>
          <p:cNvSpPr txBox="1"/>
          <p:nvPr/>
        </p:nvSpPr>
        <p:spPr>
          <a:xfrm>
            <a:off x="4572000" y="2362200"/>
            <a:ext cx="4419600" cy="3291840"/>
          </a:xfrm>
          <a:prstGeom prst="rect"/>
          <a:noFill/>
        </p:spPr>
        <p:txBody>
          <a:bodyPr rtlCol="0" wrap="square">
            <a:spAutoFit/>
          </a:bodyPr>
          <a:p>
            <a:pPr indent="-342900" marL="342900">
              <a:buAutoNum type="arabicPeriod"/>
            </a:pPr>
            <a:r>
              <a:rPr b="1" dirty="0" sz="2400" lang="en-US" smtClean="0">
                <a:solidFill>
                  <a:schemeClr val="bg1"/>
                </a:solidFill>
              </a:rPr>
              <a:t>Problem statement</a:t>
            </a:r>
          </a:p>
          <a:p>
            <a:pPr indent="-342900" marL="342900">
              <a:buAutoNum type="arabicPeriod"/>
            </a:pPr>
            <a:r>
              <a:rPr b="1" dirty="0" sz="2400" lang="en-US">
                <a:solidFill>
                  <a:schemeClr val="bg1"/>
                </a:solidFill>
              </a:rPr>
              <a:t> </a:t>
            </a:r>
            <a:r>
              <a:rPr b="1" dirty="0" sz="2400" lang="en-US" smtClean="0">
                <a:solidFill>
                  <a:schemeClr val="bg1"/>
                </a:solidFill>
              </a:rPr>
              <a:t>Project Overview</a:t>
            </a:r>
          </a:p>
          <a:p>
            <a:pPr indent="-342900" marL="342900">
              <a:buAutoNum type="arabicPeriod"/>
            </a:pPr>
            <a:r>
              <a:rPr b="1" dirty="0" sz="2400" lang="en-US">
                <a:solidFill>
                  <a:schemeClr val="bg1"/>
                </a:solidFill>
              </a:rPr>
              <a:t> </a:t>
            </a:r>
            <a:r>
              <a:rPr b="1" dirty="0" sz="2400" lang="en-US" smtClean="0">
                <a:solidFill>
                  <a:schemeClr val="bg1"/>
                </a:solidFill>
              </a:rPr>
              <a:t>End Users</a:t>
            </a:r>
          </a:p>
          <a:p>
            <a:pPr indent="-342900" marL="342900">
              <a:buAutoNum type="arabicPeriod"/>
            </a:pPr>
            <a:r>
              <a:rPr b="1" dirty="0" sz="2400" lang="en-US">
                <a:solidFill>
                  <a:schemeClr val="bg1"/>
                </a:solidFill>
              </a:rPr>
              <a:t> </a:t>
            </a:r>
            <a:r>
              <a:rPr b="1" dirty="0" sz="2400" lang="en-US" smtClean="0">
                <a:solidFill>
                  <a:schemeClr val="bg1"/>
                </a:solidFill>
              </a:rPr>
              <a:t>Our Solution and Proposition</a:t>
            </a:r>
          </a:p>
          <a:p>
            <a:pPr indent="-342900" marL="342900">
              <a:buAutoNum type="arabicPeriod"/>
            </a:pPr>
            <a:r>
              <a:rPr b="1" dirty="0" sz="2400" lang="en-US">
                <a:solidFill>
                  <a:schemeClr val="bg1"/>
                </a:solidFill>
              </a:rPr>
              <a:t> </a:t>
            </a:r>
            <a:r>
              <a:rPr b="1" dirty="0" sz="2400" lang="en-US" smtClean="0">
                <a:solidFill>
                  <a:schemeClr val="bg1"/>
                </a:solidFill>
              </a:rPr>
              <a:t>Dataset Description</a:t>
            </a:r>
          </a:p>
          <a:p>
            <a:pPr indent="-342900" marL="342900">
              <a:buAutoNum type="arabicPeriod"/>
            </a:pPr>
            <a:r>
              <a:rPr b="1" dirty="0" sz="2400" lang="en-US">
                <a:solidFill>
                  <a:schemeClr val="bg1"/>
                </a:solidFill>
              </a:rPr>
              <a:t> </a:t>
            </a:r>
            <a:r>
              <a:rPr b="1" dirty="0" sz="2400" lang="en-US" smtClean="0">
                <a:solidFill>
                  <a:schemeClr val="bg1"/>
                </a:solidFill>
              </a:rPr>
              <a:t>Modelling Approach</a:t>
            </a:r>
          </a:p>
          <a:p>
            <a:pPr indent="-342900" marL="342900">
              <a:buAutoNum type="arabicPeriod"/>
            </a:pPr>
            <a:r>
              <a:rPr b="1" dirty="0" sz="2400" lang="en-US">
                <a:solidFill>
                  <a:schemeClr val="bg1"/>
                </a:solidFill>
              </a:rPr>
              <a:t> </a:t>
            </a:r>
            <a:r>
              <a:rPr b="1" dirty="0" sz="2400" lang="en-US" smtClean="0">
                <a:solidFill>
                  <a:schemeClr val="bg1"/>
                </a:solidFill>
              </a:rPr>
              <a:t>Result and Discussion </a:t>
            </a:r>
          </a:p>
          <a:p>
            <a:pPr indent="-342900" marL="342900">
              <a:buAutoNum type="arabicPeriod"/>
            </a:pPr>
            <a:r>
              <a:rPr b="1" dirty="0" sz="2400" lang="en-US">
                <a:solidFill>
                  <a:schemeClr val="bg1"/>
                </a:solidFill>
              </a:rPr>
              <a:t> </a:t>
            </a:r>
            <a:r>
              <a:rPr b="1" dirty="0" sz="2400" lang="en-US" smtClean="0">
                <a:solidFill>
                  <a:schemeClr val="bg1"/>
                </a:solidFill>
              </a:rPr>
              <a:t>Conclusion </a:t>
            </a:r>
            <a:endParaRPr b="1" dirty="0" sz="2400" lang="en-US">
              <a:solidFill>
                <a:schemeClr val="bg1"/>
              </a:solidFill>
            </a:endParaRPr>
          </a:p>
        </p:txBody>
      </p:sp>
      <p:sp>
        <p:nvSpPr>
          <p:cNvPr id="1048604" name="TextBox 4"/>
          <p:cNvSpPr txBox="1"/>
          <p:nvPr/>
        </p:nvSpPr>
        <p:spPr>
          <a:xfrm>
            <a:off x="2590800" y="859470"/>
            <a:ext cx="3505200" cy="707886"/>
          </a:xfrm>
          <a:prstGeom prst="rect"/>
          <a:noFill/>
        </p:spPr>
        <p:txBody>
          <a:bodyPr rtlCol="0" wrap="square">
            <a:spAutoFit/>
          </a:bodyPr>
          <a:p>
            <a:r>
              <a:rPr b="1" dirty="0" sz="4000" lang="en-US" smtClean="0"/>
              <a:t>AGENDA</a:t>
            </a:r>
            <a:endParaRPr b="1" dirty="0" sz="400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220200" y="3309937"/>
            <a:ext cx="2762250" cy="3257550"/>
            <a:chOff x="9220200" y="3309937"/>
            <a:chExt cx="2762250" cy="3257550"/>
          </a:xfrm>
        </p:grpSpPr>
        <p:sp>
          <p:nvSpPr>
            <p:cNvPr id="1048609" name="object 3"/>
            <p:cNvSpPr/>
            <p:nvPr/>
          </p:nvSpPr>
          <p:spPr>
            <a:xfrm>
              <a:off x="10439400" y="5639298"/>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0" name="object 4"/>
            <p:cNvSpPr/>
            <p:nvPr/>
          </p:nvSpPr>
          <p:spPr>
            <a:xfrm>
              <a:off x="11226065" y="6072401"/>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5"/>
            <p:cNvPicPr>
              <a:picLocks/>
            </p:cNvPicPr>
            <p:nvPr/>
          </p:nvPicPr>
          <p:blipFill>
            <a:blip xmlns:r="http://schemas.openxmlformats.org/officeDocument/2006/relationships" r:embed="rId1" cstate="print"/>
            <a:stretch>
              <a:fillRect/>
            </a:stretch>
          </p:blipFill>
          <p:spPr>
            <a:xfrm>
              <a:off x="9220200" y="3309937"/>
              <a:ext cx="2762250" cy="3257550"/>
            </a:xfrm>
            <a:prstGeom prst="rect"/>
          </p:spPr>
        </p:pic>
      </p:grpSp>
      <p:sp>
        <p:nvSpPr>
          <p:cNvPr id="1048611" name="object 6"/>
          <p:cNvSpPr/>
          <p:nvPr/>
        </p:nvSpPr>
        <p:spPr>
          <a:xfrm>
            <a:off x="11207441" y="18661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2" name="object 7"/>
          <p:cNvSpPr txBox="1">
            <a:spLocks noGrp="1"/>
          </p:cNvSpPr>
          <p:nvPr>
            <p:ph type="title"/>
          </p:nvPr>
        </p:nvSpPr>
        <p:spPr>
          <a:xfrm>
            <a:off x="228600" y="1621372"/>
            <a:ext cx="5636895" cy="638812"/>
          </a:xfrm>
          <a:prstGeom prst="rect"/>
        </p:spPr>
        <p:txBody>
          <a:bodyPr bIns="0" lIns="0" rIns="0" rtlCol="0" tIns="16510" vert="horz" wrap="square">
            <a:spAutoFit/>
          </a:bodyPr>
          <a:p>
            <a:pPr marL="12700">
              <a:lnSpc>
                <a:spcPct val="100000"/>
              </a:lnSpc>
              <a:spcBef>
                <a:spcPts val="130"/>
              </a:spcBef>
              <a:tabLst>
                <a:tab algn="l" pos="2727960"/>
              </a:tabLst>
            </a:pPr>
            <a:r>
              <a:rPr altLang="en-IN" b="1" dirty="0" sz="4250" i="1" lang="en-US" spc="10"/>
              <a:t>P</a:t>
            </a:r>
            <a:r>
              <a:rPr altLang="en-IN" b="1" dirty="0" sz="4250" i="1" lang="en-US" spc="10"/>
              <a:t>R</a:t>
            </a:r>
            <a:r>
              <a:rPr altLang="en-IN" b="1" dirty="0" sz="4250" i="1" lang="en-US" spc="10"/>
              <a:t>O</a:t>
            </a:r>
            <a:r>
              <a:rPr altLang="en-IN" b="1" dirty="0" sz="4250" i="1" lang="en-US" spc="10"/>
              <a:t>B</a:t>
            </a:r>
            <a:r>
              <a:rPr altLang="en-IN" b="1" dirty="0" sz="4250" i="1" lang="en-US" spc="10"/>
              <a:t>LEM </a:t>
            </a:r>
            <a:r>
              <a:rPr altLang="en-IN" b="1" dirty="0" sz="4250" i="1" lang="en-US" spc="10"/>
              <a:t>S</a:t>
            </a:r>
            <a:r>
              <a:rPr altLang="en-IN" b="1" dirty="0" sz="4250" i="1" lang="en-US" spc="10"/>
              <a:t>T</a:t>
            </a:r>
            <a:r>
              <a:rPr altLang="en-IN" b="1" dirty="0" sz="4250" i="1" lang="en-US" spc="10"/>
              <a:t>A</a:t>
            </a:r>
            <a:r>
              <a:rPr altLang="en-IN" b="1" dirty="0" sz="4250" i="1" lang="en-US" spc="10"/>
              <a:t>T</a:t>
            </a:r>
            <a:r>
              <a:rPr altLang="en-IN" b="1" dirty="0" sz="4250" i="1" lang="en-US" spc="10"/>
              <a:t>EMENT </a:t>
            </a:r>
            <a:endParaRPr b="1" dirty="0" sz="4250" i="1"/>
          </a:p>
        </p:txBody>
      </p:sp>
      <p:sp>
        <p:nvSpPr>
          <p:cNvPr id="1048613"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4" name="TextBox 10"/>
          <p:cNvSpPr txBox="1"/>
          <p:nvPr/>
        </p:nvSpPr>
        <p:spPr>
          <a:xfrm>
            <a:off x="1905000" y="2819400"/>
            <a:ext cx="7010400" cy="2606041"/>
          </a:xfrm>
          <a:prstGeom prst="rect"/>
          <a:noFill/>
        </p:spPr>
        <p:txBody>
          <a:bodyPr rtlCol="0" wrap="square">
            <a:spAutoFit/>
          </a:bodyPr>
          <a:p>
            <a:r>
              <a:rPr dirty="0" sz="2800" lang="en-US" smtClean="0"/>
              <a:t>The problem is to identify the human resources department of ABC corporation. Identify and address performance gaps, Improve accuracy in predicting and enhancing employee performance to reduce turnover and boost productivity</a:t>
            </a:r>
            <a:r>
              <a:rPr dirty="0" lang="en-US" smtClean="0"/>
              <a:t>.</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8937009" y="3048000"/>
            <a:ext cx="3533775" cy="3810000"/>
            <a:chOff x="8658225" y="2647950"/>
            <a:chExt cx="3533775" cy="381000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7"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7" name="object 6"/>
          <p:cNvSpPr/>
          <p:nvPr/>
        </p:nvSpPr>
        <p:spPr>
          <a:xfrm>
            <a:off x="361950" y="611089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8" name="object 7"/>
          <p:cNvSpPr txBox="1">
            <a:spLocks noGrp="1"/>
          </p:cNvSpPr>
          <p:nvPr>
            <p:ph type="title"/>
          </p:nvPr>
        </p:nvSpPr>
        <p:spPr>
          <a:xfrm>
            <a:off x="381284" y="1607099"/>
            <a:ext cx="5263515" cy="638810"/>
          </a:xfrm>
          <a:prstGeom prst="rect"/>
        </p:spPr>
        <p:txBody>
          <a:bodyPr bIns="0" lIns="0" rIns="0" rtlCol="0" tIns="16510" vert="horz" wrap="square">
            <a:spAutoFit/>
          </a:bodyPr>
          <a:p>
            <a:pPr marL="12700">
              <a:lnSpc>
                <a:spcPct val="100000"/>
              </a:lnSpc>
              <a:spcBef>
                <a:spcPts val="130"/>
              </a:spcBef>
              <a:tabLst>
                <a:tab algn="l" pos="2642870"/>
              </a:tabLst>
            </a:pPr>
            <a:r>
              <a:rPr b="1" dirty="0" sz="4250" i="1" spc="5" smtClean="0"/>
              <a:t>PROJE</a:t>
            </a:r>
            <a:r>
              <a:rPr b="1" dirty="0" sz="4250" i="1" lang="en-US" spc="5" smtClean="0"/>
              <a:t>CT </a:t>
            </a:r>
            <a:r>
              <a:rPr b="1" dirty="0" sz="4250" i="1" spc="-20" smtClean="0"/>
              <a:t>OVERVIEW</a:t>
            </a:r>
            <a:endParaRPr b="1" dirty="0" sz="4250" i="1"/>
          </a:p>
        </p:txBody>
      </p:sp>
      <p:sp>
        <p:nvSpPr>
          <p:cNvPr id="1048619" name="object 10"/>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58"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0" name="TextBox 10"/>
          <p:cNvSpPr txBox="1"/>
          <p:nvPr/>
        </p:nvSpPr>
        <p:spPr>
          <a:xfrm>
            <a:off x="6629400" y="450542"/>
            <a:ext cx="7924800" cy="802640"/>
          </a:xfrm>
          <a:prstGeom prst="rect"/>
          <a:noFill/>
        </p:spPr>
        <p:txBody>
          <a:bodyPr rtlCol="0" wrap="square">
            <a:spAutoFit/>
          </a:bodyPr>
          <a:p>
            <a:pPr lvl="1">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21" name="TextBox 11"/>
          <p:cNvSpPr txBox="1"/>
          <p:nvPr/>
        </p:nvSpPr>
        <p:spPr>
          <a:xfrm>
            <a:off x="1512272" y="2571469"/>
            <a:ext cx="7772400" cy="3025140"/>
          </a:xfrm>
          <a:prstGeom prst="rect"/>
          <a:noFill/>
        </p:spPr>
        <p:txBody>
          <a:bodyPr rtlCol="0" wrap="square">
            <a:spAutoFit/>
          </a:bodyPr>
          <a:p>
            <a:r>
              <a:rPr dirty="0" sz="2800" lang="en-US" smtClean="0"/>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dirty="0" sz="28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2" name="object 2"/>
          <p:cNvSpPr/>
          <p:nvPr/>
        </p:nvSpPr>
        <p:spPr>
          <a:xfrm>
            <a:off x="11506200" y="54387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420948" y="558997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11415712" y="6324599"/>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752475" y="1828800"/>
            <a:ext cx="7315200" cy="632224"/>
          </a:xfrm>
          <a:prstGeom prst="rect"/>
        </p:spPr>
        <p:txBody>
          <a:bodyPr bIns="0" lIns="0" rIns="0" rtlCol="0" tIns="16510" vert="horz" wrap="square">
            <a:spAutoFit/>
          </a:bodyPr>
          <a:p>
            <a:pPr marL="12700">
              <a:lnSpc>
                <a:spcPct val="100000"/>
              </a:lnSpc>
              <a:spcBef>
                <a:spcPts val="130"/>
              </a:spcBef>
            </a:pPr>
            <a:r>
              <a:rPr b="1" dirty="0" spc="25"/>
              <a:t>W</a:t>
            </a:r>
            <a:r>
              <a:rPr b="1" dirty="0" spc="-20"/>
              <a:t>H</a:t>
            </a:r>
            <a:r>
              <a:rPr b="1" dirty="0" spc="20"/>
              <a:t>O</a:t>
            </a:r>
            <a:r>
              <a:rPr b="1" dirty="0" spc="-235"/>
              <a:t> </a:t>
            </a:r>
            <a:r>
              <a:rPr b="1" dirty="0" spc="-10"/>
              <a:t>AR</a:t>
            </a:r>
            <a:r>
              <a:rPr b="1" dirty="0" spc="15"/>
              <a:t>E</a:t>
            </a:r>
            <a:r>
              <a:rPr b="1" dirty="0" spc="-35"/>
              <a:t> </a:t>
            </a:r>
            <a:r>
              <a:rPr b="1" dirty="0" spc="-10"/>
              <a:t>T</a:t>
            </a:r>
            <a:r>
              <a:rPr b="1" dirty="0" spc="-15"/>
              <a:t>H</a:t>
            </a:r>
            <a:r>
              <a:rPr b="1" dirty="0" spc="15"/>
              <a:t>E</a:t>
            </a:r>
            <a:r>
              <a:rPr b="1" dirty="0" spc="-35"/>
              <a:t> </a:t>
            </a:r>
            <a:r>
              <a:rPr b="1" dirty="0" spc="-20" smtClean="0"/>
              <a:t>E</a:t>
            </a:r>
            <a:r>
              <a:rPr b="1" dirty="0" spc="30" smtClean="0"/>
              <a:t>N</a:t>
            </a:r>
            <a:r>
              <a:rPr b="1" dirty="0" spc="15" smtClean="0"/>
              <a:t>D</a:t>
            </a:r>
            <a:r>
              <a:rPr b="1" dirty="0" lang="en-US" spc="15" smtClean="0"/>
              <a:t> </a:t>
            </a:r>
            <a:r>
              <a:rPr b="1" dirty="0" smtClean="0"/>
              <a:t>U</a:t>
            </a:r>
            <a:r>
              <a:rPr b="1" dirty="0" spc="10" smtClean="0"/>
              <a:t>S</a:t>
            </a:r>
            <a:r>
              <a:rPr b="1" dirty="0" spc="-25" smtClean="0"/>
              <a:t>E</a:t>
            </a:r>
            <a:r>
              <a:rPr b="1" dirty="0" spc="-10" smtClean="0"/>
              <a:t>R</a:t>
            </a:r>
            <a:r>
              <a:rPr b="1" dirty="0" spc="5" smtClean="0"/>
              <a:t>S</a:t>
            </a:r>
            <a:r>
              <a:rPr b="1" dirty="0" spc="5"/>
              <a:t>?</a:t>
            </a:r>
            <a:endParaRPr b="1" dirty="0"/>
          </a:p>
        </p:txBody>
      </p:sp>
      <p:sp>
        <p:nvSpPr>
          <p:cNvPr id="1048626" name="object 8"/>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7" name="TextBox 8"/>
          <p:cNvSpPr txBox="1"/>
          <p:nvPr/>
        </p:nvSpPr>
        <p:spPr>
          <a:xfrm>
            <a:off x="2743200" y="2977784"/>
            <a:ext cx="7229475" cy="2606040"/>
          </a:xfrm>
          <a:prstGeom prst="rect"/>
          <a:noFill/>
        </p:spPr>
        <p:txBody>
          <a:bodyPr rtlCol="0" wrap="square">
            <a:spAutoFit/>
          </a:bodyPr>
          <a:p>
            <a:pPr indent="-285750" marL="285750">
              <a:buFont typeface="Wingdings" panose="05000000000000000000" pitchFamily="2" charset="2"/>
              <a:buChar char="v"/>
            </a:pPr>
            <a:r>
              <a:rPr dirty="0" sz="2800" lang="en-US" smtClean="0"/>
              <a:t>Human </a:t>
            </a:r>
            <a:r>
              <a:rPr dirty="0" sz="2800" lang="en-US" smtClean="0"/>
              <a:t>Resource Team</a:t>
            </a:r>
          </a:p>
          <a:p>
            <a:pPr indent="-285750" marL="285750">
              <a:buFont typeface="Wingdings" panose="05000000000000000000" pitchFamily="2" charset="2"/>
              <a:buChar char="v"/>
            </a:pPr>
            <a:r>
              <a:rPr dirty="0" sz="2800" lang="en-US" smtClean="0"/>
              <a:t>CEO</a:t>
            </a:r>
            <a:endParaRPr dirty="0" sz="2800" lang="en-US" smtClean="0"/>
          </a:p>
          <a:p>
            <a:pPr indent="-285750" marL="285750">
              <a:buFont typeface="Wingdings" panose="05000000000000000000" pitchFamily="2" charset="2"/>
              <a:buChar char="v"/>
            </a:pPr>
            <a:r>
              <a:rPr dirty="0" sz="2800" lang="en-US" smtClean="0"/>
              <a:t>Managing Director</a:t>
            </a:r>
          </a:p>
          <a:p>
            <a:pPr indent="-285750" marL="285750">
              <a:buFont typeface="Wingdings" panose="05000000000000000000" pitchFamily="2" charset="2"/>
              <a:buChar char="v"/>
            </a:pPr>
            <a:r>
              <a:rPr dirty="0" sz="2800" lang="en-US" smtClean="0"/>
              <a:t>Employees</a:t>
            </a:r>
            <a:endParaRPr dirty="0" sz="2800" lang="en-US" smtClean="0"/>
          </a:p>
          <a:p>
            <a:pPr indent="-285750" marL="285750">
              <a:buFont typeface="Wingdings" panose="05000000000000000000" pitchFamily="2" charset="2"/>
              <a:buChar char="v"/>
            </a:pPr>
            <a:r>
              <a:rPr dirty="0" sz="2800" lang="en-US" smtClean="0"/>
              <a:t>Training </a:t>
            </a:r>
            <a:r>
              <a:rPr dirty="0" sz="2800" lang="en-US" smtClean="0"/>
              <a:t>and Development Team</a:t>
            </a:r>
          </a:p>
          <a:p>
            <a:pPr indent="-285750" marL="285750">
              <a:buFont typeface="Wingdings" panose="05000000000000000000" pitchFamily="2" charset="2"/>
              <a:buChar char="v"/>
            </a:pPr>
            <a:r>
              <a:rPr dirty="0" sz="2800" lang="en-US" smtClean="0"/>
              <a:t>Performance </a:t>
            </a:r>
            <a:r>
              <a:rPr dirty="0" sz="2800" lang="en-US" smtClean="0"/>
              <a:t>review committees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0" name="object 2"/>
          <p:cNvPicPr>
            <a:picLocks/>
          </p:cNvPicPr>
          <p:nvPr/>
        </p:nvPicPr>
        <p:blipFill>
          <a:blip xmlns:r="http://schemas.openxmlformats.org/officeDocument/2006/relationships" r:embed="rId1" cstate="print"/>
          <a:stretch>
            <a:fillRect/>
          </a:stretch>
        </p:blipFill>
        <p:spPr>
          <a:xfrm>
            <a:off x="228600" y="2474438"/>
            <a:ext cx="2590800" cy="3442648"/>
          </a:xfrm>
          <a:prstGeom prst="rect"/>
        </p:spPr>
      </p:pic>
      <p:sp>
        <p:nvSpPr>
          <p:cNvPr id="1048628" name="object 3"/>
          <p:cNvSpPr/>
          <p:nvPr/>
        </p:nvSpPr>
        <p:spPr>
          <a:xfrm>
            <a:off x="11506200" y="561975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9" name="object 4"/>
          <p:cNvSpPr/>
          <p:nvPr/>
        </p:nvSpPr>
        <p:spPr>
          <a:xfrm>
            <a:off x="361950" y="160020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0" name="object 5"/>
          <p:cNvSpPr/>
          <p:nvPr/>
        </p:nvSpPr>
        <p:spPr>
          <a:xfrm>
            <a:off x="11343706" y="62865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1" name="object 6"/>
          <p:cNvSpPr txBox="1">
            <a:spLocks noGrp="1"/>
          </p:cNvSpPr>
          <p:nvPr>
            <p:ph type="title"/>
          </p:nvPr>
        </p:nvSpPr>
        <p:spPr>
          <a:xfrm>
            <a:off x="1066800" y="1537325"/>
            <a:ext cx="9763125" cy="567463"/>
          </a:xfrm>
          <a:prstGeom prst="rect"/>
        </p:spPr>
        <p:txBody>
          <a:bodyPr bIns="0" lIns="0" rIns="0" rtlCol="0" tIns="13335" vert="horz" wrap="square">
            <a:spAutoFit/>
          </a:bodyPr>
          <a:p>
            <a:pPr marL="12700">
              <a:lnSpc>
                <a:spcPct val="100000"/>
              </a:lnSpc>
              <a:spcBef>
                <a:spcPts val="105"/>
              </a:spcBef>
            </a:pPr>
            <a:r>
              <a:rPr b="1" dirty="0" sz="3600" i="1" spc="10"/>
              <a:t>O</a:t>
            </a:r>
            <a:r>
              <a:rPr b="1" dirty="0" sz="3600" i="1" spc="25"/>
              <a:t>U</a:t>
            </a:r>
            <a:r>
              <a:rPr b="1" dirty="0" sz="3600" i="1"/>
              <a:t>R</a:t>
            </a:r>
            <a:r>
              <a:rPr b="1" dirty="0" sz="3600" i="1" spc="5"/>
              <a:t> </a:t>
            </a:r>
            <a:r>
              <a:rPr b="1" dirty="0" sz="3600" i="1" spc="25"/>
              <a:t>S</a:t>
            </a:r>
            <a:r>
              <a:rPr b="1" dirty="0" sz="3600" i="1" spc="10"/>
              <a:t>O</a:t>
            </a:r>
            <a:r>
              <a:rPr b="1" dirty="0" sz="3600" i="1" spc="25"/>
              <a:t>LU</a:t>
            </a:r>
            <a:r>
              <a:rPr b="1" dirty="0" sz="3600" i="1" spc="-35"/>
              <a:t>T</a:t>
            </a:r>
            <a:r>
              <a:rPr b="1" dirty="0" sz="3600" i="1" spc="-30"/>
              <a:t>I</a:t>
            </a:r>
            <a:r>
              <a:rPr b="1" dirty="0" sz="3600" i="1" spc="10"/>
              <a:t>O</a:t>
            </a:r>
            <a:r>
              <a:rPr b="1" dirty="0" sz="3600" i="1"/>
              <a:t>N</a:t>
            </a:r>
            <a:r>
              <a:rPr b="1" dirty="0" sz="3600" i="1" spc="-345"/>
              <a:t> </a:t>
            </a:r>
            <a:r>
              <a:rPr b="1" dirty="0" sz="3600" i="1" spc="-35"/>
              <a:t>A</a:t>
            </a:r>
            <a:r>
              <a:rPr b="1" dirty="0" sz="3600" i="1" spc="-5"/>
              <a:t>N</a:t>
            </a:r>
            <a:r>
              <a:rPr b="1" dirty="0" sz="3600" i="1"/>
              <a:t>D</a:t>
            </a:r>
            <a:r>
              <a:rPr b="1" dirty="0" sz="3600" i="1" spc="35"/>
              <a:t> </a:t>
            </a:r>
            <a:r>
              <a:rPr b="1" dirty="0" sz="3600" i="1" spc="-30"/>
              <a:t>I</a:t>
            </a:r>
            <a:r>
              <a:rPr b="1" dirty="0" sz="3600" i="1" spc="-35"/>
              <a:t>T</a:t>
            </a:r>
            <a:r>
              <a:rPr b="1" dirty="0" sz="3600" i="1"/>
              <a:t>S</a:t>
            </a:r>
            <a:r>
              <a:rPr b="1" dirty="0" sz="3600" i="1" spc="60"/>
              <a:t> </a:t>
            </a:r>
            <a:r>
              <a:rPr b="1" dirty="0" sz="3600" i="1" spc="-295"/>
              <a:t>V</a:t>
            </a:r>
            <a:r>
              <a:rPr b="1" dirty="0" sz="3600" i="1" spc="-35"/>
              <a:t>A</a:t>
            </a:r>
            <a:r>
              <a:rPr b="1" dirty="0" sz="3600" i="1" spc="25"/>
              <a:t>LU</a:t>
            </a:r>
            <a:r>
              <a:rPr b="1" dirty="0" sz="3600" i="1"/>
              <a:t>E</a:t>
            </a:r>
            <a:r>
              <a:rPr b="1" dirty="0" sz="3600" i="1" spc="-65"/>
              <a:t> </a:t>
            </a:r>
            <a:r>
              <a:rPr b="1" dirty="0" sz="3600" i="1" spc="-15" smtClean="0"/>
              <a:t>P</a:t>
            </a:r>
            <a:r>
              <a:rPr b="1" dirty="0" sz="3600" i="1" spc="-30" smtClean="0"/>
              <a:t>R</a:t>
            </a:r>
            <a:r>
              <a:rPr b="1" dirty="0" sz="3600" i="1" spc="10" smtClean="0"/>
              <a:t>O</a:t>
            </a:r>
            <a:r>
              <a:rPr b="1" dirty="0" sz="3600" i="1" spc="-15" smtClean="0"/>
              <a:t>P</a:t>
            </a:r>
            <a:r>
              <a:rPr b="1" dirty="0" sz="3600" i="1" spc="10" smtClean="0"/>
              <a:t>O</a:t>
            </a:r>
            <a:r>
              <a:rPr b="1" dirty="0" sz="3600" i="1" spc="25" smtClean="0"/>
              <a:t>S</a:t>
            </a:r>
            <a:r>
              <a:rPr b="1" dirty="0" sz="3600" i="1" spc="-30" smtClean="0"/>
              <a:t>I</a:t>
            </a:r>
            <a:r>
              <a:rPr b="1" dirty="0" sz="3600" i="1" spc="-35" smtClean="0"/>
              <a:t>T</a:t>
            </a:r>
            <a:r>
              <a:rPr b="1" dirty="0" sz="3600" i="1" spc="-30" smtClean="0"/>
              <a:t>I</a:t>
            </a:r>
            <a:r>
              <a:rPr b="1" dirty="0" sz="3600" i="1" spc="10" smtClean="0"/>
              <a:t>O</a:t>
            </a:r>
            <a:r>
              <a:rPr b="1" dirty="0" sz="3600" i="1" smtClean="0"/>
              <a:t>N</a:t>
            </a:r>
            <a:endParaRPr b="1" dirty="0" sz="3600" i="1"/>
          </a:p>
        </p:txBody>
      </p:sp>
      <p:sp>
        <p:nvSpPr>
          <p:cNvPr id="1048632" name="object 9"/>
          <p:cNvSpPr txBox="1">
            <a:spLocks noGrp="1"/>
          </p:cNvSpPr>
          <p:nvPr>
            <p:ph type="sldNum" sz="quarter" idx="12"/>
          </p:nvPr>
        </p:nvSpPr>
        <p:spPr>
          <a:xfrm>
            <a:off x="8763000" y="490220"/>
            <a:ext cx="27432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1"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3" name="TextBox 7"/>
          <p:cNvSpPr txBox="1"/>
          <p:nvPr/>
        </p:nvSpPr>
        <p:spPr>
          <a:xfrm>
            <a:off x="2847833" y="3041600"/>
            <a:ext cx="7315200" cy="2225041"/>
          </a:xfrm>
          <a:prstGeom prst="rect"/>
          <a:noFill/>
        </p:spPr>
        <p:txBody>
          <a:bodyPr rtlCol="0" wrap="square">
            <a:spAutoFit/>
          </a:bodyPr>
          <a:p>
            <a:pPr indent="-342900" marL="342900">
              <a:buFont typeface="Wingdings" panose="05000000000000000000" pitchFamily="2" charset="2"/>
              <a:buChar char="Ø"/>
            </a:pPr>
            <a:r>
              <a:rPr dirty="0" sz="2400" lang="en-US" smtClean="0"/>
              <a:t>Highlighting missing values using conditional formatting.</a:t>
            </a:r>
          </a:p>
          <a:p>
            <a:pPr indent="-342900" marL="342900">
              <a:buFont typeface="Wingdings" panose="05000000000000000000" pitchFamily="2" charset="2"/>
              <a:buChar char="Ø"/>
            </a:pPr>
            <a:r>
              <a:rPr dirty="0" sz="2400" lang="en-US"/>
              <a:t> </a:t>
            </a:r>
            <a:r>
              <a:rPr dirty="0" sz="2400" lang="en-US" smtClean="0"/>
              <a:t>Remove missing values using Filtering.</a:t>
            </a:r>
          </a:p>
          <a:p>
            <a:pPr indent="-342900" marL="342900">
              <a:buFont typeface="Wingdings" panose="05000000000000000000" pitchFamily="2" charset="2"/>
              <a:buChar char="Ø"/>
            </a:pPr>
            <a:r>
              <a:rPr dirty="0" sz="2400" lang="en-US"/>
              <a:t> </a:t>
            </a:r>
            <a:r>
              <a:rPr dirty="0" sz="2400" lang="en-US" smtClean="0"/>
              <a:t>Calculate performance levels using formulas.</a:t>
            </a:r>
          </a:p>
          <a:p>
            <a:pPr indent="-342900" marL="342900">
              <a:buFont typeface="Wingdings" panose="05000000000000000000" pitchFamily="2" charset="2"/>
              <a:buChar char="Ø"/>
            </a:pPr>
            <a:r>
              <a:rPr dirty="0" sz="2400" lang="en-US"/>
              <a:t> </a:t>
            </a:r>
            <a:r>
              <a:rPr dirty="0" sz="2400" lang="en-US" smtClean="0"/>
              <a:t>Summarize data using Pivot tables.</a:t>
            </a:r>
          </a:p>
          <a:p>
            <a:pPr indent="-342900" marL="342900">
              <a:buFont typeface="Wingdings" panose="05000000000000000000" pitchFamily="2" charset="2"/>
              <a:buChar char="Ø"/>
            </a:pPr>
            <a:r>
              <a:rPr dirty="0" sz="2400" lang="en-US"/>
              <a:t> </a:t>
            </a:r>
            <a:r>
              <a:rPr dirty="0" sz="2400" lang="en-US" smtClean="0"/>
              <a:t>Visualize data using Graph.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4" name="Title 1"/>
          <p:cNvSpPr>
            <a:spLocks noGrp="1"/>
          </p:cNvSpPr>
          <p:nvPr>
            <p:ph type="title"/>
          </p:nvPr>
        </p:nvSpPr>
        <p:spPr>
          <a:xfrm>
            <a:off x="2180869" y="457200"/>
            <a:ext cx="8610600" cy="1293028"/>
          </a:xfrm>
        </p:spPr>
        <p:txBody>
          <a:bodyPr/>
          <a:p>
            <a:r>
              <a:rPr b="1" dirty="0" i="1" lang="en-IN"/>
              <a:t>Dataset Description</a:t>
            </a:r>
          </a:p>
        </p:txBody>
      </p:sp>
      <p:sp>
        <p:nvSpPr>
          <p:cNvPr id="1048635" name="TextBox 2"/>
          <p:cNvSpPr txBox="1"/>
          <p:nvPr/>
        </p:nvSpPr>
        <p:spPr>
          <a:xfrm>
            <a:off x="1752600" y="2209800"/>
            <a:ext cx="9982200" cy="3749041"/>
          </a:xfrm>
          <a:prstGeom prst="rect"/>
          <a:noFill/>
        </p:spPr>
        <p:txBody>
          <a:bodyPr rtlCol="0" wrap="square">
            <a:spAutoFit/>
          </a:bodyPr>
          <a:p>
            <a:pPr indent="-285750" marL="285750">
              <a:buFont typeface="Wingdings" panose="05000000000000000000" pitchFamily="2" charset="2"/>
              <a:buChar char="Ø"/>
            </a:pPr>
            <a:r>
              <a:rPr dirty="0" sz="2000" lang="en-US" smtClean="0"/>
              <a:t>Employee </a:t>
            </a:r>
            <a:r>
              <a:rPr dirty="0" sz="2000" lang="en-US" smtClean="0"/>
              <a:t>ID (numerical)</a:t>
            </a:r>
          </a:p>
          <a:p>
            <a:pPr indent="-285750" marL="285750">
              <a:buFont typeface="Wingdings" panose="05000000000000000000" pitchFamily="2" charset="2"/>
              <a:buChar char="Ø"/>
            </a:pPr>
            <a:r>
              <a:rPr dirty="0" sz="2000" lang="en-US" smtClean="0"/>
              <a:t>Employee </a:t>
            </a:r>
            <a:r>
              <a:rPr dirty="0" sz="2000" lang="en-US" smtClean="0"/>
              <a:t>Name (text)</a:t>
            </a:r>
          </a:p>
          <a:p>
            <a:pPr indent="-285750" marL="285750">
              <a:buFont typeface="Wingdings" panose="05000000000000000000" pitchFamily="2" charset="2"/>
              <a:buChar char="Ø"/>
            </a:pPr>
            <a:r>
              <a:rPr dirty="0" sz="2000" lang="en-US" smtClean="0"/>
              <a:t>Employee </a:t>
            </a:r>
            <a:r>
              <a:rPr dirty="0" sz="2000" lang="en-US" smtClean="0"/>
              <a:t>Type (text</a:t>
            </a:r>
            <a:r>
              <a:rPr dirty="0" sz="2000" lang="en-US" smtClean="0"/>
              <a:t>)</a:t>
            </a:r>
          </a:p>
          <a:p>
            <a:pPr indent="-285750" marL="285750">
              <a:buFont typeface="Wingdings" panose="05000000000000000000" pitchFamily="2" charset="2"/>
              <a:buChar char="Ø"/>
            </a:pPr>
            <a:r>
              <a:rPr dirty="0" sz="2000" lang="en-US" smtClean="0"/>
              <a:t>Performance </a:t>
            </a:r>
            <a:r>
              <a:rPr dirty="0" sz="2000" lang="en-US" smtClean="0"/>
              <a:t>Level(text</a:t>
            </a:r>
            <a:r>
              <a:rPr dirty="0" sz="2000" lang="en-US" smtClean="0"/>
              <a:t>)</a:t>
            </a:r>
          </a:p>
          <a:p>
            <a:pPr indent="-285750" marL="285750">
              <a:buFont typeface="Wingdings" panose="05000000000000000000" pitchFamily="2" charset="2"/>
              <a:buChar char="Ø"/>
            </a:pPr>
            <a:r>
              <a:rPr dirty="0" sz="2000" lang="en-US" smtClean="0"/>
              <a:t>Gender </a:t>
            </a:r>
            <a:r>
              <a:rPr dirty="0" sz="2000" lang="en-US" smtClean="0"/>
              <a:t>Code (text)</a:t>
            </a:r>
          </a:p>
          <a:p>
            <a:pPr indent="-285750" marL="285750">
              <a:buFont typeface="Wingdings" panose="05000000000000000000" pitchFamily="2" charset="2"/>
              <a:buChar char="Ø"/>
            </a:pPr>
            <a:r>
              <a:rPr dirty="0" sz="2000" lang="en-US" smtClean="0"/>
              <a:t>Employee </a:t>
            </a:r>
            <a:r>
              <a:rPr dirty="0" sz="2000" lang="en-US" smtClean="0"/>
              <a:t>Rating (numerical)</a:t>
            </a:r>
          </a:p>
          <a:p>
            <a:pPr indent="-285750" marL="285750">
              <a:buFont typeface="Wingdings" panose="05000000000000000000" pitchFamily="2" charset="2"/>
              <a:buChar char="Ø"/>
            </a:pPr>
            <a:r>
              <a:rPr dirty="0" sz="2000" lang="en-US" smtClean="0"/>
              <a:t>Employee </a:t>
            </a:r>
            <a:r>
              <a:rPr dirty="0" sz="2000" lang="en-US" smtClean="0"/>
              <a:t>Classification (text)</a:t>
            </a:r>
          </a:p>
          <a:p>
            <a:pPr indent="-285750" marL="285750">
              <a:buFont typeface="Wingdings" panose="05000000000000000000" pitchFamily="2" charset="2"/>
              <a:buChar char="Ø"/>
            </a:pPr>
            <a:r>
              <a:rPr dirty="0" sz="2000" lang="en-US" smtClean="0"/>
              <a:t>Business </a:t>
            </a:r>
            <a:r>
              <a:rPr dirty="0" sz="2000" lang="en-US" smtClean="0"/>
              <a:t>Unit (text)</a:t>
            </a:r>
          </a:p>
          <a:p>
            <a:pPr indent="-285750" marL="285750">
              <a:buFont typeface="Wingdings" panose="05000000000000000000" pitchFamily="2" charset="2"/>
              <a:buChar char="Ø"/>
            </a:pPr>
            <a:r>
              <a:rPr dirty="0" sz="2000" lang="en-US" smtClean="0"/>
              <a:t>Employee </a:t>
            </a:r>
            <a:r>
              <a:rPr dirty="0" sz="2000" lang="en-US" smtClean="0"/>
              <a:t>Status(text)</a:t>
            </a:r>
          </a:p>
          <a:p>
            <a:endParaRPr dirty="0" sz="2000" lang="en-US"/>
          </a:p>
          <a:p>
            <a:r>
              <a:rPr dirty="0" sz="2000" lang="en-US" smtClean="0"/>
              <a:t>Note: The employee data set is download in kaggle. The original dataset has 26features,but we are focusing on these 9 selected features for analysis.</a:t>
            </a:r>
          </a:p>
        </p:txBody>
      </p:sp>
      <p:pic>
        <p:nvPicPr>
          <p:cNvPr id="2097162" name="object 6"/>
          <p:cNvPicPr>
            <a:picLocks/>
          </p:cNvPicPr>
          <p:nvPr/>
        </p:nvPicPr>
        <p:blipFill>
          <a:blip xmlns:r="http://schemas.openxmlformats.org/officeDocument/2006/relationships" r:embed="rId1" cstate="print"/>
          <a:stretch>
            <a:fillRect/>
          </a:stretch>
        </p:blipFill>
        <p:spPr>
          <a:xfrm>
            <a:off x="9525000" y="1600200"/>
            <a:ext cx="2466975" cy="3419475"/>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3"/>
          <p:cNvSpPr/>
          <p:nvPr/>
        </p:nvSpPr>
        <p:spPr>
          <a:xfrm>
            <a:off x="11391518" y="509111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8" name="object 4"/>
          <p:cNvSpPr/>
          <p:nvPr/>
        </p:nvSpPr>
        <p:spPr>
          <a:xfrm>
            <a:off x="752475" y="203085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9" name="object 5"/>
          <p:cNvSpPr/>
          <p:nvPr/>
        </p:nvSpPr>
        <p:spPr>
          <a:xfrm>
            <a:off x="11391518" y="695338"/>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40" name="object 7"/>
          <p:cNvSpPr txBox="1">
            <a:spLocks noGrp="1"/>
          </p:cNvSpPr>
          <p:nvPr>
            <p:ph type="title"/>
          </p:nvPr>
        </p:nvSpPr>
        <p:spPr>
          <a:xfrm>
            <a:off x="1447800" y="1713526"/>
            <a:ext cx="8001000" cy="638810"/>
          </a:xfrm>
          <a:prstGeom prst="rect"/>
        </p:spPr>
        <p:txBody>
          <a:bodyPr bIns="0" lIns="0" rIns="0" rtlCol="0" tIns="16510" vert="horz" wrap="square">
            <a:spAutoFit/>
          </a:bodyPr>
          <a:p>
            <a:pPr marL="12700">
              <a:lnSpc>
                <a:spcPct val="100000"/>
              </a:lnSpc>
              <a:spcBef>
                <a:spcPts val="130"/>
              </a:spcBef>
            </a:pPr>
            <a:r>
              <a:rPr b="1" dirty="0" sz="4250" i="1" spc="15"/>
              <a:t>THE</a:t>
            </a:r>
            <a:r>
              <a:rPr b="1" dirty="0" sz="4250" i="1" spc="20"/>
              <a:t> </a:t>
            </a:r>
            <a:r>
              <a:rPr b="1" dirty="0" sz="4250" i="1" lang="en-US" spc="20"/>
              <a:t>"</a:t>
            </a:r>
            <a:r>
              <a:rPr b="1" dirty="0" sz="4250" i="1" spc="10"/>
              <a:t>WOW</a:t>
            </a:r>
            <a:r>
              <a:rPr b="1" dirty="0" sz="4250" i="1" lang="en-US" spc="10"/>
              <a:t>"</a:t>
            </a:r>
            <a:r>
              <a:rPr b="1" dirty="0" sz="4250" i="1" spc="85"/>
              <a:t> </a:t>
            </a:r>
            <a:r>
              <a:rPr b="1" dirty="0" sz="4250" i="1" spc="10" smtClean="0"/>
              <a:t>IN</a:t>
            </a:r>
            <a:r>
              <a:rPr b="1" dirty="0" sz="4250" i="1" lang="en-US" spc="-5"/>
              <a:t> </a:t>
            </a:r>
            <a:r>
              <a:rPr b="1" dirty="0" sz="4250" i="1" spc="15" smtClean="0"/>
              <a:t>OUR</a:t>
            </a:r>
            <a:r>
              <a:rPr b="1" dirty="0" sz="4250" i="1" lang="en-US" spc="15" smtClean="0"/>
              <a:t> </a:t>
            </a:r>
            <a:r>
              <a:rPr b="1" dirty="0" sz="4250" i="1" spc="20" smtClean="0"/>
              <a:t>SOLUTION</a:t>
            </a:r>
            <a:endParaRPr b="1" dirty="0" sz="4250" i="1"/>
          </a:p>
        </p:txBody>
      </p:sp>
      <p:sp>
        <p:nvSpPr>
          <p:cNvPr id="104864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4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43" name="TextBox 9"/>
          <p:cNvSpPr txBox="1"/>
          <p:nvPr/>
        </p:nvSpPr>
        <p:spPr>
          <a:xfrm>
            <a:off x="2971800" y="3048000"/>
            <a:ext cx="7620000" cy="2580641"/>
          </a:xfrm>
          <a:prstGeom prst="rect"/>
          <a:noFill/>
        </p:spPr>
        <p:txBody>
          <a:bodyPr rtlCol="0" wrap="square">
            <a:spAutoFit/>
          </a:bodyPr>
          <a:p>
            <a:r>
              <a:rPr dirty="0" sz="2400" lang="en-US" smtClean="0"/>
              <a:t>Yes! Here is a possible “WOW” factor in our employee performance analysis solution :</a:t>
            </a:r>
          </a:p>
          <a:p>
            <a:pPr indent="-285750" marL="285750">
              <a:buFont typeface="Wingdings" panose="05000000000000000000" pitchFamily="2" charset="2"/>
              <a:buChar char="ü"/>
            </a:pPr>
            <a:r>
              <a:rPr dirty="0" sz="2400" lang="en-US" smtClean="0"/>
              <a:t> </a:t>
            </a:r>
            <a:r>
              <a:rPr dirty="0" sz="2400" lang="en-US" smtClean="0"/>
              <a:t>performance level formula  =IFS(Z8&gt;=5,”VERY     HIGH”,Z8&gt;=4,”HIGH”,Z8&gt;=3,”MED”,TRUE,”LOW”)</a:t>
            </a:r>
          </a:p>
          <a:p>
            <a:pPr indent="-285750" marL="285750">
              <a:buFont typeface="Wingdings" panose="05000000000000000000" pitchFamily="2" charset="2"/>
              <a:buChar char="ü"/>
            </a:pPr>
            <a:r>
              <a:rPr dirty="0" sz="2400" lang="en-US" smtClean="0"/>
              <a:t>Unlock employee potential</a:t>
            </a:r>
          </a:p>
          <a:p>
            <a:pPr indent="-285750" marL="285750">
              <a:buFont typeface="Wingdings" panose="05000000000000000000" pitchFamily="2" charset="2"/>
              <a:buChar char="ü"/>
            </a:pPr>
            <a:r>
              <a:rPr dirty="0" sz="2400" lang="en-US" smtClean="0"/>
              <a:t>Boost productivity</a:t>
            </a:r>
          </a:p>
          <a:p>
            <a:pPr indent="-285750" marL="285750">
              <a:buFont typeface="Wingdings" panose="05000000000000000000" pitchFamily="2" charset="2"/>
              <a:buChar char="ü"/>
            </a:pPr>
            <a:r>
              <a:rPr dirty="0" sz="2400" lang="en-US" smtClean="0"/>
              <a:t>Drive business growth</a:t>
            </a:r>
            <a:endParaRPr dirty="0" sz="2400" lang="en-US"/>
          </a:p>
        </p:txBody>
      </p:sp>
    </p:spTree>
  </p:cSld>
  <p:clrMapOvr>
    <a:masterClrMapping/>
  </p:clrMapOvr>
</p:sld>
</file>

<file path=ppt/theme/theme1.xml><?xml version="1.0" encoding="utf-8"?>
<a:theme xmlns:a="http://schemas.openxmlformats.org/drawingml/2006/main" name="Vapor Trail">
  <a:themeElements>
    <a:clrScheme name="Vapor Trail">
      <a:dk1>
        <a:sysClr lastClr="000000" val="windowText"/>
      </a:dk1>
      <a:lt1>
        <a:sysClr lastClr="FFFFFF" val="window"/>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dir="t" rig="threePt"/>
          </a:scene3d>
          <a:sp3d>
            <a:bevelT w="25400" h="12700"/>
          </a:sp3d>
        </a:effectStyle>
        <a:effectStyle>
          <a:effectLst>
            <a:outerShdw algn="ctr" blurRad="57150" dir="5400000" dist="19050" rotWithShape="0">
              <a:srgbClr val="000000">
                <a:alpha val="48000"/>
              </a:srgbClr>
            </a:outerShdw>
          </a:effectLst>
          <a:scene3d>
            <a:camera prst="orthographicFront">
              <a:rot lat="0" lon="0" rev="0"/>
            </a:camera>
            <a:lightRig dir="t" rig="threeP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2024-09-11T14:19:28Z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2653596a6bc14e679727a25296214cd9</vt:lpwstr>
  </property>
</Properties>
</file>