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303" r:id="rId5"/>
    <p:sldId id="304" r:id="rId6"/>
    <p:sldId id="305" r:id="rId7"/>
    <p:sldId id="306" r:id="rId8"/>
    <p:sldId id="307" r:id="rId9"/>
    <p:sldId id="308" r:id="rId10"/>
    <p:sldId id="309" r:id="rId11"/>
    <p:sldId id="310" r:id="rId12"/>
    <p:sldId id="311" r:id="rId13"/>
    <p:sldId id="313" r:id="rId14"/>
    <p:sldId id="314" r:id="rId15"/>
    <p:sldId id="315" r:id="rId16"/>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AU"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
          <c:y val="0.0476663306808946"/>
        </c:manualLayout>
      </c:layout>
      <c:overlay val="0"/>
      <c:spPr>
        <a:noFill/>
        <a:ln>
          <a:noFill/>
        </a:ln>
        <a:effectLst/>
      </c:spPr>
    </c:title>
    <c:autoTitleDeleted val="0"/>
    <c:plotArea>
      <c:layout/>
      <c:bar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65"/>
        <c:axId val="279438024"/>
        <c:axId val="279441552"/>
      </c:bar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AU" sz="1195" b="0" i="0" u="none" strike="noStrike" kern="1200" cap="all" baseline="0">
                <a:solidFill>
                  <a:schemeClr val="dk1">
                    <a:lumMod val="75000"/>
                    <a:lumOff val="25000"/>
                  </a:schemeClr>
                </a:solidFill>
                <a:latin typeface="+mn-lt"/>
                <a:ea typeface="+mn-ea"/>
                <a:cs typeface="+mn-cs"/>
              </a:defRPr>
            </a:pPr>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AU" sz="1195" b="0" i="0" u="none" strike="noStrike" kern="1200" baseline="0">
                <a:solidFill>
                  <a:schemeClr val="dk1">
                    <a:lumMod val="75000"/>
                    <a:lumOff val="25000"/>
                  </a:schemeClr>
                </a:solidFill>
                <a:latin typeface="+mn-lt"/>
                <a:ea typeface="+mn-ea"/>
                <a:cs typeface="+mn-cs"/>
              </a:defRPr>
            </a:pPr>
          </a:p>
        </c:txPr>
        <c:crossAx val="27943802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lang="en-AU" sz="1195"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AU"/>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5"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5"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5" kern="1200"/>
  </cs:chartArea>
  <cs:dataLabel>
    <cs:lnRef idx="0"/>
    <cs:fillRef idx="0"/>
    <cs:effectRef idx="0"/>
    <cs:fontRef idx="minor">
      <a:schemeClr val="dk1">
        <a:lumMod val="75000"/>
        <a:lumOff val="25000"/>
      </a:schemeClr>
    </cs:fontRef>
    <cs:defRPr sz="1195" kern="1200"/>
  </cs:dataLabel>
  <cs:dataLabelCallout>
    <cs:lnRef idx="0"/>
    <cs:fillRef idx="0"/>
    <cs:effectRef idx="0"/>
    <cs:fontRef idx="minor">
      <a:schemeClr val="lt1"/>
    </cs:fontRef>
    <cs:spPr>
      <a:solidFill>
        <a:schemeClr val="dk1">
          <a:lumMod val="65000"/>
          <a:lumOff val="35000"/>
          <a:alpha val="75000"/>
        </a:schemeClr>
      </a:solidFill>
    </cs:spPr>
    <cs:defRPr sz="1195" b="1" kern="1200"/>
    <cs:bodyPr>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5"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1195"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5"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5"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2" name="Header Placeholder 1"/>
          <p:cNvSpPr>
            <a14:cpLocks xmlns:a14="http://schemas.microsoft.com/office/drawing/2010/main"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53" name="Date Placeholder 2"/>
          <p:cNvSpPr>
            <a14:cpLocks xmlns:a14="http://schemas.microsoft.com/office/drawing/2010/main"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54" name="Slide Image Placeholder 3"/>
          <p:cNvSpPr>
            <a14:cpLocks xmlns:a14="http://schemas.microsoft.com/office/drawing/2010/main"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55" name="Notes Placeholder 4"/>
          <p:cNvSpPr>
            <a14:cpLocks xmlns:a14="http://schemas.microsoft.com/office/drawing/2010/main"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56" name="Footer Placeholder 5"/>
          <p:cNvSpPr>
            <a14:cpLocks xmlns:a14="http://schemas.microsoft.com/office/drawing/2010/main"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57" name="Slide Number Placeholder 6"/>
          <p:cNvSpPr>
            <a14:cpLocks xmlns:a14="http://schemas.microsoft.com/office/drawing/2010/main"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Slide Image Placeholder 1"/>
          <p:cNvSpPr>
            <a14:cpLocks xmlns:a14="http://schemas.microsoft.com/office/drawing/2010/main" noGrp="1" noRot="1" noChangeAspect="1"/>
          </p:cNvSpPr>
          <p:nvPr>
            <p:ph type="sldImg"/>
          </p:nvPr>
        </p:nvSpPr>
        <p:spPr/>
      </p:sp>
      <p:sp>
        <p:nvSpPr>
          <p:cNvPr id="1048595" name="Notes Placeholder 2"/>
          <p:cNvSpPr>
            <a14:cpLocks xmlns:a14="http://schemas.microsoft.com/office/drawing/2010/main" noGrp="1"/>
          </p:cNvSpPr>
          <p:nvPr>
            <p:ph type="body" idx="1"/>
          </p:nvPr>
        </p:nvSpPr>
        <p:spPr/>
        <p:txBody>
          <a:bodyPr/>
          <a:p>
            <a:endParaRPr lang="en-IN" dirty="0"/>
          </a:p>
        </p:txBody>
      </p:sp>
      <p:sp>
        <p:nvSpPr>
          <p:cNvPr id="1048596" name="Slide Number Placeholder 3"/>
          <p:cNvSpPr>
            <a14:cpLocks xmlns:a14="http://schemas.microsoft.com/office/drawing/2010/main"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30" name=""/>
        <p:cNvGrpSpPr/>
        <p:nvPr/>
      </p:nvGrpSpPr>
      <p:grpSpPr>
        <a:xfrm>
          <a:off x="0" y="0"/>
          <a:ext cx="0" cy="0"/>
          <a:chOff x="0" y="0"/>
          <a:chExt cx="0" cy="0"/>
        </a:xfrm>
      </p:grpSpPr>
      <p:pic>
        <p:nvPicPr>
          <p:cNvPr id="2097153" name="Picture 7" descr="C2-HD-BTM.png"/>
          <p:cNvPicPr>
            <a:picLocks noChangeAspect="1"/>
          </p:cNvPicPr>
          <p:nvPr/>
        </p:nvPicPr>
        <p:blipFill>
          <a:blip r:embed="rId2"/>
          <a:stretch>
            <a:fillRect/>
          </a:stretch>
        </p:blipFill>
        <p:spPr>
          <a:xfrm>
            <a:off x="0" y="4375150"/>
            <a:ext cx="12192000" cy="2482850"/>
          </a:xfrm>
          <a:prstGeom prst="rect">
            <a:avLst/>
          </a:prstGeom>
        </p:spPr>
      </p:pic>
      <p:sp>
        <p:nvSpPr>
          <p:cNvPr id="1048581" name="Title 1"/>
          <p:cNvSpPr>
            <a14:cpLocks xmlns:a14="http://schemas.microsoft.com/office/drawing/2010/main"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1048582" name="Subtitle 2"/>
          <p:cNvSpPr>
            <a14:cpLocks xmlns:a14="http://schemas.microsoft.com/office/drawing/2010/main"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48583" name="Date Placeholder 3"/>
          <p:cNvSpPr>
            <a14:cpLocks xmlns:a14="http://schemas.microsoft.com/office/drawing/2010/main" noGrp="1"/>
          </p:cNvSpPr>
          <p:nvPr>
            <p:ph type="dt" sz="half" idx="10"/>
          </p:nvPr>
        </p:nvSpPr>
        <p:spPr>
          <a:xfrm>
            <a:off x="7909561" y="4314328"/>
            <a:ext cx="2910840" cy="374642"/>
          </a:xfrm>
        </p:spPr>
        <p:txBody>
          <a:bodyPr/>
          <a:p>
            <a:fld id="{1D8BD707-D9CF-40AE-B4C6-C98DA3205C09}" type="datetimeFigureOut">
              <a:rPr lang="en-US" smtClean="0"/>
            </a:fld>
            <a:endParaRPr lang="en-US"/>
          </a:p>
        </p:txBody>
      </p:sp>
      <p:sp>
        <p:nvSpPr>
          <p:cNvPr id="1048584" name="Footer Placeholder 4"/>
          <p:cNvSpPr>
            <a14:cpLocks xmlns:a14="http://schemas.microsoft.com/office/drawing/2010/main" noGrp="1"/>
          </p:cNvSpPr>
          <p:nvPr>
            <p:ph type="ftr" sz="quarter" idx="11"/>
          </p:nvPr>
        </p:nvSpPr>
        <p:spPr>
          <a:xfrm>
            <a:off x="1371600" y="4323845"/>
            <a:ext cx="6400800" cy="365125"/>
          </a:xfrm>
        </p:spPr>
        <p:txBody>
          <a:bodyPr/>
          <a:p>
            <a:endParaRPr lang="en-US"/>
          </a:p>
        </p:txBody>
      </p:sp>
      <p:sp>
        <p:nvSpPr>
          <p:cNvPr id="1048585" name="Slide Number Placeholder 5"/>
          <p:cNvSpPr>
            <a14:cpLocks xmlns:a14="http://schemas.microsoft.com/office/drawing/2010/main"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19" name="Title 1"/>
          <p:cNvSpPr>
            <a14:cpLocks xmlns:a14="http://schemas.microsoft.com/office/drawing/2010/main"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1048720" name="Picture Placeholder 2"/>
          <p:cNvSpPr>
            <a14:cpLocks xmlns:a14="http://schemas.microsoft.com/office/drawing/2010/main"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48721" name="Text Placeholder 3"/>
          <p:cNvSpPr>
            <a14:cpLocks xmlns:a14="http://schemas.microsoft.com/office/drawing/2010/main"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722" name="Date Placeholder 4"/>
          <p:cNvSpPr>
            <a14:cpLocks xmlns:a14="http://schemas.microsoft.com/office/drawing/2010/main" noGrp="1"/>
          </p:cNvSpPr>
          <p:nvPr>
            <p:ph type="dt" sz="half" idx="10"/>
          </p:nvPr>
        </p:nvSpPr>
        <p:spPr/>
        <p:txBody>
          <a:bodyPr/>
          <a:p>
            <a:fld id="{1D8BD707-D9CF-40AE-B4C6-C98DA3205C09}" type="datetimeFigureOut">
              <a:rPr lang="en-US" smtClean="0"/>
            </a:fld>
            <a:endParaRPr lang="en-US"/>
          </a:p>
        </p:txBody>
      </p:sp>
      <p:sp>
        <p:nvSpPr>
          <p:cNvPr id="1048723" name="Footer Placeholder 5"/>
          <p:cNvSpPr>
            <a14:cpLocks xmlns:a14="http://schemas.microsoft.com/office/drawing/2010/main" noGrp="1"/>
          </p:cNvSpPr>
          <p:nvPr>
            <p:ph type="ftr" sz="quarter" idx="11"/>
          </p:nvPr>
        </p:nvSpPr>
        <p:spPr/>
        <p:txBody>
          <a:bodyPr/>
          <a:p>
            <a:endParaRPr lang="en-US"/>
          </a:p>
        </p:txBody>
      </p:sp>
      <p:sp>
        <p:nvSpPr>
          <p:cNvPr id="1048724" name="Slide Number Placeholder 6"/>
          <p:cNvSpPr>
            <a14:cpLocks xmlns:a14="http://schemas.microsoft.com/office/drawing/2010/main" noGrp="1"/>
          </p:cNvSpPr>
          <p:nvPr>
            <p:ph type="sldNum" sz="quarter" idx="12"/>
          </p:nvPr>
        </p:nvSpPr>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5" name=""/>
        <p:cNvGrpSpPr/>
        <p:nvPr/>
      </p:nvGrpSpPr>
      <p:grpSpPr>
        <a:xfrm>
          <a:off x="0" y="0"/>
          <a:ext cx="0" cy="0"/>
          <a:chOff x="0" y="0"/>
          <a:chExt cx="0" cy="0"/>
        </a:xfrm>
      </p:grpSpPr>
      <p:pic>
        <p:nvPicPr>
          <p:cNvPr id="2097167" name="Picture 8" descr="C2-HD-BTM.png"/>
          <p:cNvPicPr>
            <a:picLocks noChangeAspect="1"/>
          </p:cNvPicPr>
          <p:nvPr/>
        </p:nvPicPr>
        <p:blipFill>
          <a:blip r:embed="rId2"/>
          <a:stretch>
            <a:fillRect/>
          </a:stretch>
        </p:blipFill>
        <p:spPr>
          <a:xfrm>
            <a:off x="0" y="4375150"/>
            <a:ext cx="12192000" cy="2482850"/>
          </a:xfrm>
          <a:prstGeom prst="rect">
            <a:avLst/>
          </a:prstGeom>
        </p:spPr>
      </p:pic>
      <p:sp>
        <p:nvSpPr>
          <p:cNvPr id="1048664" name="Title 1"/>
          <p:cNvSpPr>
            <a14:cpLocks xmlns:a14="http://schemas.microsoft.com/office/drawing/2010/main"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1048665" name="Text Placeholder 3"/>
          <p:cNvSpPr>
            <a14:cpLocks xmlns:a14="http://schemas.microsoft.com/office/drawing/2010/main"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666" name="Date Placeholder 4"/>
          <p:cNvSpPr>
            <a14:cpLocks xmlns:a14="http://schemas.microsoft.com/office/drawing/2010/main" noGrp="1"/>
          </p:cNvSpPr>
          <p:nvPr>
            <p:ph type="dt" sz="half" idx="10"/>
          </p:nvPr>
        </p:nvSpPr>
        <p:spPr>
          <a:xfrm>
            <a:off x="7814452" y="381000"/>
            <a:ext cx="2910840" cy="365125"/>
          </a:xfrm>
        </p:spPr>
        <p:txBody>
          <a:bodyPr/>
          <a:lstStyle>
            <a:lvl1pPr algn="r"/>
          </a:lstStyle>
          <a:p>
            <a:fld id="{1D8BD707-D9CF-40AE-B4C6-C98DA3205C09}" type="datetimeFigureOut">
              <a:rPr lang="en-US" smtClean="0"/>
            </a:fld>
            <a:endParaRPr lang="en-US"/>
          </a:p>
        </p:txBody>
      </p:sp>
      <p:sp>
        <p:nvSpPr>
          <p:cNvPr id="1048667" name="Footer Placeholder 5"/>
          <p:cNvSpPr>
            <a14:cpLocks xmlns:a14="http://schemas.microsoft.com/office/drawing/2010/main" noGrp="1"/>
          </p:cNvSpPr>
          <p:nvPr>
            <p:ph type="ftr" sz="quarter" idx="11"/>
          </p:nvPr>
        </p:nvSpPr>
        <p:spPr>
          <a:xfrm>
            <a:off x="685800" y="379941"/>
            <a:ext cx="6991492" cy="365125"/>
          </a:xfrm>
        </p:spPr>
        <p:txBody>
          <a:bodyPr/>
          <a:p>
            <a:endParaRPr lang="en-US"/>
          </a:p>
        </p:txBody>
      </p:sp>
      <p:sp>
        <p:nvSpPr>
          <p:cNvPr id="1048668" name="Slide Number Placeholder 6"/>
          <p:cNvSpPr>
            <a14:cpLocks xmlns:a14="http://schemas.microsoft.com/office/drawing/2010/main"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1" name=""/>
        <p:cNvGrpSpPr/>
        <p:nvPr/>
      </p:nvGrpSpPr>
      <p:grpSpPr>
        <a:xfrm>
          <a:off x="0" y="0"/>
          <a:ext cx="0" cy="0"/>
          <a:chOff x="0" y="0"/>
          <a:chExt cx="0" cy="0"/>
        </a:xfrm>
      </p:grpSpPr>
      <p:pic>
        <p:nvPicPr>
          <p:cNvPr id="2097170" name="Picture 10" descr="C2-HD-BTM.png"/>
          <p:cNvPicPr>
            <a:picLocks noChangeAspect="1"/>
          </p:cNvPicPr>
          <p:nvPr/>
        </p:nvPicPr>
        <p:blipFill>
          <a:blip r:embed="rId2"/>
          <a:stretch>
            <a:fillRect/>
          </a:stretch>
        </p:blipFill>
        <p:spPr>
          <a:xfrm>
            <a:off x="0" y="4375150"/>
            <a:ext cx="12192000" cy="2482850"/>
          </a:xfrm>
          <a:prstGeom prst="rect">
            <a:avLst/>
          </a:prstGeom>
        </p:spPr>
      </p:pic>
      <p:sp>
        <p:nvSpPr>
          <p:cNvPr id="1048706" name="Title 1"/>
          <p:cNvSpPr>
            <a14:cpLocks xmlns:a14="http://schemas.microsoft.com/office/drawing/2010/main"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048707" name="Text Placeholder 3"/>
          <p:cNvSpPr>
            <a14:cpLocks xmlns:a14="http://schemas.microsoft.com/office/drawing/2010/main"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708" name="Text Placeholder 3"/>
          <p:cNvSpPr>
            <a14:cpLocks xmlns:a14="http://schemas.microsoft.com/office/drawing/2010/main"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709" name="Date Placeholder 4"/>
          <p:cNvSpPr>
            <a14:cpLocks xmlns:a14="http://schemas.microsoft.com/office/drawing/2010/main" noGrp="1"/>
          </p:cNvSpPr>
          <p:nvPr>
            <p:ph type="dt" sz="half" idx="10"/>
          </p:nvPr>
        </p:nvSpPr>
        <p:spPr>
          <a:xfrm>
            <a:off x="7814452" y="381000"/>
            <a:ext cx="2910840" cy="365125"/>
          </a:xfrm>
        </p:spPr>
        <p:txBody>
          <a:bodyPr/>
          <a:lstStyle>
            <a:lvl1pPr algn="r"/>
          </a:lstStyle>
          <a:p>
            <a:fld id="{1D8BD707-D9CF-40AE-B4C6-C98DA3205C09}" type="datetimeFigureOut">
              <a:rPr lang="en-US" smtClean="0"/>
            </a:fld>
            <a:endParaRPr lang="en-US"/>
          </a:p>
        </p:txBody>
      </p:sp>
      <p:sp>
        <p:nvSpPr>
          <p:cNvPr id="1048710" name="Footer Placeholder 5"/>
          <p:cNvSpPr>
            <a14:cpLocks xmlns:a14="http://schemas.microsoft.com/office/drawing/2010/main" noGrp="1"/>
          </p:cNvSpPr>
          <p:nvPr>
            <p:ph type="ftr" sz="quarter" idx="11"/>
          </p:nvPr>
        </p:nvSpPr>
        <p:spPr>
          <a:xfrm>
            <a:off x="685800" y="379941"/>
            <a:ext cx="6991492" cy="365125"/>
          </a:xfrm>
        </p:spPr>
        <p:txBody>
          <a:bodyPr/>
          <a:p>
            <a:endParaRPr lang="en-US"/>
          </a:p>
        </p:txBody>
      </p:sp>
      <p:sp>
        <p:nvSpPr>
          <p:cNvPr id="1048711" name="Slide Number Placeholder 6"/>
          <p:cNvSpPr>
            <a14:cpLocks xmlns:a14="http://schemas.microsoft.com/office/drawing/2010/main"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fld>
            <a:endParaRPr lang="en-US" spc="10" dirty="0"/>
          </a:p>
        </p:txBody>
      </p:sp>
      <p:sp>
        <p:nvSpPr>
          <p:cNvPr id="1048712"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48713"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4" name=""/>
        <p:cNvGrpSpPr/>
        <p:nvPr/>
      </p:nvGrpSpPr>
      <p:grpSpPr>
        <a:xfrm>
          <a:off x="0" y="0"/>
          <a:ext cx="0" cy="0"/>
          <a:chOff x="0" y="0"/>
          <a:chExt cx="0" cy="0"/>
        </a:xfrm>
      </p:grpSpPr>
      <p:pic>
        <p:nvPicPr>
          <p:cNvPr id="2097166" name="Picture 7" descr="C2-HD-BTM.png"/>
          <p:cNvPicPr>
            <a:picLocks noChangeAspect="1"/>
          </p:cNvPicPr>
          <p:nvPr/>
        </p:nvPicPr>
        <p:blipFill>
          <a:blip r:embed="rId2"/>
          <a:stretch>
            <a:fillRect/>
          </a:stretch>
        </p:blipFill>
        <p:spPr>
          <a:xfrm>
            <a:off x="0" y="4375150"/>
            <a:ext cx="12192000" cy="2482850"/>
          </a:xfrm>
          <a:prstGeom prst="rect">
            <a:avLst/>
          </a:prstGeom>
        </p:spPr>
      </p:pic>
      <p:sp>
        <p:nvSpPr>
          <p:cNvPr id="1048659" name="Title 1"/>
          <p:cNvSpPr>
            <a14:cpLocks xmlns:a14="http://schemas.microsoft.com/office/drawing/2010/main"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1048660" name="Text Placeholder 3"/>
          <p:cNvSpPr>
            <a14:cpLocks xmlns:a14="http://schemas.microsoft.com/office/drawing/2010/main"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661" name="Date Placeholder 4"/>
          <p:cNvSpPr>
            <a14:cpLocks xmlns:a14="http://schemas.microsoft.com/office/drawing/2010/main" noGrp="1"/>
          </p:cNvSpPr>
          <p:nvPr>
            <p:ph type="dt" sz="half" idx="10"/>
          </p:nvPr>
        </p:nvSpPr>
        <p:spPr>
          <a:xfrm>
            <a:off x="7814452" y="378883"/>
            <a:ext cx="2910840" cy="365125"/>
          </a:xfrm>
        </p:spPr>
        <p:txBody>
          <a:bodyPr/>
          <a:lstStyle>
            <a:lvl1pPr algn="r"/>
          </a:lstStyle>
          <a:p>
            <a:fld id="{1D8BD707-D9CF-40AE-B4C6-C98DA3205C09}" type="datetimeFigureOut">
              <a:rPr lang="en-US" smtClean="0"/>
            </a:fld>
            <a:endParaRPr lang="en-US"/>
          </a:p>
        </p:txBody>
      </p:sp>
      <p:sp>
        <p:nvSpPr>
          <p:cNvPr id="1048662" name="Footer Placeholder 5"/>
          <p:cNvSpPr>
            <a14:cpLocks xmlns:a14="http://schemas.microsoft.com/office/drawing/2010/main" noGrp="1"/>
          </p:cNvSpPr>
          <p:nvPr>
            <p:ph type="ftr" sz="quarter" idx="11"/>
          </p:nvPr>
        </p:nvSpPr>
        <p:spPr>
          <a:xfrm>
            <a:off x="685800" y="378883"/>
            <a:ext cx="6991492" cy="365125"/>
          </a:xfrm>
        </p:spPr>
        <p:txBody>
          <a:bodyPr/>
          <a:p>
            <a:endParaRPr lang="en-US"/>
          </a:p>
        </p:txBody>
      </p:sp>
      <p:sp>
        <p:nvSpPr>
          <p:cNvPr id="1048663" name="Slide Number Placeholder 6"/>
          <p:cNvSpPr>
            <a14:cpLocks xmlns:a14="http://schemas.microsoft.com/office/drawing/2010/main"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1" name="Title 1"/>
          <p:cNvSpPr>
            <a14:cpLocks xmlns:a14="http://schemas.microsoft.com/office/drawing/2010/main" noGrp="1"/>
          </p:cNvSpPr>
          <p:nvPr>
            <p:ph type="title"/>
          </p:nvPr>
        </p:nvSpPr>
        <p:spPr>
          <a:xfrm>
            <a:off x="2895600" y="761999"/>
            <a:ext cx="8610599" cy="1303867"/>
          </a:xfrm>
        </p:spPr>
        <p:txBody>
          <a:bodyPr/>
          <a:p>
            <a:r>
              <a:rPr lang="en-US" smtClean="0"/>
              <a:t>Click to edit Master title style</a:t>
            </a:r>
            <a:endParaRPr lang="en-US" dirty="0"/>
          </a:p>
        </p:txBody>
      </p:sp>
      <p:sp>
        <p:nvSpPr>
          <p:cNvPr id="1048732" name="Text Placeholder 2"/>
          <p:cNvSpPr>
            <a14:cpLocks xmlns:a14="http://schemas.microsoft.com/office/drawing/2010/main"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733" name="Text Placeholder 3"/>
          <p:cNvSpPr>
            <a14:cpLocks xmlns:a14="http://schemas.microsoft.com/office/drawing/2010/main"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48734" name="Text Placeholder 4"/>
          <p:cNvSpPr>
            <a14:cpLocks xmlns:a14="http://schemas.microsoft.com/office/drawing/2010/main"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735" name="Text Placeholder 3"/>
          <p:cNvSpPr>
            <a14:cpLocks xmlns:a14="http://schemas.microsoft.com/office/drawing/2010/main"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48736" name="Text Placeholder 4"/>
          <p:cNvSpPr>
            <a14:cpLocks xmlns:a14="http://schemas.microsoft.com/office/drawing/2010/main"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737" name="Text Placeholder 3"/>
          <p:cNvSpPr>
            <a14:cpLocks xmlns:a14="http://schemas.microsoft.com/office/drawing/2010/main"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48738" name="Date Placeholder 2"/>
          <p:cNvSpPr>
            <a14:cpLocks xmlns:a14="http://schemas.microsoft.com/office/drawing/2010/main" noGrp="1"/>
          </p:cNvSpPr>
          <p:nvPr>
            <p:ph type="dt" sz="half" idx="10"/>
          </p:nvPr>
        </p:nvSpPr>
        <p:spPr/>
        <p:txBody>
          <a:bodyPr/>
          <a:p>
            <a:fld id="{1D8BD707-D9CF-40AE-B4C6-C98DA3205C09}" type="datetimeFigureOut">
              <a:rPr lang="en-US" smtClean="0"/>
            </a:fld>
            <a:endParaRPr lang="en-US"/>
          </a:p>
        </p:txBody>
      </p:sp>
      <p:sp>
        <p:nvSpPr>
          <p:cNvPr id="1048739" name="Footer Placeholder 3"/>
          <p:cNvSpPr>
            <a14:cpLocks xmlns:a14="http://schemas.microsoft.com/office/drawing/2010/main" noGrp="1"/>
          </p:cNvSpPr>
          <p:nvPr>
            <p:ph type="ftr" sz="quarter" idx="11"/>
          </p:nvPr>
        </p:nvSpPr>
        <p:spPr/>
        <p:txBody>
          <a:bodyPr/>
          <a:p>
            <a:endParaRPr lang="en-US"/>
          </a:p>
        </p:txBody>
      </p:sp>
      <p:sp>
        <p:nvSpPr>
          <p:cNvPr id="1048740" name="Slide Number Placeholder 4"/>
          <p:cNvSpPr>
            <a14:cpLocks xmlns:a14="http://schemas.microsoft.com/office/drawing/2010/main" noGrp="1"/>
          </p:cNvSpPr>
          <p:nvPr>
            <p:ph type="sldNum" sz="quarter" idx="12"/>
          </p:nvPr>
        </p:nvSpPr>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7" name=""/>
        <p:cNvGrpSpPr/>
        <p:nvPr/>
      </p:nvGrpSpPr>
      <p:grpSpPr>
        <a:xfrm>
          <a:off x="0" y="0"/>
          <a:ext cx="0" cy="0"/>
          <a:chOff x="0" y="0"/>
          <a:chExt cx="0" cy="0"/>
        </a:xfrm>
      </p:grpSpPr>
      <p:sp>
        <p:nvSpPr>
          <p:cNvPr id="1048675" name="Title 1"/>
          <p:cNvSpPr>
            <a14:cpLocks xmlns:a14="http://schemas.microsoft.com/office/drawing/2010/main" noGrp="1"/>
          </p:cNvSpPr>
          <p:nvPr>
            <p:ph type="title"/>
          </p:nvPr>
        </p:nvSpPr>
        <p:spPr>
          <a:xfrm>
            <a:off x="2895600" y="762000"/>
            <a:ext cx="8610599" cy="1295400"/>
          </a:xfrm>
        </p:spPr>
        <p:txBody>
          <a:bodyPr/>
          <a:p>
            <a:r>
              <a:rPr lang="en-US" smtClean="0"/>
              <a:t>Click to edit Master title style</a:t>
            </a:r>
            <a:endParaRPr lang="en-US" dirty="0"/>
          </a:p>
        </p:txBody>
      </p:sp>
      <p:sp>
        <p:nvSpPr>
          <p:cNvPr id="1048676" name="Text Placeholder 2"/>
          <p:cNvSpPr>
            <a14:cpLocks xmlns:a14="http://schemas.microsoft.com/office/drawing/2010/main"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77" name="Picture Placeholder 2"/>
          <p:cNvSpPr>
            <a14:cpLocks xmlns:a14="http://schemas.microsoft.com/office/drawing/2010/main"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78" name="Text Placeholder 3"/>
          <p:cNvSpPr>
            <a14:cpLocks xmlns:a14="http://schemas.microsoft.com/office/drawing/2010/main"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48679" name="Text Placeholder 4"/>
          <p:cNvSpPr>
            <a14:cpLocks xmlns:a14="http://schemas.microsoft.com/office/drawing/2010/main"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80" name="Picture Placeholder 2"/>
          <p:cNvSpPr>
            <a14:cpLocks xmlns:a14="http://schemas.microsoft.com/office/drawing/2010/main"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81" name="Text Placeholder 3"/>
          <p:cNvSpPr>
            <a14:cpLocks xmlns:a14="http://schemas.microsoft.com/office/drawing/2010/main"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48682" name="Text Placeholder 4"/>
          <p:cNvSpPr>
            <a14:cpLocks xmlns:a14="http://schemas.microsoft.com/office/drawing/2010/main"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83" name="Picture Placeholder 2"/>
          <p:cNvSpPr>
            <a14:cpLocks xmlns:a14="http://schemas.microsoft.com/office/drawing/2010/main"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84" name="Text Placeholder 3"/>
          <p:cNvSpPr>
            <a14:cpLocks xmlns:a14="http://schemas.microsoft.com/office/drawing/2010/main"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48685" name="Date Placeholder 2"/>
          <p:cNvSpPr>
            <a14:cpLocks xmlns:a14="http://schemas.microsoft.com/office/drawing/2010/main" noGrp="1"/>
          </p:cNvSpPr>
          <p:nvPr>
            <p:ph type="dt" sz="half" idx="10"/>
          </p:nvPr>
        </p:nvSpPr>
        <p:spPr/>
        <p:txBody>
          <a:bodyPr/>
          <a:p>
            <a:fld id="{1D8BD707-D9CF-40AE-B4C6-C98DA3205C09}" type="datetimeFigureOut">
              <a:rPr lang="en-US" smtClean="0"/>
            </a:fld>
            <a:endParaRPr lang="en-US"/>
          </a:p>
        </p:txBody>
      </p:sp>
      <p:sp>
        <p:nvSpPr>
          <p:cNvPr id="1048686" name="Footer Placeholder 3"/>
          <p:cNvSpPr>
            <a14:cpLocks xmlns:a14="http://schemas.microsoft.com/office/drawing/2010/main" noGrp="1"/>
          </p:cNvSpPr>
          <p:nvPr>
            <p:ph type="ftr" sz="quarter" idx="11"/>
          </p:nvPr>
        </p:nvSpPr>
        <p:spPr/>
        <p:txBody>
          <a:bodyPr/>
          <a:p>
            <a:endParaRPr lang="en-US"/>
          </a:p>
        </p:txBody>
      </p:sp>
      <p:sp>
        <p:nvSpPr>
          <p:cNvPr id="1048687" name="Slide Number Placeholder 4"/>
          <p:cNvSpPr>
            <a14:cpLocks xmlns:a14="http://schemas.microsoft.com/office/drawing/2010/main" noGrp="1"/>
          </p:cNvSpPr>
          <p:nvPr>
            <p:ph type="sldNum" sz="quarter" idx="12"/>
          </p:nvPr>
        </p:nvSpPr>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7" name=""/>
        <p:cNvGrpSpPr/>
        <p:nvPr/>
      </p:nvGrpSpPr>
      <p:grpSpPr>
        <a:xfrm>
          <a:off x="0" y="0"/>
          <a:ext cx="0" cy="0"/>
          <a:chOff x="0" y="0"/>
          <a:chExt cx="0" cy="0"/>
        </a:xfrm>
      </p:grpSpPr>
      <p:sp>
        <p:nvSpPr>
          <p:cNvPr id="1048747" name="Title 1"/>
          <p:cNvSpPr>
            <a14:cpLocks xmlns:a14="http://schemas.microsoft.com/office/drawing/2010/main" noGrp="1"/>
          </p:cNvSpPr>
          <p:nvPr>
            <p:ph type="title"/>
          </p:nvPr>
        </p:nvSpPr>
        <p:spPr/>
        <p:txBody>
          <a:bodyPr/>
          <a:p>
            <a:r>
              <a:rPr lang="en-US" smtClean="0"/>
              <a:t>Click to edit Master title style</a:t>
            </a:r>
            <a:endParaRPr lang="en-US" dirty="0"/>
          </a:p>
        </p:txBody>
      </p:sp>
      <p:sp>
        <p:nvSpPr>
          <p:cNvPr id="1048748" name="Vertical Text Placeholder 2"/>
          <p:cNvSpPr>
            <a14:cpLocks xmlns:a14="http://schemas.microsoft.com/office/drawing/2010/main" noGrp="1"/>
          </p:cNvSpPr>
          <p:nvPr>
            <p:ph type="body" orient="vert" idx="1"/>
          </p:nvPr>
        </p:nvSpPr>
        <p:spPr>
          <a:xfrm>
            <a:off x="685800" y="2194559"/>
            <a:ext cx="10820400" cy="4024125"/>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48749" name="Date Placeholder 3"/>
          <p:cNvSpPr>
            <a14:cpLocks xmlns:a14="http://schemas.microsoft.com/office/drawing/2010/main" noGrp="1"/>
          </p:cNvSpPr>
          <p:nvPr>
            <p:ph type="dt" sz="half" idx="10"/>
          </p:nvPr>
        </p:nvSpPr>
        <p:spPr/>
        <p:txBody>
          <a:bodyPr/>
          <a:p>
            <a:fld id="{1D8BD707-D9CF-40AE-B4C6-C98DA3205C09}" type="datetimeFigureOut">
              <a:rPr lang="en-US" smtClean="0"/>
            </a:fld>
            <a:endParaRPr lang="en-US"/>
          </a:p>
        </p:txBody>
      </p:sp>
      <p:sp>
        <p:nvSpPr>
          <p:cNvPr id="1048750" name="Footer Placeholder 4"/>
          <p:cNvSpPr>
            <a14:cpLocks xmlns:a14="http://schemas.microsoft.com/office/drawing/2010/main" noGrp="1"/>
          </p:cNvSpPr>
          <p:nvPr>
            <p:ph type="ftr" sz="quarter" idx="11"/>
          </p:nvPr>
        </p:nvSpPr>
        <p:spPr/>
        <p:txBody>
          <a:bodyPr/>
          <a:p>
            <a:endParaRPr lang="en-US"/>
          </a:p>
        </p:txBody>
      </p:sp>
      <p:sp>
        <p:nvSpPr>
          <p:cNvPr id="1048751" name="Slide Number Placeholder 5"/>
          <p:cNvSpPr>
            <a14:cpLocks xmlns:a14="http://schemas.microsoft.com/office/drawing/2010/main" noGrp="1"/>
          </p:cNvSpPr>
          <p:nvPr>
            <p:ph type="sldNum" sz="quarter" idx="12"/>
          </p:nvPr>
        </p:nvSpPr>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60" name=""/>
        <p:cNvGrpSpPr/>
        <p:nvPr/>
      </p:nvGrpSpPr>
      <p:grpSpPr>
        <a:xfrm>
          <a:off x="0" y="0"/>
          <a:ext cx="0" cy="0"/>
          <a:chOff x="0" y="0"/>
          <a:chExt cx="0" cy="0"/>
        </a:xfrm>
      </p:grpSpPr>
      <p:pic>
        <p:nvPicPr>
          <p:cNvPr id="2097169" name="Picture 8" descr="C2-HD-BTM.png"/>
          <p:cNvPicPr>
            <a:picLocks noChangeAspect="1"/>
          </p:cNvPicPr>
          <p:nvPr/>
        </p:nvPicPr>
        <p:blipFill>
          <a:blip r:embed="rId2"/>
          <a:stretch>
            <a:fillRect/>
          </a:stretch>
        </p:blipFill>
        <p:spPr>
          <a:xfrm>
            <a:off x="0" y="4375150"/>
            <a:ext cx="12192000" cy="2482850"/>
          </a:xfrm>
          <a:prstGeom prst="rect">
            <a:avLst/>
          </a:prstGeom>
        </p:spPr>
      </p:pic>
      <p:sp>
        <p:nvSpPr>
          <p:cNvPr id="1048701" name="Vertical Title 1"/>
          <p:cNvSpPr>
            <a14:cpLocks xmlns:a14="http://schemas.microsoft.com/office/drawing/2010/main" noGrp="1"/>
          </p:cNvSpPr>
          <p:nvPr>
            <p:ph type="title" orient="vert"/>
          </p:nvPr>
        </p:nvSpPr>
        <p:spPr>
          <a:xfrm>
            <a:off x="9448800" y="745066"/>
            <a:ext cx="2057400" cy="3903133"/>
          </a:xfrm>
        </p:spPr>
        <p:txBody>
          <a:bodyPr vert="eaVert"/>
          <a:lstStyle>
            <a:lvl1pPr algn="l"/>
          </a:lstStyle>
          <a:p>
            <a:r>
              <a:rPr lang="en-US" smtClean="0"/>
              <a:t>Click to edit Master title style</a:t>
            </a:r>
            <a:endParaRPr lang="en-US" dirty="0"/>
          </a:p>
        </p:txBody>
      </p:sp>
      <p:sp>
        <p:nvSpPr>
          <p:cNvPr id="1048702" name="Vertical Text Placeholder 2"/>
          <p:cNvSpPr>
            <a14:cpLocks xmlns:a14="http://schemas.microsoft.com/office/drawing/2010/main" noGrp="1"/>
          </p:cNvSpPr>
          <p:nvPr>
            <p:ph type="body" orient="vert" idx="1"/>
          </p:nvPr>
        </p:nvSpPr>
        <p:spPr>
          <a:xfrm>
            <a:off x="1024466" y="745067"/>
            <a:ext cx="8204201" cy="3903133"/>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48703" name="Date Placeholder 3"/>
          <p:cNvSpPr>
            <a14:cpLocks xmlns:a14="http://schemas.microsoft.com/office/drawing/2010/main" noGrp="1"/>
          </p:cNvSpPr>
          <p:nvPr>
            <p:ph type="dt" sz="half" idx="10"/>
          </p:nvPr>
        </p:nvSpPr>
        <p:spPr>
          <a:xfrm>
            <a:off x="7814452" y="379941"/>
            <a:ext cx="2910840" cy="365125"/>
          </a:xfrm>
        </p:spPr>
        <p:txBody>
          <a:bodyPr/>
          <a:lstStyle>
            <a:lvl1pPr algn="r"/>
          </a:lstStyle>
          <a:p>
            <a:fld id="{1D8BD707-D9CF-40AE-B4C6-C98DA3205C09}" type="datetimeFigureOut">
              <a:rPr lang="en-US" smtClean="0"/>
            </a:fld>
            <a:endParaRPr lang="en-US"/>
          </a:p>
        </p:txBody>
      </p:sp>
      <p:sp>
        <p:nvSpPr>
          <p:cNvPr id="1048704" name="Footer Placeholder 4"/>
          <p:cNvSpPr>
            <a14:cpLocks xmlns:a14="http://schemas.microsoft.com/office/drawing/2010/main" noGrp="1"/>
          </p:cNvSpPr>
          <p:nvPr>
            <p:ph type="ftr" sz="quarter" idx="11"/>
          </p:nvPr>
        </p:nvSpPr>
        <p:spPr>
          <a:xfrm>
            <a:off x="685800" y="381000"/>
            <a:ext cx="6991492" cy="365125"/>
          </a:xfrm>
        </p:spPr>
        <p:txBody>
          <a:bodyPr/>
          <a:p>
            <a:endParaRPr lang="en-US"/>
          </a:p>
        </p:txBody>
      </p:sp>
      <p:sp>
        <p:nvSpPr>
          <p:cNvPr id="1048705" name="Slide Number Placeholder 5"/>
          <p:cNvSpPr>
            <a14:cpLocks xmlns:a14="http://schemas.microsoft.com/office/drawing/2010/main"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62" name=""/>
        <p:cNvGrpSpPr/>
        <p:nvPr/>
      </p:nvGrpSpPr>
      <p:grpSpPr>
        <a:xfrm>
          <a:off x="0" y="0"/>
          <a:ext cx="0" cy="0"/>
          <a:chOff x="0" y="0"/>
          <a:chExt cx="0" cy="0"/>
        </a:xfrm>
      </p:grpSpPr>
      <p:sp>
        <p:nvSpPr>
          <p:cNvPr id="1048714" name="Title 1"/>
          <p:cNvSpPr>
            <a14:cpLocks xmlns:a14="http://schemas.microsoft.com/office/drawing/2010/main" noGrp="1"/>
          </p:cNvSpPr>
          <p:nvPr>
            <p:ph type="title"/>
          </p:nvPr>
        </p:nvSpPr>
        <p:spPr/>
        <p:txBody>
          <a:bodyPr/>
          <a:p>
            <a:r>
              <a:rPr lang="en-US" smtClean="0"/>
              <a:t>Click to edit Master title style</a:t>
            </a:r>
            <a:endParaRPr lang="en-US" dirty="0"/>
          </a:p>
        </p:txBody>
      </p:sp>
      <p:sp>
        <p:nvSpPr>
          <p:cNvPr id="1048715" name="Content Placeholder 2"/>
          <p:cNvSpPr>
            <a14:cpLocks xmlns:a14="http://schemas.microsoft.com/office/drawing/2010/main"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48716" name="Date Placeholder 3"/>
          <p:cNvSpPr>
            <a14:cpLocks xmlns:a14="http://schemas.microsoft.com/office/drawing/2010/main" noGrp="1"/>
          </p:cNvSpPr>
          <p:nvPr>
            <p:ph type="dt" sz="half" idx="10"/>
          </p:nvPr>
        </p:nvSpPr>
        <p:spPr/>
        <p:txBody>
          <a:bodyPr/>
          <a:p>
            <a:fld id="{1D8BD707-D9CF-40AE-B4C6-C98DA3205C09}" type="datetimeFigureOut">
              <a:rPr lang="en-US" smtClean="0"/>
            </a:fld>
            <a:endParaRPr lang="en-US"/>
          </a:p>
        </p:txBody>
      </p:sp>
      <p:sp>
        <p:nvSpPr>
          <p:cNvPr id="1048717" name="Footer Placeholder 4"/>
          <p:cNvSpPr>
            <a14:cpLocks xmlns:a14="http://schemas.microsoft.com/office/drawing/2010/main" noGrp="1"/>
          </p:cNvSpPr>
          <p:nvPr>
            <p:ph type="ftr" sz="quarter" idx="11"/>
          </p:nvPr>
        </p:nvSpPr>
        <p:spPr/>
        <p:txBody>
          <a:bodyPr/>
          <a:p>
            <a:endParaRPr lang="en-US"/>
          </a:p>
        </p:txBody>
      </p:sp>
      <p:sp>
        <p:nvSpPr>
          <p:cNvPr id="1048718" name="Slide Number Placeholder 5"/>
          <p:cNvSpPr>
            <a14:cpLocks xmlns:a14="http://schemas.microsoft.com/office/drawing/2010/main" noGrp="1"/>
          </p:cNvSpPr>
          <p:nvPr>
            <p:ph type="sldNum" sz="quarter" idx="12"/>
          </p:nvPr>
        </p:nvSpPr>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58" name=""/>
        <p:cNvGrpSpPr/>
        <p:nvPr/>
      </p:nvGrpSpPr>
      <p:grpSpPr>
        <a:xfrm>
          <a:off x="0" y="0"/>
          <a:ext cx="0" cy="0"/>
          <a:chOff x="0" y="0"/>
          <a:chExt cx="0" cy="0"/>
        </a:xfrm>
      </p:grpSpPr>
      <p:pic>
        <p:nvPicPr>
          <p:cNvPr id="2097168" name="Picture 7" descr="C2-HD-BTM.png"/>
          <p:cNvPicPr>
            <a:picLocks noChangeAspect="1"/>
          </p:cNvPicPr>
          <p:nvPr/>
        </p:nvPicPr>
        <p:blipFill>
          <a:blip r:embed="rId2"/>
          <a:stretch>
            <a:fillRect/>
          </a:stretch>
        </p:blipFill>
        <p:spPr>
          <a:xfrm>
            <a:off x="0" y="4375150"/>
            <a:ext cx="12192000" cy="2482850"/>
          </a:xfrm>
          <a:prstGeom prst="rect">
            <a:avLst/>
          </a:prstGeom>
        </p:spPr>
      </p:pic>
      <p:sp>
        <p:nvSpPr>
          <p:cNvPr id="1048688" name="Title 1"/>
          <p:cNvSpPr>
            <a14:cpLocks xmlns:a14="http://schemas.microsoft.com/office/drawing/2010/main"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1048689" name="Text Placeholder 2"/>
          <p:cNvSpPr>
            <a14:cpLocks xmlns:a14="http://schemas.microsoft.com/office/drawing/2010/main"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1048690" name="Date Placeholder 3"/>
          <p:cNvSpPr>
            <a14:cpLocks xmlns:a14="http://schemas.microsoft.com/office/drawing/2010/main" noGrp="1"/>
          </p:cNvSpPr>
          <p:nvPr>
            <p:ph type="dt" sz="half" idx="10"/>
          </p:nvPr>
        </p:nvSpPr>
        <p:spPr>
          <a:xfrm>
            <a:off x="7814452" y="381000"/>
            <a:ext cx="2910840" cy="365125"/>
          </a:xfrm>
        </p:spPr>
        <p:txBody>
          <a:bodyPr/>
          <a:lstStyle>
            <a:lvl1pPr algn="r"/>
          </a:lstStyle>
          <a:p>
            <a:fld id="{1D8BD707-D9CF-40AE-B4C6-C98DA3205C09}" type="datetimeFigureOut">
              <a:rPr lang="en-US" smtClean="0"/>
            </a:fld>
            <a:endParaRPr lang="en-US"/>
          </a:p>
        </p:txBody>
      </p:sp>
      <p:sp>
        <p:nvSpPr>
          <p:cNvPr id="1048691" name="Footer Placeholder 4"/>
          <p:cNvSpPr>
            <a14:cpLocks xmlns:a14="http://schemas.microsoft.com/office/drawing/2010/main" noGrp="1"/>
          </p:cNvSpPr>
          <p:nvPr>
            <p:ph type="ftr" sz="quarter" idx="11"/>
          </p:nvPr>
        </p:nvSpPr>
        <p:spPr>
          <a:xfrm>
            <a:off x="685800" y="381001"/>
            <a:ext cx="6991492" cy="364065"/>
          </a:xfrm>
        </p:spPr>
        <p:txBody>
          <a:bodyPr/>
          <a:p>
            <a:endParaRPr lang="en-US"/>
          </a:p>
        </p:txBody>
      </p:sp>
      <p:sp>
        <p:nvSpPr>
          <p:cNvPr id="1048692" name="Slide Number Placeholder 5"/>
          <p:cNvSpPr>
            <a14:cpLocks xmlns:a14="http://schemas.microsoft.com/office/drawing/2010/main"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4" name=""/>
        <p:cNvGrpSpPr/>
        <p:nvPr/>
      </p:nvGrpSpPr>
      <p:grpSpPr>
        <a:xfrm>
          <a:off x="0" y="0"/>
          <a:ext cx="0" cy="0"/>
          <a:chOff x="0" y="0"/>
          <a:chExt cx="0" cy="0"/>
        </a:xfrm>
      </p:grpSpPr>
      <p:sp>
        <p:nvSpPr>
          <p:cNvPr id="1048725" name="Title 1"/>
          <p:cNvSpPr>
            <a14:cpLocks xmlns:a14="http://schemas.microsoft.com/office/drawing/2010/main" noGrp="1"/>
          </p:cNvSpPr>
          <p:nvPr>
            <p:ph type="title"/>
          </p:nvPr>
        </p:nvSpPr>
        <p:spPr/>
        <p:txBody>
          <a:bodyPr/>
          <a:p>
            <a:r>
              <a:rPr lang="en-US" smtClean="0"/>
              <a:t>Click to edit Master title style</a:t>
            </a:r>
            <a:endParaRPr lang="en-US" dirty="0"/>
          </a:p>
        </p:txBody>
      </p:sp>
      <p:sp>
        <p:nvSpPr>
          <p:cNvPr id="1048726" name="Content Placeholder 2"/>
          <p:cNvSpPr>
            <a14:cpLocks xmlns:a14="http://schemas.microsoft.com/office/drawing/2010/main" noGrp="1"/>
          </p:cNvSpPr>
          <p:nvPr>
            <p:ph sz="half" idx="1"/>
          </p:nvPr>
        </p:nvSpPr>
        <p:spPr>
          <a:xfrm>
            <a:off x="685800" y="2194559"/>
            <a:ext cx="5334000" cy="4024125"/>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48727" name="Content Placeholder 3"/>
          <p:cNvSpPr>
            <a14:cpLocks xmlns:a14="http://schemas.microsoft.com/office/drawing/2010/main" noGrp="1"/>
          </p:cNvSpPr>
          <p:nvPr>
            <p:ph sz="half" idx="2"/>
          </p:nvPr>
        </p:nvSpPr>
        <p:spPr>
          <a:xfrm>
            <a:off x="6172200" y="2194559"/>
            <a:ext cx="5334000" cy="4024125"/>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48728" name="Date Placeholder 4"/>
          <p:cNvSpPr>
            <a14:cpLocks xmlns:a14="http://schemas.microsoft.com/office/drawing/2010/main" noGrp="1"/>
          </p:cNvSpPr>
          <p:nvPr>
            <p:ph type="dt" sz="half" idx="10"/>
          </p:nvPr>
        </p:nvSpPr>
        <p:spPr/>
        <p:txBody>
          <a:bodyPr/>
          <a:p>
            <a:fld id="{1D8BD707-D9CF-40AE-B4C6-C98DA3205C09}" type="datetimeFigureOut">
              <a:rPr lang="en-US" smtClean="0"/>
            </a:fld>
            <a:endParaRPr lang="en-US"/>
          </a:p>
        </p:txBody>
      </p:sp>
      <p:sp>
        <p:nvSpPr>
          <p:cNvPr id="1048729" name="Footer Placeholder 5"/>
          <p:cNvSpPr>
            <a14:cpLocks xmlns:a14="http://schemas.microsoft.com/office/drawing/2010/main" noGrp="1"/>
          </p:cNvSpPr>
          <p:nvPr>
            <p:ph type="ftr" sz="quarter" idx="11"/>
          </p:nvPr>
        </p:nvSpPr>
        <p:spPr/>
        <p:txBody>
          <a:bodyPr/>
          <a:p>
            <a:endParaRPr lang="en-US"/>
          </a:p>
        </p:txBody>
      </p:sp>
      <p:sp>
        <p:nvSpPr>
          <p:cNvPr id="1048730" name="Slide Number Placeholder 6"/>
          <p:cNvSpPr>
            <a14:cpLocks xmlns:a14="http://schemas.microsoft.com/office/drawing/2010/main" noGrp="1"/>
          </p:cNvSpPr>
          <p:nvPr>
            <p:ph type="sldNum" sz="quarter" idx="12"/>
          </p:nvPr>
        </p:nvSpPr>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9" name=""/>
        <p:cNvGrpSpPr/>
        <p:nvPr/>
      </p:nvGrpSpPr>
      <p:grpSpPr>
        <a:xfrm>
          <a:off x="0" y="0"/>
          <a:ext cx="0" cy="0"/>
          <a:chOff x="0" y="0"/>
          <a:chExt cx="0" cy="0"/>
        </a:xfrm>
      </p:grpSpPr>
      <p:sp>
        <p:nvSpPr>
          <p:cNvPr id="1048693" name="Title 1"/>
          <p:cNvSpPr>
            <a14:cpLocks xmlns:a14="http://schemas.microsoft.com/office/drawing/2010/main" noGrp="1"/>
          </p:cNvSpPr>
          <p:nvPr>
            <p:ph type="title"/>
          </p:nvPr>
        </p:nvSpPr>
        <p:spPr>
          <a:xfrm>
            <a:off x="2895600" y="762000"/>
            <a:ext cx="8610600" cy="1295400"/>
          </a:xfrm>
        </p:spPr>
        <p:txBody>
          <a:bodyPr/>
          <a:p>
            <a:r>
              <a:rPr lang="en-US" smtClean="0"/>
              <a:t>Click to edit Master title style</a:t>
            </a:r>
            <a:endParaRPr lang="en-US" dirty="0"/>
          </a:p>
        </p:txBody>
      </p:sp>
      <p:sp>
        <p:nvSpPr>
          <p:cNvPr id="1048694" name="Text Placeholder 2"/>
          <p:cNvSpPr>
            <a14:cpLocks xmlns:a14="http://schemas.microsoft.com/office/drawing/2010/main"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95" name="Content Placeholder 3"/>
          <p:cNvSpPr>
            <a14:cpLocks xmlns:a14="http://schemas.microsoft.com/office/drawing/2010/main" noGrp="1"/>
          </p:cNvSpPr>
          <p:nvPr>
            <p:ph sz="half" idx="2"/>
          </p:nvPr>
        </p:nvSpPr>
        <p:spPr>
          <a:xfrm>
            <a:off x="685800" y="3132666"/>
            <a:ext cx="5311775" cy="3086019"/>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48696" name="Text Placeholder 4"/>
          <p:cNvSpPr>
            <a14:cpLocks xmlns:a14="http://schemas.microsoft.com/office/drawing/2010/main"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97" name="Content Placeholder 5"/>
          <p:cNvSpPr>
            <a14:cpLocks xmlns:a14="http://schemas.microsoft.com/office/drawing/2010/main" noGrp="1"/>
          </p:cNvSpPr>
          <p:nvPr>
            <p:ph sz="quarter" idx="4"/>
          </p:nvPr>
        </p:nvSpPr>
        <p:spPr>
          <a:xfrm>
            <a:off x="6172200" y="3132666"/>
            <a:ext cx="5334000" cy="3086019"/>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48698" name="Date Placeholder 6"/>
          <p:cNvSpPr>
            <a14:cpLocks xmlns:a14="http://schemas.microsoft.com/office/drawing/2010/main" noGrp="1"/>
          </p:cNvSpPr>
          <p:nvPr>
            <p:ph type="dt" sz="half" idx="10"/>
          </p:nvPr>
        </p:nvSpPr>
        <p:spPr/>
        <p:txBody>
          <a:bodyPr/>
          <a:p>
            <a:fld id="{1D8BD707-D9CF-40AE-B4C6-C98DA3205C09}" type="datetimeFigureOut">
              <a:rPr lang="en-US" smtClean="0"/>
            </a:fld>
            <a:endParaRPr lang="en-US"/>
          </a:p>
        </p:txBody>
      </p:sp>
      <p:sp>
        <p:nvSpPr>
          <p:cNvPr id="1048699" name="Footer Placeholder 7"/>
          <p:cNvSpPr>
            <a14:cpLocks xmlns:a14="http://schemas.microsoft.com/office/drawing/2010/main" noGrp="1"/>
          </p:cNvSpPr>
          <p:nvPr>
            <p:ph type="ftr" sz="quarter" idx="11"/>
          </p:nvPr>
        </p:nvSpPr>
        <p:spPr/>
        <p:txBody>
          <a:bodyPr/>
          <a:p>
            <a:endParaRPr lang="en-US"/>
          </a:p>
        </p:txBody>
      </p:sp>
      <p:sp>
        <p:nvSpPr>
          <p:cNvPr id="1048700" name="Slide Number Placeholder 8"/>
          <p:cNvSpPr>
            <a14:cpLocks xmlns:a14="http://schemas.microsoft.com/office/drawing/2010/main" noGrp="1"/>
          </p:cNvSpPr>
          <p:nvPr>
            <p:ph type="sldNum" sz="quarter" idx="12"/>
          </p:nvPr>
        </p:nvSpPr>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41" name=""/>
        <p:cNvGrpSpPr/>
        <p:nvPr/>
      </p:nvGrpSpPr>
      <p:grpSpPr>
        <a:xfrm>
          <a:off x="0" y="0"/>
          <a:ext cx="0" cy="0"/>
          <a:chOff x="0" y="0"/>
          <a:chExt cx="0" cy="0"/>
        </a:xfrm>
      </p:grpSpPr>
      <p:sp>
        <p:nvSpPr>
          <p:cNvPr id="1048605" name="Title 1"/>
          <p:cNvSpPr>
            <a14:cpLocks xmlns:a14="http://schemas.microsoft.com/office/drawing/2010/main" noGrp="1"/>
          </p:cNvSpPr>
          <p:nvPr>
            <p:ph type="title"/>
          </p:nvPr>
        </p:nvSpPr>
        <p:spPr/>
        <p:txBody>
          <a:bodyPr/>
          <a:p>
            <a:r>
              <a:rPr lang="en-US" smtClean="0"/>
              <a:t>Click to edit Master title style</a:t>
            </a:r>
            <a:endParaRPr lang="en-US" dirty="0"/>
          </a:p>
        </p:txBody>
      </p:sp>
      <p:sp>
        <p:nvSpPr>
          <p:cNvPr id="1048606" name="Date Placeholder 2"/>
          <p:cNvSpPr>
            <a14:cpLocks xmlns:a14="http://schemas.microsoft.com/office/drawing/2010/main" noGrp="1"/>
          </p:cNvSpPr>
          <p:nvPr>
            <p:ph type="dt" sz="half" idx="10"/>
          </p:nvPr>
        </p:nvSpPr>
        <p:spPr/>
        <p:txBody>
          <a:bodyPr/>
          <a:p>
            <a:fld id="{1D8BD707-D9CF-40AE-B4C6-C98DA3205C09}" type="datetimeFigureOut">
              <a:rPr lang="en-US" smtClean="0"/>
            </a:fld>
            <a:endParaRPr lang="en-US"/>
          </a:p>
        </p:txBody>
      </p:sp>
      <p:sp>
        <p:nvSpPr>
          <p:cNvPr id="1048607" name="Footer Placeholder 3"/>
          <p:cNvSpPr>
            <a14:cpLocks xmlns:a14="http://schemas.microsoft.com/office/drawing/2010/main" noGrp="1"/>
          </p:cNvSpPr>
          <p:nvPr>
            <p:ph type="ftr" sz="quarter" idx="11"/>
          </p:nvPr>
        </p:nvSpPr>
        <p:spPr/>
        <p:txBody>
          <a:bodyPr/>
          <a:p>
            <a:endParaRPr lang="en-US"/>
          </a:p>
        </p:txBody>
      </p:sp>
      <p:sp>
        <p:nvSpPr>
          <p:cNvPr id="1048608" name="Slide Number Placeholder 4"/>
          <p:cNvSpPr>
            <a14:cpLocks xmlns:a14="http://schemas.microsoft.com/office/drawing/2010/main" noGrp="1"/>
          </p:cNvSpPr>
          <p:nvPr>
            <p:ph type="sldNum" sz="quarter" idx="12"/>
          </p:nvPr>
        </p:nvSpPr>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8" name=""/>
        <p:cNvGrpSpPr/>
        <p:nvPr/>
      </p:nvGrpSpPr>
      <p:grpSpPr>
        <a:xfrm>
          <a:off x="0" y="0"/>
          <a:ext cx="0" cy="0"/>
          <a:chOff x="0" y="0"/>
          <a:chExt cx="0" cy="0"/>
        </a:xfrm>
      </p:grpSpPr>
      <p:sp>
        <p:nvSpPr>
          <p:cNvPr id="1048597" name="Date Placeholder 1"/>
          <p:cNvSpPr>
            <a14:cpLocks xmlns:a14="http://schemas.microsoft.com/office/drawing/2010/main" noGrp="1"/>
          </p:cNvSpPr>
          <p:nvPr>
            <p:ph type="dt" sz="half" idx="10"/>
          </p:nvPr>
        </p:nvSpPr>
        <p:spPr/>
        <p:txBody>
          <a:bodyPr/>
          <a:p>
            <a:fld id="{1D8BD707-D9CF-40AE-B4C6-C98DA3205C09}" type="datetimeFigureOut">
              <a:rPr lang="en-US" smtClean="0"/>
            </a:fld>
            <a:endParaRPr lang="en-US"/>
          </a:p>
        </p:txBody>
      </p:sp>
      <p:sp>
        <p:nvSpPr>
          <p:cNvPr id="1048598" name="Footer Placeholder 2"/>
          <p:cNvSpPr>
            <a14:cpLocks xmlns:a14="http://schemas.microsoft.com/office/drawing/2010/main" noGrp="1"/>
          </p:cNvSpPr>
          <p:nvPr>
            <p:ph type="ftr" sz="quarter" idx="11"/>
          </p:nvPr>
        </p:nvSpPr>
        <p:spPr/>
        <p:txBody>
          <a:bodyPr/>
          <a:p>
            <a:endParaRPr lang="en-US"/>
          </a:p>
        </p:txBody>
      </p:sp>
      <p:sp>
        <p:nvSpPr>
          <p:cNvPr id="1048599" name="Slide Number Placeholder 3"/>
          <p:cNvSpPr>
            <a14:cpLocks xmlns:a14="http://schemas.microsoft.com/office/drawing/2010/main" noGrp="1"/>
          </p:cNvSpPr>
          <p:nvPr>
            <p:ph type="sldNum" sz="quarter" idx="12"/>
          </p:nvPr>
        </p:nvSpPr>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6" name=""/>
        <p:cNvGrpSpPr/>
        <p:nvPr/>
      </p:nvGrpSpPr>
      <p:grpSpPr>
        <a:xfrm>
          <a:off x="0" y="0"/>
          <a:ext cx="0" cy="0"/>
          <a:chOff x="0" y="0"/>
          <a:chExt cx="0" cy="0"/>
        </a:xfrm>
      </p:grpSpPr>
      <p:sp>
        <p:nvSpPr>
          <p:cNvPr id="1048741" name="Title 1"/>
          <p:cNvSpPr>
            <a14:cpLocks xmlns:a14="http://schemas.microsoft.com/office/drawing/2010/main"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1048742" name="Content Placeholder 2"/>
          <p:cNvSpPr>
            <a14:cpLocks xmlns:a14="http://schemas.microsoft.com/office/drawing/2010/main" noGrp="1"/>
          </p:cNvSpPr>
          <p:nvPr>
            <p:ph idx="1"/>
          </p:nvPr>
        </p:nvSpPr>
        <p:spPr>
          <a:xfrm>
            <a:off x="4995582" y="746759"/>
            <a:ext cx="6510618" cy="5471925"/>
          </a:xfrm>
        </p:spPr>
        <p:txBody>
          <a:bodyPr anchor="ct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48743" name="Text Placeholder 3"/>
          <p:cNvSpPr>
            <a14:cpLocks xmlns:a14="http://schemas.microsoft.com/office/drawing/2010/main"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744" name="Date Placeholder 4"/>
          <p:cNvSpPr>
            <a14:cpLocks xmlns:a14="http://schemas.microsoft.com/office/drawing/2010/main" noGrp="1"/>
          </p:cNvSpPr>
          <p:nvPr>
            <p:ph type="dt" sz="half" idx="10"/>
          </p:nvPr>
        </p:nvSpPr>
        <p:spPr/>
        <p:txBody>
          <a:bodyPr/>
          <a:p>
            <a:fld id="{1D8BD707-D9CF-40AE-B4C6-C98DA3205C09}" type="datetimeFigureOut">
              <a:rPr lang="en-US" smtClean="0"/>
            </a:fld>
            <a:endParaRPr lang="en-US"/>
          </a:p>
        </p:txBody>
      </p:sp>
      <p:sp>
        <p:nvSpPr>
          <p:cNvPr id="1048745" name="Footer Placeholder 5"/>
          <p:cNvSpPr>
            <a14:cpLocks xmlns:a14="http://schemas.microsoft.com/office/drawing/2010/main" noGrp="1"/>
          </p:cNvSpPr>
          <p:nvPr>
            <p:ph type="ftr" sz="quarter" idx="11"/>
          </p:nvPr>
        </p:nvSpPr>
        <p:spPr/>
        <p:txBody>
          <a:bodyPr/>
          <a:p>
            <a:endParaRPr lang="en-US"/>
          </a:p>
        </p:txBody>
      </p:sp>
      <p:sp>
        <p:nvSpPr>
          <p:cNvPr id="1048746" name="Slide Number Placeholder 6"/>
          <p:cNvSpPr>
            <a14:cpLocks xmlns:a14="http://schemas.microsoft.com/office/drawing/2010/main" noGrp="1"/>
          </p:cNvSpPr>
          <p:nvPr>
            <p:ph type="sldNum" sz="quarter" idx="12"/>
          </p:nvPr>
        </p:nvSpPr>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6" name=""/>
        <p:cNvGrpSpPr/>
        <p:nvPr/>
      </p:nvGrpSpPr>
      <p:grpSpPr>
        <a:xfrm>
          <a:off x="0" y="0"/>
          <a:ext cx="0" cy="0"/>
          <a:chOff x="0" y="0"/>
          <a:chExt cx="0" cy="0"/>
        </a:xfrm>
      </p:grpSpPr>
      <p:sp>
        <p:nvSpPr>
          <p:cNvPr id="1048669" name="Title 1"/>
          <p:cNvSpPr>
            <a14:cpLocks xmlns:a14="http://schemas.microsoft.com/office/drawing/2010/main"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1048670" name="Picture Placeholder 2"/>
          <p:cNvSpPr>
            <a14:cpLocks xmlns:a14="http://schemas.microsoft.com/office/drawing/2010/main"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48671" name="Text Placeholder 3"/>
          <p:cNvSpPr>
            <a14:cpLocks xmlns:a14="http://schemas.microsoft.com/office/drawing/2010/main"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672" name="Date Placeholder 4"/>
          <p:cNvSpPr>
            <a14:cpLocks xmlns:a14="http://schemas.microsoft.com/office/drawing/2010/main" noGrp="1"/>
          </p:cNvSpPr>
          <p:nvPr>
            <p:ph type="dt" sz="half" idx="10"/>
          </p:nvPr>
        </p:nvSpPr>
        <p:spPr/>
        <p:txBody>
          <a:bodyPr/>
          <a:p>
            <a:fld id="{1D8BD707-D9CF-40AE-B4C6-C98DA3205C09}" type="datetimeFigureOut">
              <a:rPr lang="en-US" smtClean="0"/>
            </a:fld>
            <a:endParaRPr lang="en-US"/>
          </a:p>
        </p:txBody>
      </p:sp>
      <p:sp>
        <p:nvSpPr>
          <p:cNvPr id="1048673" name="Footer Placeholder 5"/>
          <p:cNvSpPr>
            <a14:cpLocks xmlns:a14="http://schemas.microsoft.com/office/drawing/2010/main" noGrp="1"/>
          </p:cNvSpPr>
          <p:nvPr>
            <p:ph type="ftr" sz="quarter" idx="11"/>
          </p:nvPr>
        </p:nvSpPr>
        <p:spPr/>
        <p:txBody>
          <a:bodyPr/>
          <a:p>
            <a:endParaRPr lang="en-US"/>
          </a:p>
        </p:txBody>
      </p:sp>
      <p:sp>
        <p:nvSpPr>
          <p:cNvPr id="1048674" name="Slide Number Placeholder 6"/>
          <p:cNvSpPr>
            <a14:cpLocks xmlns:a14="http://schemas.microsoft.com/office/drawing/2010/main" noGrp="1"/>
          </p:cNvSpPr>
          <p:nvPr>
            <p:ph type="sldNum" sz="quarter" idx="12"/>
          </p:nvPr>
        </p:nvSpPr>
        <p:spPr/>
        <p:txBody>
          <a:bodyPr/>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7" descr="C2-HD-TOP.png"/>
          <p:cNvPicPr>
            <a:picLocks noChangeAspect="1"/>
          </p:cNvPicPr>
          <p:nvPr/>
        </p:nvPicPr>
        <p:blipFill>
          <a:blip r:embed="rId18"/>
          <a:stretch>
            <a:fillRect/>
          </a:stretch>
        </p:blipFill>
        <p:spPr>
          <a:xfrm>
            <a:off x="0" y="0"/>
            <a:ext cx="12192000" cy="1441450"/>
          </a:xfrm>
          <a:prstGeom prst="rect">
            <a:avLst/>
          </a:prstGeom>
        </p:spPr>
      </p:pic>
      <p:sp>
        <p:nvSpPr>
          <p:cNvPr id="1048576" name="Title Placeholder 1"/>
          <p:cNvSpPr>
            <a14:cpLocks xmlns:a14="http://schemas.microsoft.com/office/drawing/2010/main" noGrp="1"/>
          </p:cNvSpPr>
          <p:nvPr>
            <p:ph type="title"/>
          </p:nvPr>
        </p:nvSpPr>
        <p:spPr>
          <a:xfrm>
            <a:off x="2895600" y="764373"/>
            <a:ext cx="8610600" cy="1293028"/>
          </a:xfrm>
          <a:prstGeom prst="rect">
            <a:avLst/>
          </a:prstGeom>
        </p:spPr>
        <p:txBody>
          <a:bodyPr vert="horz" lIns="91440" tIns="45720" rIns="91440" bIns="45720" rtlCol="0" anchor="ctr">
            <a:normAutofit/>
          </a:bodyPr>
          <a:p>
            <a:r>
              <a:rPr lang="en-US" smtClean="0"/>
              <a:t>Click to edit Master title style</a:t>
            </a:r>
            <a:endParaRPr lang="en-US" dirty="0"/>
          </a:p>
        </p:txBody>
      </p:sp>
      <p:sp>
        <p:nvSpPr>
          <p:cNvPr id="1048577" name="Text Placeholder 2"/>
          <p:cNvSpPr>
            <a14:cpLocks xmlns:a14="http://schemas.microsoft.com/office/drawing/2010/main" noGrp="1"/>
          </p:cNvSpPr>
          <p:nvPr>
            <p:ph type="body" idx="1"/>
          </p:nvPr>
        </p:nvSpPr>
        <p:spPr>
          <a:xfrm>
            <a:off x="685800" y="2194560"/>
            <a:ext cx="10820400" cy="4024125"/>
          </a:xfrm>
          <a:prstGeom prst="rect">
            <a:avLst/>
          </a:prstGeom>
        </p:spPr>
        <p:txBody>
          <a:bodyPr vert="horz" lIns="91440" tIns="45720" rIns="91440" bIns="45720" rtlCol="0">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48578" name="Date Placeholder 3"/>
          <p:cNvSpPr>
            <a14:cpLocks xmlns:a14="http://schemas.microsoft.com/office/drawing/2010/main"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fld>
            <a:endParaRPr lang="en-US"/>
          </a:p>
        </p:txBody>
      </p:sp>
      <p:sp>
        <p:nvSpPr>
          <p:cNvPr id="1048579" name="Footer Placeholder 4"/>
          <p:cNvSpPr>
            <a14:cpLocks xmlns:a14="http://schemas.microsoft.com/office/drawing/2010/main"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1048580" name="Slide Number Placeholder 5"/>
          <p:cNvSpPr>
            <a14:cpLocks xmlns:a14="http://schemas.microsoft.com/office/drawing/2010/main"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fld>
            <a:endParaRPr lang="en-US"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58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8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88" name="object 5"/>
          <p:cNvSpPr/>
          <p:nvPr/>
        </p:nvSpPr>
        <p:spPr>
          <a:xfrm>
            <a:off x="9418758" y="3200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89" name="object 6"/>
          <p:cNvSpPr/>
          <p:nvPr/>
        </p:nvSpPr>
        <p:spPr>
          <a:xfrm>
            <a:off x="3800475" y="58244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590" name="object 7"/>
          <p:cNvSpPr txBox="1">
            <a14:cpLocks xmlns:a14="http://schemas.microsoft.com/office/drawing/2010/main" noGrp="1"/>
          </p:cNvSpPr>
          <p:nvPr>
            <p:ph type="ctrTitle"/>
          </p:nvPr>
        </p:nvSpPr>
        <p:spPr>
          <a:xfrm>
            <a:off x="-828675" y="-618349"/>
            <a:ext cx="9982200" cy="1639570"/>
          </a:xfrm>
          <a:prstGeom prst="rect">
            <a:avLst/>
          </a:prstGeom>
        </p:spPr>
        <p:txBody>
          <a:bodyPr vert="horz" wrap="square" lIns="0" tIns="16510" rIns="0" bIns="0" rtlCol="0">
            <a:spAutoFit/>
          </a:bodyPr>
          <a:p>
            <a:pPr marL="3213735">
              <a:spcBef>
                <a:spcPts val="130"/>
              </a:spcBef>
            </a:pPr>
            <a:br>
              <a:rPr lang="en-US" b="1" i="0" dirty="0">
                <a:solidFill>
                  <a:srgbClr val="0F0F0F"/>
                </a:solidFill>
                <a:effectLst/>
                <a:latin typeface="Roboto" pitchFamily="2" charset="0"/>
              </a:rPr>
            </a:br>
            <a:endParaRPr spc="15" dirty="0"/>
          </a:p>
        </p:txBody>
      </p:sp>
      <p:sp>
        <p:nvSpPr>
          <p:cNvPr id="1048591" name="object 11"/>
          <p:cNvSpPr txBox="1">
            <a14:cpLocks xmlns:a14="http://schemas.microsoft.com/office/drawing/2010/main" noGrp="1"/>
          </p:cNvSpPr>
          <p:nvPr>
            <p:ph type="sldNum" sz="quarter" idx="12"/>
          </p:nvPr>
        </p:nvSpPr>
        <p:spPr>
          <a:xfrm>
            <a:off x="8077200" y="1540086"/>
            <a:ext cx="27432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pic>
        <p:nvPicPr>
          <p:cNvPr id="2097154" name="object 9"/>
          <p:cNvPicPr/>
          <p:nvPr/>
        </p:nvPicPr>
        <p:blipFill>
          <a:blip r:embed="rId1" cstate="print"/>
          <a:stretch>
            <a:fillRect/>
          </a:stretch>
        </p:blipFill>
        <p:spPr>
          <a:xfrm>
            <a:off x="676275" y="6467475"/>
            <a:ext cx="2143125" cy="200025"/>
          </a:xfrm>
          <a:prstGeom prst="rect">
            <a:avLst/>
          </a:prstGeom>
        </p:spPr>
      </p:pic>
      <p:sp>
        <p:nvSpPr>
          <p:cNvPr id="1048592" name="TextBox 13"/>
          <p:cNvSpPr txBox="1"/>
          <p:nvPr/>
        </p:nvSpPr>
        <p:spPr>
          <a:xfrm>
            <a:off x="2971800" y="3260635"/>
            <a:ext cx="8610600" cy="2286000"/>
          </a:xfrm>
          <a:prstGeom prst="rect">
            <a:avLst/>
          </a:prstGeom>
          <a:noFill/>
        </p:spPr>
        <p:txBody>
          <a:bodyPr wrap="square" rtlCol="0">
            <a:spAutoFit/>
          </a:bodyPr>
          <a:p>
            <a:r>
              <a:rPr lang="en-US" sz="2400" b="1" dirty="0" smtClean="0"/>
              <a:t>PRESENTED BY :-</a:t>
            </a:r>
            <a:endParaRPr lang="en-US" sz="2400" b="1" dirty="0" smtClean="0"/>
          </a:p>
          <a:p>
            <a:r>
              <a:rPr lang="en-US" sz="2400" b="1" dirty="0" smtClean="0"/>
              <a:t>STUDENT </a:t>
            </a:r>
            <a:r>
              <a:rPr lang="en-US" sz="2400" b="1" dirty="0"/>
              <a:t>NAME</a:t>
            </a:r>
            <a:r>
              <a:rPr lang="en-US" sz="2400" b="1" dirty="0" smtClean="0"/>
              <a:t>: </a:t>
            </a:r>
            <a:r>
              <a:rPr lang="en-AU" altLang="en-US" sz="2400" b="1" dirty="0" smtClean="0"/>
              <a:t>BHUVANESHWAREN.I</a:t>
            </a:r>
            <a:endParaRPr lang="en-AU" altLang="en-US" sz="2400" b="1" dirty="0" smtClean="0"/>
          </a:p>
          <a:p>
            <a:r>
              <a:rPr lang="en-US" sz="2400" b="1" dirty="0"/>
              <a:t>REGISTER NO</a:t>
            </a:r>
            <a:r>
              <a:rPr lang="en-US" sz="2400" b="1" dirty="0" smtClean="0"/>
              <a:t>: </a:t>
            </a:r>
            <a:r>
              <a:rPr lang="en-US" altLang="en-IN" sz="2400" b="1" dirty="0" smtClean="0"/>
              <a:t>312212</a:t>
            </a:r>
            <a:r>
              <a:rPr lang="en-AU" altLang="en-US" sz="2400" b="1" dirty="0" smtClean="0"/>
              <a:t>530</a:t>
            </a:r>
            <a:endParaRPr lang="en-AU" altLang="en-US" sz="2400" b="1" dirty="0" smtClean="0"/>
          </a:p>
          <a:p>
            <a:r>
              <a:rPr lang="en-US" sz="2400" b="1" dirty="0" smtClean="0"/>
              <a:t>USER ID: </a:t>
            </a:r>
            <a:r>
              <a:rPr lang="en-AU" altLang="en-US" sz="2400" b="1" dirty="0" smtClean="0"/>
              <a:t>asunm1441312212530</a:t>
            </a:r>
            <a:endParaRPr lang="en-AU" altLang="en-US" sz="2400" b="1" dirty="0" smtClean="0"/>
          </a:p>
          <a:p>
            <a:r>
              <a:rPr lang="en-US" sz="2400" b="1" dirty="0" smtClean="0"/>
              <a:t>DEPARTMENT: </a:t>
            </a:r>
            <a:r>
              <a:rPr lang="en-US" altLang="en-IN" sz="2400" b="1" dirty="0" smtClean="0"/>
              <a:t>B.COM (MARKETING MANAGEMENT )</a:t>
            </a:r>
            <a:endParaRPr lang="en-US" sz="2400" b="1" dirty="0"/>
          </a:p>
          <a:p>
            <a:r>
              <a:rPr lang="en-US" sz="2400" b="1" dirty="0" smtClean="0"/>
              <a:t>COLLEGE: </a:t>
            </a:r>
            <a:r>
              <a:rPr lang="en-US" altLang="en-IN" sz="2400" b="1" dirty="0" smtClean="0"/>
              <a:t>SREE MUTHUKUMARASWAMY COLLEGE </a:t>
            </a:r>
            <a:endParaRPr lang="en-US" sz="2400" b="1" dirty="0"/>
          </a:p>
        </p:txBody>
      </p:sp>
      <p:sp>
        <p:nvSpPr>
          <p:cNvPr id="1048593" name="TextBox 7"/>
          <p:cNvSpPr txBox="1"/>
          <p:nvPr/>
        </p:nvSpPr>
        <p:spPr>
          <a:xfrm>
            <a:off x="2527419" y="1308846"/>
            <a:ext cx="7724776" cy="1412240"/>
          </a:xfrm>
          <a:prstGeom prst="rect">
            <a:avLst/>
          </a:prstGeom>
          <a:noFill/>
        </p:spPr>
        <p:txBody>
          <a:bodyPr wrap="square" rtlCol="0">
            <a:spAutoFit/>
          </a:bodyPr>
          <a:p>
            <a:r>
              <a:rPr lang="en-US" sz="4400" b="1"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EMPLOYEE PERFORMANCE ANALYSIS USING EXCEL</a:t>
            </a:r>
            <a:endParaRPr lang="en-US" sz="4400" b="1" i="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3"/>
          <p:cNvSpPr/>
          <p:nvPr/>
        </p:nvSpPr>
        <p:spPr>
          <a:xfrm>
            <a:off x="11505818"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5" name="object 4"/>
          <p:cNvSpPr/>
          <p:nvPr/>
        </p:nvSpPr>
        <p:spPr>
          <a:xfrm>
            <a:off x="3505200" y="10893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6" name="object 5"/>
          <p:cNvSpPr/>
          <p:nvPr/>
        </p:nvSpPr>
        <p:spPr>
          <a:xfrm>
            <a:off x="11169386" y="628159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4" name="object 6"/>
          <p:cNvPicPr/>
          <p:nvPr/>
        </p:nvPicPr>
        <p:blipFill>
          <a:blip r:embed="rId1" cstate="print"/>
          <a:stretch>
            <a:fillRect/>
          </a:stretch>
        </p:blipFill>
        <p:spPr>
          <a:xfrm>
            <a:off x="1666875" y="6467475"/>
            <a:ext cx="76200" cy="177800"/>
          </a:xfrm>
          <a:prstGeom prst="rect">
            <a:avLst/>
          </a:prstGeom>
        </p:spPr>
      </p:pic>
      <p:sp>
        <p:nvSpPr>
          <p:cNvPr id="1048647"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1048648" name="Title 1"/>
          <p:cNvSpPr>
            <a14:cpLocks xmlns:a14="http://schemas.microsoft.com/office/drawing/2010/main" noGrp="1"/>
          </p:cNvSpPr>
          <p:nvPr>
            <p:ph type="title"/>
          </p:nvPr>
        </p:nvSpPr>
        <p:spPr>
          <a:xfrm>
            <a:off x="2286000" y="34119"/>
            <a:ext cx="8610600" cy="1293028"/>
          </a:xfrm>
        </p:spPr>
        <p:txBody>
          <a:bodyPr/>
          <a:p>
            <a:r>
              <a:rPr lang="en-US" b="1" i="1" dirty="0" smtClean="0"/>
              <a:t>MODELLING</a:t>
            </a:r>
            <a:endParaRPr lang="en-US" b="1" i="1" dirty="0"/>
          </a:p>
        </p:txBody>
      </p:sp>
      <p:sp>
        <p:nvSpPr>
          <p:cNvPr id="1048649" name="TextBox 7"/>
          <p:cNvSpPr txBox="1"/>
          <p:nvPr/>
        </p:nvSpPr>
        <p:spPr>
          <a:xfrm>
            <a:off x="1646403" y="2558467"/>
            <a:ext cx="10668000" cy="3583941"/>
          </a:xfrm>
          <a:prstGeom prst="rect">
            <a:avLst/>
          </a:prstGeom>
          <a:noFill/>
        </p:spPr>
        <p:txBody>
          <a:bodyPr wrap="square" rtlCol="0">
            <a:spAutoFit/>
          </a:bodyPr>
          <a:p>
            <a:endParaRPr lang="en-US" sz="3200" b="1" dirty="0" smtClean="0"/>
          </a:p>
          <a:p>
            <a:pPr marL="342900" indent="-342900">
              <a:buFont typeface="Wingdings" charset="2"/>
              <a:buChar char="v"/>
            </a:pPr>
            <a:r>
              <a:rPr lang="en-US" sz="2000" b="1" dirty="0" smtClean="0"/>
              <a:t>DATA ACQUISITION :</a:t>
            </a:r>
            <a:endParaRPr lang="en-US" sz="2000" b="1" dirty="0" smtClean="0"/>
          </a:p>
          <a:p>
            <a:r>
              <a:rPr lang="en-US" sz="2000" b="1" dirty="0" smtClean="0"/>
              <a:t>             </a:t>
            </a:r>
            <a:r>
              <a:rPr lang="en-US" sz="2000" dirty="0" smtClean="0"/>
              <a:t>1. Downloading the dataset from kaggle website.</a:t>
            </a:r>
            <a:endParaRPr lang="en-US" sz="2000" dirty="0" smtClean="0"/>
          </a:p>
          <a:p>
            <a:r>
              <a:rPr lang="en-US" sz="2000" dirty="0"/>
              <a:t> </a:t>
            </a:r>
            <a:r>
              <a:rPr lang="en-US" sz="2000" dirty="0" smtClean="0"/>
              <a:t>            2. It is the company employees dataset .</a:t>
            </a:r>
            <a:endParaRPr lang="en-US" sz="2000" dirty="0" smtClean="0"/>
          </a:p>
          <a:p>
            <a:pPr marL="342900" indent="-342900">
              <a:buFont typeface="Wingdings" charset="2"/>
              <a:buChar char="v"/>
            </a:pPr>
            <a:r>
              <a:rPr lang="en-US" sz="2000" b="1" dirty="0" smtClean="0"/>
              <a:t> COLLECTING THE FEATURES :</a:t>
            </a:r>
            <a:endParaRPr lang="en-US" sz="2000" b="1" dirty="0" smtClean="0"/>
          </a:p>
          <a:p>
            <a:r>
              <a:rPr lang="en-US" sz="2000" b="1" dirty="0"/>
              <a:t> </a:t>
            </a:r>
            <a:r>
              <a:rPr lang="en-US" sz="2000" b="1" dirty="0" smtClean="0"/>
              <a:t>            </a:t>
            </a:r>
            <a:r>
              <a:rPr lang="en-US" sz="2000" dirty="0" smtClean="0"/>
              <a:t>1.  the original employees dataset has 29 features.</a:t>
            </a:r>
            <a:endParaRPr lang="en-US" sz="2000" dirty="0" smtClean="0"/>
          </a:p>
          <a:p>
            <a:r>
              <a:rPr lang="en-US" sz="2000" dirty="0"/>
              <a:t> </a:t>
            </a:r>
            <a:r>
              <a:rPr lang="en-US" sz="2000" dirty="0" smtClean="0"/>
              <a:t>            2.  we are focusing on the 9 selected features for analysis</a:t>
            </a:r>
            <a:r>
              <a:rPr lang="en-US" sz="2000" b="1" dirty="0" smtClean="0"/>
              <a:t>.</a:t>
            </a:r>
            <a:endParaRPr lang="en-US" sz="2000" b="1" dirty="0" smtClean="0"/>
          </a:p>
          <a:p>
            <a:pPr marL="342900" indent="-342900">
              <a:buFont typeface="Wingdings" charset="2"/>
              <a:buChar char="v"/>
            </a:pPr>
            <a:r>
              <a:rPr lang="en-US" sz="2000" b="1" dirty="0" smtClean="0"/>
              <a:t>DATA CLEANING:</a:t>
            </a:r>
            <a:endParaRPr lang="en-US" sz="2000" b="1" dirty="0" smtClean="0"/>
          </a:p>
          <a:p>
            <a:r>
              <a:rPr lang="en-US" sz="2000" dirty="0"/>
              <a:t> </a:t>
            </a:r>
            <a:r>
              <a:rPr lang="en-US" sz="2000" dirty="0" smtClean="0"/>
              <a:t>           1. Using conditional formatting to highlight cells with missing values.</a:t>
            </a:r>
            <a:endParaRPr lang="en-US" sz="2000" dirty="0" smtClean="0"/>
          </a:p>
          <a:p>
            <a:r>
              <a:rPr lang="en-US" sz="2000" dirty="0"/>
              <a:t> </a:t>
            </a:r>
            <a:r>
              <a:rPr lang="en-US" sz="2000" dirty="0" smtClean="0"/>
              <a:t>           2. utilize the filtering option to remove the missing values in the rows.</a:t>
            </a:r>
            <a:endParaRPr lang="en-US" sz="2000" dirty="0" smtClean="0"/>
          </a:p>
          <a:p>
            <a:r>
              <a:rPr lang="en-US" dirty="0" smtClean="0"/>
              <a:t> 	</a:t>
            </a:r>
            <a:endParaRPr lang="en-US" dirty="0"/>
          </a:p>
        </p:txBody>
      </p:sp>
      <p:sp>
        <p:nvSpPr>
          <p:cNvPr id="1048650" name="TextBox 9"/>
          <p:cNvSpPr txBox="1"/>
          <p:nvPr/>
        </p:nvSpPr>
        <p:spPr>
          <a:xfrm>
            <a:off x="304800" y="1522580"/>
            <a:ext cx="8839200" cy="1077218"/>
          </a:xfrm>
          <a:prstGeom prst="rect">
            <a:avLst/>
          </a:prstGeom>
          <a:noFill/>
        </p:spPr>
        <p:txBody>
          <a:bodyPr wrap="square" rtlCol="0">
            <a:spAutoFit/>
          </a:bodyPr>
          <a:p>
            <a:r>
              <a:rPr lang="en-US" sz="3200" b="1" dirty="0" smtClean="0"/>
              <a:t>STEPS FOR EMPLOYESS PERFORMANCE ANALYSIS:</a:t>
            </a:r>
            <a:endParaRPr lang="en-US" sz="32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1" name="Title 1"/>
          <p:cNvSpPr>
            <a14:cpLocks xmlns:a14="http://schemas.microsoft.com/office/drawing/2010/main" noGrp="1"/>
          </p:cNvSpPr>
          <p:nvPr>
            <p:ph type="title"/>
          </p:nvPr>
        </p:nvSpPr>
        <p:spPr>
          <a:xfrm>
            <a:off x="1981200" y="152400"/>
            <a:ext cx="8610600" cy="1293028"/>
          </a:xfrm>
        </p:spPr>
        <p:txBody>
          <a:bodyPr/>
          <a:p>
            <a:r>
              <a:rPr lang="en-IN" b="1" i="1" dirty="0" smtClean="0">
                <a:latin typeface="Times New Roman" pitchFamily="18" charset="0"/>
                <a:cs typeface="Times New Roman" pitchFamily="18" charset="0"/>
              </a:rPr>
              <a:t>MODELLING</a:t>
            </a:r>
            <a:endParaRPr lang="en-IN" b="1" i="1" dirty="0">
              <a:latin typeface="Times New Roman" pitchFamily="18" charset="0"/>
              <a:cs typeface="Times New Roman" pitchFamily="18" charset="0"/>
            </a:endParaRPr>
          </a:p>
        </p:txBody>
      </p:sp>
      <p:sp>
        <p:nvSpPr>
          <p:cNvPr id="1048652" name="Rectangle 2"/>
          <p:cNvSpPr/>
          <p:nvPr/>
        </p:nvSpPr>
        <p:spPr>
          <a:xfrm>
            <a:off x="914400" y="2362200"/>
            <a:ext cx="10744200" cy="3647441"/>
          </a:xfrm>
          <a:prstGeom prst="rect">
            <a:avLst/>
          </a:prstGeom>
        </p:spPr>
        <p:txBody>
          <a:bodyPr wrap="square">
            <a:spAutoFit/>
          </a:bodyPr>
          <a:p>
            <a:pPr marL="342900" indent="-342900">
              <a:buFont typeface="Wingdings" charset="2"/>
              <a:buChar char="v"/>
            </a:pPr>
            <a:r>
              <a:rPr lang="en-US" sz="2400" b="1" dirty="0" smtClean="0"/>
              <a:t>CALCULATE </a:t>
            </a:r>
            <a:r>
              <a:rPr lang="en-US" sz="2400" b="1" dirty="0"/>
              <a:t>PERFORMANCE LEVEL: </a:t>
            </a:r>
            <a:endParaRPr lang="en-US" sz="2400" b="1" dirty="0"/>
          </a:p>
          <a:p>
            <a:r>
              <a:rPr lang="en-US" sz="2400" dirty="0"/>
              <a:t>   </a:t>
            </a:r>
            <a:r>
              <a:rPr lang="en-US" sz="2400" dirty="0" smtClean="0"/>
              <a:t>       1</a:t>
            </a:r>
            <a:r>
              <a:rPr lang="en-US" sz="2400" dirty="0"/>
              <a:t>. using </a:t>
            </a:r>
            <a:r>
              <a:rPr lang="en-US" sz="2400" dirty="0" smtClean="0"/>
              <a:t>IFS formula </a:t>
            </a:r>
            <a:r>
              <a:rPr lang="en-US" sz="2400" dirty="0"/>
              <a:t>to calculating employees performance level.</a:t>
            </a:r>
            <a:endParaRPr lang="en-US" sz="2400" dirty="0"/>
          </a:p>
          <a:p>
            <a:pPr marL="342900" indent="-342900">
              <a:buFont typeface="Wingdings" charset="2"/>
              <a:buChar char="v"/>
            </a:pPr>
            <a:r>
              <a:rPr lang="en-US" sz="2400" b="1" dirty="0" smtClean="0"/>
              <a:t> </a:t>
            </a:r>
            <a:r>
              <a:rPr lang="en-US" sz="2400" b="1" dirty="0"/>
              <a:t>DATA SUMMARIZING:</a:t>
            </a:r>
            <a:endParaRPr lang="en-US" sz="2400" b="1" dirty="0"/>
          </a:p>
          <a:p>
            <a:r>
              <a:rPr lang="en-US" sz="2400" dirty="0"/>
              <a:t>   </a:t>
            </a:r>
            <a:r>
              <a:rPr lang="en-US" sz="2400" dirty="0" smtClean="0"/>
              <a:t>       1</a:t>
            </a:r>
            <a:r>
              <a:rPr lang="en-US" sz="2400" dirty="0"/>
              <a:t>. using pivot table to summarize employee performance data</a:t>
            </a:r>
            <a:r>
              <a:rPr lang="en-US" sz="2400" dirty="0" smtClean="0"/>
              <a:t>.</a:t>
            </a:r>
            <a:endParaRPr lang="en-US" sz="2400" dirty="0"/>
          </a:p>
          <a:p>
            <a:r>
              <a:rPr lang="en-US" sz="2400" dirty="0"/>
              <a:t>  </a:t>
            </a:r>
            <a:r>
              <a:rPr lang="en-US" sz="2400" dirty="0" smtClean="0"/>
              <a:t>        2</a:t>
            </a:r>
            <a:r>
              <a:rPr lang="en-US" sz="2400" dirty="0"/>
              <a:t>. enabling easy comparison and aggregation of results.</a:t>
            </a:r>
            <a:endParaRPr lang="en-US" sz="2400" dirty="0"/>
          </a:p>
          <a:p>
            <a:pPr marL="342900" indent="-342900">
              <a:buFont typeface="Wingdings" charset="2"/>
              <a:buChar char="v"/>
            </a:pPr>
            <a:r>
              <a:rPr lang="en-US" sz="2400" b="1" dirty="0" smtClean="0"/>
              <a:t>DATA </a:t>
            </a:r>
            <a:r>
              <a:rPr lang="en-US" sz="2400" b="1" dirty="0"/>
              <a:t>VISUALIZATION :</a:t>
            </a:r>
            <a:endParaRPr lang="en-US" sz="2400" b="1" dirty="0"/>
          </a:p>
          <a:p>
            <a:r>
              <a:rPr lang="en-US" sz="2400" dirty="0"/>
              <a:t>    </a:t>
            </a:r>
            <a:r>
              <a:rPr lang="en-US" sz="2400" dirty="0" smtClean="0"/>
              <a:t>      1</a:t>
            </a:r>
            <a:r>
              <a:rPr lang="en-US" sz="2400" dirty="0"/>
              <a:t>. use recommended graphs and chats to </a:t>
            </a:r>
            <a:r>
              <a:rPr lang="en-US" sz="2400" dirty="0" smtClean="0"/>
              <a:t>visualize employee performance.</a:t>
            </a:r>
            <a:endParaRPr lang="en-US" sz="2400" dirty="0" smtClean="0"/>
          </a:p>
          <a:p>
            <a:r>
              <a:rPr lang="en-US" sz="2400" dirty="0" smtClean="0"/>
              <a:t>          2. providing an intuitive and impactful way to communicate insights and trends</a:t>
            </a:r>
            <a:r>
              <a:rPr lang="en-US" sz="2000" dirty="0" smtClean="0"/>
              <a:t>.</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aphicFrame>
        <p:nvGraphicFramePr>
          <p:cNvPr id="4194304" name="Chart 1"/>
          <p:cNvGraphicFramePr/>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1"/>
          </a:graphicData>
        </a:graphic>
      </p:graphicFrame>
      <p:sp>
        <p:nvSpPr>
          <p:cNvPr id="1048653" name="TextBox 2"/>
          <p:cNvSpPr txBox="1"/>
          <p:nvPr/>
        </p:nvSpPr>
        <p:spPr>
          <a:xfrm>
            <a:off x="7620000" y="304800"/>
            <a:ext cx="4495800" cy="769441"/>
          </a:xfrm>
          <a:prstGeom prst="rect">
            <a:avLst/>
          </a:prstGeom>
          <a:noFill/>
        </p:spPr>
        <p:txBody>
          <a:bodyPr wrap="square" rtlCol="0">
            <a:spAutoFit/>
          </a:bodyPr>
          <a:p>
            <a:r>
              <a:rPr lang="en-US" sz="4400" b="1" i="1" dirty="0" smtClean="0"/>
              <a:t>RESULTS</a:t>
            </a:r>
            <a:endParaRPr lang="en-US" sz="4400" b="1"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6"/>
          <p:cNvPicPr/>
          <p:nvPr/>
        </p:nvPicPr>
        <p:blipFill>
          <a:blip r:embed="rId1" cstate="print"/>
          <a:stretch>
            <a:fillRect/>
          </a:stretch>
        </p:blipFill>
        <p:spPr>
          <a:xfrm>
            <a:off x="1666875" y="6467475"/>
            <a:ext cx="76200" cy="177800"/>
          </a:xfrm>
          <a:prstGeom prst="rect">
            <a:avLst/>
          </a:prstGeom>
        </p:spPr>
      </p:pic>
      <p:sp>
        <p:nvSpPr>
          <p:cNvPr id="1048655"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1048656" name="object 8"/>
          <p:cNvSpPr txBox="1"/>
          <p:nvPr/>
        </p:nvSpPr>
        <p:spPr>
          <a:xfrm>
            <a:off x="7274435" y="668932"/>
            <a:ext cx="4217167" cy="752129"/>
          </a:xfrm>
          <a:prstGeom prst="rect">
            <a:avLst/>
          </a:prstGeom>
        </p:spPr>
        <p:txBody>
          <a:bodyPr vert="horz" wrap="square" lIns="0" tIns="13335" rIns="0" bIns="0" rtlCol="0">
            <a:spAutoFit/>
          </a:bodyPr>
          <a:p>
            <a:pPr marL="12700">
              <a:lnSpc>
                <a:spcPct val="100000"/>
              </a:lnSpc>
              <a:spcBef>
                <a:spcPts val="105"/>
              </a:spcBef>
            </a:pPr>
            <a:r>
              <a:rPr lang="en-US" sz="4800" b="1" spc="15" dirty="0" smtClean="0">
                <a:latin typeface="Trebuchet MS"/>
                <a:cs typeface="Trebuchet MS"/>
              </a:rPr>
              <a:t>CONCLUSION</a:t>
            </a:r>
            <a:endParaRPr sz="4800" dirty="0">
              <a:latin typeface="Trebuchet MS"/>
              <a:cs typeface="Trebuchet MS"/>
            </a:endParaRPr>
          </a:p>
        </p:txBody>
      </p:sp>
      <p:sp>
        <p:nvSpPr>
          <p:cNvPr id="1048657" name="object 3"/>
          <p:cNvSpPr/>
          <p:nvPr/>
        </p:nvSpPr>
        <p:spPr>
          <a:xfrm>
            <a:off x="11007106" y="19439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8" name="TextBox 2"/>
          <p:cNvSpPr txBox="1"/>
          <p:nvPr/>
        </p:nvSpPr>
        <p:spPr>
          <a:xfrm>
            <a:off x="1524000" y="2172547"/>
            <a:ext cx="8534400" cy="2186940"/>
          </a:xfrm>
          <a:prstGeom prst="rect">
            <a:avLst/>
          </a:prstGeom>
          <a:noFill/>
        </p:spPr>
        <p:txBody>
          <a:bodyPr wrap="square" rtlCol="0">
            <a:spAutoFit/>
          </a:bodyPr>
          <a:p>
            <a:r>
              <a:rPr lang="en-US" sz="2800" i="1" dirty="0" smtClean="0"/>
              <a:t>This analysis provides valuable insights into employee performance , enabling data-driven decisions to enhance development ,improve evaluations and drive business growth, ultimately unlocking the full potential of our workforce.</a:t>
            </a:r>
            <a:endParaRPr lang="en-US" sz="28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Horizontal Scroll 3"/>
          <p:cNvSpPr/>
          <p:nvPr/>
        </p:nvSpPr>
        <p:spPr>
          <a:xfrm>
            <a:off x="2590800" y="2819400"/>
            <a:ext cx="8153400" cy="31242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b="1" i="1" dirty="0" smtClean="0"/>
              <a:t>EMPLOYEE PERFORMANCE ANALYSIS</a:t>
            </a:r>
            <a:endParaRPr lang="en-US" sz="3200" b="1" i="1" dirty="0" smtClean="0"/>
          </a:p>
          <a:p>
            <a:pPr algn="ctr"/>
            <a:r>
              <a:rPr lang="en-US" sz="3200" b="1" i="1" dirty="0" smtClean="0"/>
              <a:t>USING EXCEL</a:t>
            </a:r>
            <a:endParaRPr lang="en-US" sz="3200" b="1" i="1" dirty="0" smtClean="0"/>
          </a:p>
        </p:txBody>
      </p:sp>
      <p:sp>
        <p:nvSpPr>
          <p:cNvPr id="1048601" name="TextBox 4"/>
          <p:cNvSpPr txBox="1"/>
          <p:nvPr/>
        </p:nvSpPr>
        <p:spPr>
          <a:xfrm>
            <a:off x="838200" y="1752600"/>
            <a:ext cx="5562600" cy="769441"/>
          </a:xfrm>
          <a:prstGeom prst="rect">
            <a:avLst/>
          </a:prstGeom>
          <a:noFill/>
        </p:spPr>
        <p:txBody>
          <a:bodyPr wrap="square" rtlCol="0">
            <a:spAutoFit/>
          </a:bodyPr>
          <a:p>
            <a:r>
              <a:rPr lang="en-US" sz="4400" b="1" dirty="0" smtClean="0"/>
              <a:t>PROJECT TITLE</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Vertical Scroll 2"/>
          <p:cNvSpPr/>
          <p:nvPr/>
        </p:nvSpPr>
        <p:spPr>
          <a:xfrm rot="10800000">
            <a:off x="3429000" y="1676400"/>
            <a:ext cx="6019800" cy="50292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1048603" name="TextBox 3"/>
          <p:cNvSpPr txBox="1"/>
          <p:nvPr/>
        </p:nvSpPr>
        <p:spPr>
          <a:xfrm>
            <a:off x="4572000" y="2362200"/>
            <a:ext cx="4419600" cy="3291840"/>
          </a:xfrm>
          <a:prstGeom prst="rect">
            <a:avLst/>
          </a:prstGeom>
          <a:noFill/>
        </p:spPr>
        <p:txBody>
          <a:bodyPr wrap="square" rtlCol="0">
            <a:spAutoFit/>
          </a:bodyPr>
          <a:p>
            <a:pPr marL="342900" indent="-342900">
              <a:buAutoNum type="arabicPeriod"/>
            </a:pPr>
            <a:r>
              <a:rPr lang="en-US" sz="2400" b="1" dirty="0" smtClean="0">
                <a:solidFill>
                  <a:schemeClr val="bg1"/>
                </a:solidFill>
              </a:rPr>
              <a:t>Problem statement</a:t>
            </a:r>
            <a:endParaRPr lang="en-US" sz="2400" b="1" dirty="0" smtClean="0">
              <a:solidFill>
                <a:schemeClr val="bg1"/>
              </a:solidFill>
            </a:endParaRPr>
          </a:p>
          <a:p>
            <a:pPr marL="342900" indent="-342900">
              <a:buAutoNum type="arabicPeriod"/>
            </a:pPr>
            <a:r>
              <a:rPr lang="en-US" sz="2400" b="1" dirty="0">
                <a:solidFill>
                  <a:schemeClr val="bg1"/>
                </a:solidFill>
              </a:rPr>
              <a:t> </a:t>
            </a:r>
            <a:r>
              <a:rPr lang="en-US" sz="2400" b="1" dirty="0" smtClean="0">
                <a:solidFill>
                  <a:schemeClr val="bg1"/>
                </a:solidFill>
              </a:rPr>
              <a:t>Project Overview</a:t>
            </a:r>
            <a:endParaRPr lang="en-US" sz="2400" b="1" dirty="0" smtClean="0">
              <a:solidFill>
                <a:schemeClr val="bg1"/>
              </a:solidFill>
            </a:endParaRPr>
          </a:p>
          <a:p>
            <a:pPr marL="342900" indent="-342900">
              <a:buAutoNum type="arabicPeriod"/>
            </a:pPr>
            <a:r>
              <a:rPr lang="en-US" sz="2400" b="1" dirty="0">
                <a:solidFill>
                  <a:schemeClr val="bg1"/>
                </a:solidFill>
              </a:rPr>
              <a:t> </a:t>
            </a:r>
            <a:r>
              <a:rPr lang="en-US" sz="2400" b="1" dirty="0" smtClean="0">
                <a:solidFill>
                  <a:schemeClr val="bg1"/>
                </a:solidFill>
              </a:rPr>
              <a:t>End Users</a:t>
            </a:r>
            <a:endParaRPr lang="en-US" sz="2400" b="1" dirty="0" smtClean="0">
              <a:solidFill>
                <a:schemeClr val="bg1"/>
              </a:solidFill>
            </a:endParaRPr>
          </a:p>
          <a:p>
            <a:pPr marL="342900" indent="-342900">
              <a:buAutoNum type="arabicPeriod"/>
            </a:pPr>
            <a:r>
              <a:rPr lang="en-US" sz="2400" b="1" dirty="0">
                <a:solidFill>
                  <a:schemeClr val="bg1"/>
                </a:solidFill>
              </a:rPr>
              <a:t> </a:t>
            </a:r>
            <a:r>
              <a:rPr lang="en-US" sz="2400" b="1" dirty="0" smtClean="0">
                <a:solidFill>
                  <a:schemeClr val="bg1"/>
                </a:solidFill>
              </a:rPr>
              <a:t>Our Solution and Proposition</a:t>
            </a:r>
            <a:endParaRPr lang="en-US" sz="2400" b="1" dirty="0" smtClean="0">
              <a:solidFill>
                <a:schemeClr val="bg1"/>
              </a:solidFill>
            </a:endParaRPr>
          </a:p>
          <a:p>
            <a:pPr marL="342900" indent="-342900">
              <a:buAutoNum type="arabicPeriod"/>
            </a:pPr>
            <a:r>
              <a:rPr lang="en-US" sz="2400" b="1" dirty="0">
                <a:solidFill>
                  <a:schemeClr val="bg1"/>
                </a:solidFill>
              </a:rPr>
              <a:t> </a:t>
            </a:r>
            <a:r>
              <a:rPr lang="en-US" sz="2400" b="1" dirty="0" smtClean="0">
                <a:solidFill>
                  <a:schemeClr val="bg1"/>
                </a:solidFill>
              </a:rPr>
              <a:t>Dataset Description</a:t>
            </a:r>
            <a:endParaRPr lang="en-US" sz="2400" b="1" dirty="0" smtClean="0">
              <a:solidFill>
                <a:schemeClr val="bg1"/>
              </a:solidFill>
            </a:endParaRPr>
          </a:p>
          <a:p>
            <a:pPr marL="342900" indent="-342900">
              <a:buAutoNum type="arabicPeriod"/>
            </a:pPr>
            <a:r>
              <a:rPr lang="en-US" sz="2400" b="1" dirty="0">
                <a:solidFill>
                  <a:schemeClr val="bg1"/>
                </a:solidFill>
              </a:rPr>
              <a:t> </a:t>
            </a:r>
            <a:r>
              <a:rPr lang="en-US" sz="2400" b="1" dirty="0" smtClean="0">
                <a:solidFill>
                  <a:schemeClr val="bg1"/>
                </a:solidFill>
              </a:rPr>
              <a:t>Modelling Approach</a:t>
            </a:r>
            <a:endParaRPr lang="en-US" sz="2400" b="1" dirty="0" smtClean="0">
              <a:solidFill>
                <a:schemeClr val="bg1"/>
              </a:solidFill>
            </a:endParaRPr>
          </a:p>
          <a:p>
            <a:pPr marL="342900" indent="-342900">
              <a:buAutoNum type="arabicPeriod"/>
            </a:pPr>
            <a:r>
              <a:rPr lang="en-US" sz="2400" b="1" dirty="0">
                <a:solidFill>
                  <a:schemeClr val="bg1"/>
                </a:solidFill>
              </a:rPr>
              <a:t> </a:t>
            </a:r>
            <a:r>
              <a:rPr lang="en-US" sz="2400" b="1" dirty="0" smtClean="0">
                <a:solidFill>
                  <a:schemeClr val="bg1"/>
                </a:solidFill>
              </a:rPr>
              <a:t>Result and Discussion </a:t>
            </a:r>
            <a:endParaRPr lang="en-US" sz="2400" b="1" dirty="0" smtClean="0">
              <a:solidFill>
                <a:schemeClr val="bg1"/>
              </a:solidFill>
            </a:endParaRPr>
          </a:p>
          <a:p>
            <a:pPr marL="342900" indent="-342900">
              <a:buAutoNum type="arabicPeriod"/>
            </a:pPr>
            <a:r>
              <a:rPr lang="en-US" sz="2400" b="1" dirty="0">
                <a:solidFill>
                  <a:schemeClr val="bg1"/>
                </a:solidFill>
              </a:rPr>
              <a:t> </a:t>
            </a:r>
            <a:r>
              <a:rPr lang="en-US" sz="2400" b="1" dirty="0" smtClean="0">
                <a:solidFill>
                  <a:schemeClr val="bg1"/>
                </a:solidFill>
              </a:rPr>
              <a:t>Conclusion </a:t>
            </a:r>
            <a:endParaRPr lang="en-US" sz="2400" b="1" dirty="0">
              <a:solidFill>
                <a:schemeClr val="bg1"/>
              </a:solidFill>
            </a:endParaRPr>
          </a:p>
        </p:txBody>
      </p:sp>
      <p:sp>
        <p:nvSpPr>
          <p:cNvPr id="1048604" name="TextBox 4"/>
          <p:cNvSpPr txBox="1"/>
          <p:nvPr/>
        </p:nvSpPr>
        <p:spPr>
          <a:xfrm>
            <a:off x="2590800" y="859470"/>
            <a:ext cx="3505200" cy="707886"/>
          </a:xfrm>
          <a:prstGeom prst="rect">
            <a:avLst/>
          </a:prstGeom>
          <a:noFill/>
        </p:spPr>
        <p:txBody>
          <a:bodyPr wrap="square" rtlCol="0">
            <a:spAutoFit/>
          </a:bodyPr>
          <a:p>
            <a:r>
              <a:rPr lang="en-US" sz="4000" b="1" dirty="0" smtClean="0"/>
              <a:t>AGENDA</a:t>
            </a:r>
            <a:endParaRPr lang="en-US" sz="4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220200" y="3309937"/>
            <a:ext cx="2762250" cy="3257550"/>
            <a:chOff x="9220200" y="3309937"/>
            <a:chExt cx="2762250" cy="3257550"/>
          </a:xfrm>
        </p:grpSpPr>
        <p:sp>
          <p:nvSpPr>
            <p:cNvPr id="1048609" name="object 3"/>
            <p:cNvSpPr/>
            <p:nvPr/>
          </p:nvSpPr>
          <p:spPr>
            <a:xfrm>
              <a:off x="10439400" y="56392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0" name="object 4"/>
            <p:cNvSpPr/>
            <p:nvPr/>
          </p:nvSpPr>
          <p:spPr>
            <a:xfrm>
              <a:off x="11226065" y="607240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5" name="object 5"/>
            <p:cNvPicPr/>
            <p:nvPr/>
          </p:nvPicPr>
          <p:blipFill>
            <a:blip r:embed="rId1" cstate="print"/>
            <a:stretch>
              <a:fillRect/>
            </a:stretch>
          </p:blipFill>
          <p:spPr>
            <a:xfrm>
              <a:off x="9220200" y="3309937"/>
              <a:ext cx="2762250" cy="3257550"/>
            </a:xfrm>
            <a:prstGeom prst="rect">
              <a:avLst/>
            </a:prstGeom>
          </p:spPr>
        </p:pic>
      </p:grpSp>
      <p:sp>
        <p:nvSpPr>
          <p:cNvPr id="1048611" name="object 6"/>
          <p:cNvSpPr/>
          <p:nvPr/>
        </p:nvSpPr>
        <p:spPr>
          <a:xfrm>
            <a:off x="11207441" y="18661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12" name="object 7"/>
          <p:cNvSpPr txBox="1">
            <a14:cpLocks xmlns:a14="http://schemas.microsoft.com/office/drawing/2010/main" noGrp="1"/>
          </p:cNvSpPr>
          <p:nvPr>
            <p:ph type="title"/>
          </p:nvPr>
        </p:nvSpPr>
        <p:spPr>
          <a:xfrm>
            <a:off x="228600" y="1621372"/>
            <a:ext cx="5636895" cy="638812"/>
          </a:xfrm>
          <a:prstGeom prst="rect">
            <a:avLst/>
          </a:prstGeom>
        </p:spPr>
        <p:txBody>
          <a:bodyPr vert="horz" wrap="square" lIns="0" tIns="16510" rIns="0" bIns="0" rtlCol="0">
            <a:spAutoFit/>
          </a:bodyPr>
          <a:p>
            <a:pPr marL="12700" defTabSz="-635">
              <a:lnSpc>
                <a:spcPct val="100000"/>
              </a:lnSpc>
              <a:spcBef>
                <a:spcPts val="130"/>
              </a:spcBef>
              <a:tabLst>
                <a:tab pos="2727960" algn="l"/>
              </a:tabLst>
            </a:pPr>
            <a:r>
              <a:rPr lang="en-US" altLang="en-IN" sz="4250" b="1" i="1" spc="10" dirty="0"/>
              <a:t>PROBLEM STATEMENT </a:t>
            </a:r>
            <a:endParaRPr sz="4250" b="1" i="1" dirty="0"/>
          </a:p>
        </p:txBody>
      </p:sp>
      <p:sp>
        <p:nvSpPr>
          <p:cNvPr id="1048613" name="object 10"/>
          <p:cNvSpPr txBox="1">
            <a14:cpLocks xmlns:a14="http://schemas.microsoft.com/office/drawing/2010/main" noGrp="1"/>
          </p:cNvSpPr>
          <p:nvPr>
            <p:ph type="sldNum" sz="quarter" idx="12"/>
          </p:nvPr>
        </p:nvSpPr>
        <p:spPr>
          <a:xfrm>
            <a:off x="8763000" y="490220"/>
            <a:ext cx="27432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pic>
        <p:nvPicPr>
          <p:cNvPr id="2097156" name="object 8"/>
          <p:cNvPicPr/>
          <p:nvPr/>
        </p:nvPicPr>
        <p:blipFill>
          <a:blip r:embed="rId2" cstate="print"/>
          <a:stretch>
            <a:fillRect/>
          </a:stretch>
        </p:blipFill>
        <p:spPr>
          <a:xfrm>
            <a:off x="676275" y="6467475"/>
            <a:ext cx="2143125" cy="200025"/>
          </a:xfrm>
          <a:prstGeom prst="rect">
            <a:avLst/>
          </a:prstGeom>
        </p:spPr>
      </p:pic>
      <p:sp>
        <p:nvSpPr>
          <p:cNvPr id="1048614" name="TextBox 10"/>
          <p:cNvSpPr txBox="1"/>
          <p:nvPr/>
        </p:nvSpPr>
        <p:spPr>
          <a:xfrm>
            <a:off x="1905000" y="2819400"/>
            <a:ext cx="7010400" cy="2606041"/>
          </a:xfrm>
          <a:prstGeom prst="rect">
            <a:avLst/>
          </a:prstGeom>
          <a:noFill/>
        </p:spPr>
        <p:txBody>
          <a:bodyPr wrap="square" rtlCol="0">
            <a:spAutoFit/>
          </a:bodyPr>
          <a:p>
            <a:r>
              <a:rPr lang="en-US" sz="2800" dirty="0" smtClean="0"/>
              <a:t>The problem is to identify the human resources department of ABC corporation. Identify and address performance gaps, Improve accuracy in predicting and enhancing employee performance to reduce turnover and boost productivity</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937009" y="3048000"/>
            <a:ext cx="3533775" cy="3810000"/>
            <a:chOff x="8658225" y="2647950"/>
            <a:chExt cx="3533775" cy="3810000"/>
          </a:xfrm>
        </p:grpSpPr>
        <p:sp>
          <p:nvSpPr>
            <p:cNvPr id="104861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7" name="object 5"/>
            <p:cNvPicPr/>
            <p:nvPr/>
          </p:nvPicPr>
          <p:blipFill>
            <a:blip r:embed="rId1" cstate="print"/>
            <a:stretch>
              <a:fillRect/>
            </a:stretch>
          </p:blipFill>
          <p:spPr>
            <a:xfrm>
              <a:off x="8658225" y="2647950"/>
              <a:ext cx="3533775" cy="3810000"/>
            </a:xfrm>
            <a:prstGeom prst="rect">
              <a:avLst/>
            </a:prstGeom>
          </p:spPr>
        </p:pic>
      </p:grpSp>
      <p:sp>
        <p:nvSpPr>
          <p:cNvPr id="1048617" name="object 6"/>
          <p:cNvSpPr/>
          <p:nvPr/>
        </p:nvSpPr>
        <p:spPr>
          <a:xfrm>
            <a:off x="361950" y="61108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18" name="object 7"/>
          <p:cNvSpPr txBox="1">
            <a14:cpLocks xmlns:a14="http://schemas.microsoft.com/office/drawing/2010/main" noGrp="1"/>
          </p:cNvSpPr>
          <p:nvPr>
            <p:ph type="title"/>
          </p:nvPr>
        </p:nvSpPr>
        <p:spPr>
          <a:xfrm>
            <a:off x="381284" y="1607099"/>
            <a:ext cx="5263515" cy="638810"/>
          </a:xfrm>
          <a:prstGeom prst="rect">
            <a:avLst/>
          </a:prstGeom>
        </p:spPr>
        <p:txBody>
          <a:bodyPr vert="horz" wrap="square" lIns="0" tIns="16510" rIns="0" bIns="0" rtlCol="0">
            <a:spAutoFit/>
          </a:bodyPr>
          <a:p>
            <a:pPr marL="12700" defTabSz="-635">
              <a:lnSpc>
                <a:spcPct val="100000"/>
              </a:lnSpc>
              <a:spcBef>
                <a:spcPts val="130"/>
              </a:spcBef>
              <a:tabLst>
                <a:tab pos="2642870" algn="l"/>
              </a:tabLst>
            </a:pPr>
            <a:r>
              <a:rPr sz="4250" b="1" i="1" spc="5" dirty="0" smtClean="0"/>
              <a:t>PROJE</a:t>
            </a:r>
            <a:r>
              <a:rPr lang="en-US" sz="4250" b="1" i="1" spc="5" dirty="0" smtClean="0"/>
              <a:t>CT </a:t>
            </a:r>
            <a:r>
              <a:rPr sz="4250" b="1" i="1" spc="-20" dirty="0" smtClean="0"/>
              <a:t>OVERVIEW</a:t>
            </a:r>
            <a:endParaRPr sz="4250" b="1" i="1" dirty="0"/>
          </a:p>
        </p:txBody>
      </p:sp>
      <p:sp>
        <p:nvSpPr>
          <p:cNvPr id="1048619" name="object 10"/>
          <p:cNvSpPr txBox="1">
            <a14:cpLocks xmlns:a14="http://schemas.microsoft.com/office/drawing/2010/main" noGrp="1"/>
          </p:cNvSpPr>
          <p:nvPr>
            <p:ph type="sldNum" sz="quarter" idx="12"/>
          </p:nvPr>
        </p:nvSpPr>
        <p:spPr>
          <a:xfrm>
            <a:off x="8763000" y="490220"/>
            <a:ext cx="27432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pic>
        <p:nvPicPr>
          <p:cNvPr id="2097158" name="object 8"/>
          <p:cNvPicPr/>
          <p:nvPr/>
        </p:nvPicPr>
        <p:blipFill>
          <a:blip r:embed="rId2" cstate="print"/>
          <a:stretch>
            <a:fillRect/>
          </a:stretch>
        </p:blipFill>
        <p:spPr>
          <a:xfrm>
            <a:off x="676275" y="6467475"/>
            <a:ext cx="2143125" cy="200025"/>
          </a:xfrm>
          <a:prstGeom prst="rect">
            <a:avLst/>
          </a:prstGeom>
        </p:spPr>
      </p:pic>
      <p:sp>
        <p:nvSpPr>
          <p:cNvPr id="1048620" name="TextBox 10"/>
          <p:cNvSpPr txBox="1"/>
          <p:nvPr/>
        </p:nvSpPr>
        <p:spPr>
          <a:xfrm>
            <a:off x="6629400" y="450542"/>
            <a:ext cx="7924800" cy="802640"/>
          </a:xfrm>
          <a:prstGeom prst="rect">
            <a:avLst/>
          </a:prstGeom>
          <a:noFill/>
        </p:spPr>
        <p:txBody>
          <a:bodyPr wrap="square" rtlCol="0">
            <a:spAutoFit/>
          </a:bodyPr>
          <a:p>
            <a:pPr lvl="1">
              <a:buFont typeface="Arial" charset="0"/>
              <a:buChar char="•"/>
            </a:pPr>
            <a:r>
              <a:rPr lang="en-US" sz="2400" b="0" i="0" dirty="0">
                <a:solidFill>
                  <a:srgbClr val="0D0D0D"/>
                </a:solidFill>
                <a:effectLst/>
                <a:latin typeface="Times New Roman" pitchFamily="18" charset="0"/>
                <a:cs typeface="Times New Roman" pitchFamily="18" charset="0"/>
              </a:rPr>
              <a:t>.</a:t>
            </a:r>
            <a:endParaRPr lang="en-US" sz="2400" b="0" i="0" dirty="0">
              <a:solidFill>
                <a:srgbClr val="0D0D0D"/>
              </a:solidFill>
              <a:effectLst/>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1048621" name="TextBox 11"/>
          <p:cNvSpPr txBox="1"/>
          <p:nvPr/>
        </p:nvSpPr>
        <p:spPr>
          <a:xfrm>
            <a:off x="1512272" y="2571469"/>
            <a:ext cx="7772400" cy="3025140"/>
          </a:xfrm>
          <a:prstGeom prst="rect">
            <a:avLst/>
          </a:prstGeom>
          <a:noFill/>
        </p:spPr>
        <p:txBody>
          <a:bodyPr wrap="square" rtlCol="0">
            <a:spAutoFit/>
          </a:bodyPr>
          <a:p>
            <a:r>
              <a:rPr lang="en-US" sz="2800" dirty="0"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object 2"/>
          <p:cNvSpPr/>
          <p:nvPr/>
        </p:nvSpPr>
        <p:spPr>
          <a:xfrm>
            <a:off x="11506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3" name="object 3"/>
          <p:cNvSpPr/>
          <p:nvPr/>
        </p:nvSpPr>
        <p:spPr>
          <a:xfrm>
            <a:off x="420948" y="55899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4" name="object 4"/>
          <p:cNvSpPr/>
          <p:nvPr/>
        </p:nvSpPr>
        <p:spPr>
          <a:xfrm>
            <a:off x="11415712" y="632459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5" name="object 5"/>
          <p:cNvSpPr txBox="1">
            <a14:cpLocks xmlns:a14="http://schemas.microsoft.com/office/drawing/2010/main" noGrp="1"/>
          </p:cNvSpPr>
          <p:nvPr>
            <p:ph type="title"/>
          </p:nvPr>
        </p:nvSpPr>
        <p:spPr>
          <a:xfrm>
            <a:off x="-752475" y="1828800"/>
            <a:ext cx="7315200" cy="632224"/>
          </a:xfrm>
          <a:prstGeom prst="rect">
            <a:avLst/>
          </a:prstGeom>
        </p:spPr>
        <p:txBody>
          <a:bodyPr vert="horz" wrap="square" lIns="0" tIns="16510" rIns="0" bIns="0" rtlCol="0">
            <a:spAutoFit/>
          </a:bodyPr>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smtClean="0"/>
              <a:t>E</a:t>
            </a:r>
            <a:r>
              <a:rPr b="1" spc="30" dirty="0" smtClean="0"/>
              <a:t>N</a:t>
            </a:r>
            <a:r>
              <a:rPr b="1" spc="15" dirty="0" smtClean="0"/>
              <a:t>D</a:t>
            </a:r>
            <a:r>
              <a:rPr lang="en-US" b="1" spc="15" dirty="0" smtClean="0"/>
              <a:t> </a:t>
            </a:r>
            <a:r>
              <a:rPr b="1" dirty="0" smtClean="0"/>
              <a:t>U</a:t>
            </a:r>
            <a:r>
              <a:rPr b="1" spc="10" dirty="0" smtClean="0"/>
              <a:t>S</a:t>
            </a:r>
            <a:r>
              <a:rPr b="1" spc="-25" dirty="0" smtClean="0"/>
              <a:t>E</a:t>
            </a:r>
            <a:r>
              <a:rPr b="1" spc="-10" dirty="0" smtClean="0"/>
              <a:t>R</a:t>
            </a:r>
            <a:r>
              <a:rPr b="1" spc="5" dirty="0" smtClean="0"/>
              <a:t>S</a:t>
            </a:r>
            <a:r>
              <a:rPr b="1" spc="5" dirty="0"/>
              <a:t>?</a:t>
            </a:r>
            <a:endParaRPr b="1" dirty="0"/>
          </a:p>
        </p:txBody>
      </p:sp>
      <p:sp>
        <p:nvSpPr>
          <p:cNvPr id="1048626" name="object 8"/>
          <p:cNvSpPr txBox="1">
            <a14:cpLocks xmlns:a14="http://schemas.microsoft.com/office/drawing/2010/main" noGrp="1"/>
          </p:cNvSpPr>
          <p:nvPr>
            <p:ph type="sldNum" sz="quarter" idx="12"/>
          </p:nvPr>
        </p:nvSpPr>
        <p:spPr>
          <a:xfrm>
            <a:off x="8763000" y="490220"/>
            <a:ext cx="27432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pic>
        <p:nvPicPr>
          <p:cNvPr id="2097159" name="object 6"/>
          <p:cNvPicPr/>
          <p:nvPr/>
        </p:nvPicPr>
        <p:blipFill>
          <a:blip r:embed="rId1" cstate="print"/>
          <a:stretch>
            <a:fillRect/>
          </a:stretch>
        </p:blipFill>
        <p:spPr>
          <a:xfrm>
            <a:off x="723900" y="6172200"/>
            <a:ext cx="2181225" cy="485775"/>
          </a:xfrm>
          <a:prstGeom prst="rect">
            <a:avLst/>
          </a:prstGeom>
        </p:spPr>
      </p:pic>
      <p:sp>
        <p:nvSpPr>
          <p:cNvPr id="1048627" name="TextBox 8"/>
          <p:cNvSpPr txBox="1"/>
          <p:nvPr/>
        </p:nvSpPr>
        <p:spPr>
          <a:xfrm>
            <a:off x="2743200" y="2977784"/>
            <a:ext cx="7229475" cy="2606040"/>
          </a:xfrm>
          <a:prstGeom prst="rect">
            <a:avLst/>
          </a:prstGeom>
          <a:noFill/>
        </p:spPr>
        <p:txBody>
          <a:bodyPr wrap="square" rtlCol="0">
            <a:spAutoFit/>
          </a:bodyPr>
          <a:p>
            <a:pPr marL="285750" indent="-285750">
              <a:buFont typeface="Wingdings" charset="2"/>
              <a:buChar char="v"/>
            </a:pPr>
            <a:r>
              <a:rPr lang="en-US" sz="2800" dirty="0" smtClean="0"/>
              <a:t>Human Resource Team</a:t>
            </a:r>
            <a:endParaRPr lang="en-US" sz="2800" dirty="0" smtClean="0"/>
          </a:p>
          <a:p>
            <a:pPr marL="285750" indent="-285750">
              <a:buFont typeface="Wingdings" charset="2"/>
              <a:buChar char="v"/>
            </a:pPr>
            <a:r>
              <a:rPr lang="en-US" sz="2800" dirty="0" smtClean="0"/>
              <a:t>CEO</a:t>
            </a:r>
            <a:endParaRPr lang="en-US" sz="2800" dirty="0" smtClean="0"/>
          </a:p>
          <a:p>
            <a:pPr marL="285750" indent="-285750">
              <a:buFont typeface="Wingdings" charset="2"/>
              <a:buChar char="v"/>
            </a:pPr>
            <a:r>
              <a:rPr lang="en-US" sz="2800" dirty="0" smtClean="0"/>
              <a:t>Managing Director</a:t>
            </a:r>
            <a:endParaRPr lang="en-US" sz="2800" dirty="0" smtClean="0"/>
          </a:p>
          <a:p>
            <a:pPr marL="285750" indent="-285750">
              <a:buFont typeface="Wingdings" charset="2"/>
              <a:buChar char="v"/>
            </a:pPr>
            <a:r>
              <a:rPr lang="en-US" sz="2800" dirty="0" smtClean="0"/>
              <a:t>Employees</a:t>
            </a:r>
            <a:endParaRPr lang="en-US" sz="2800" dirty="0" smtClean="0"/>
          </a:p>
          <a:p>
            <a:pPr marL="285750" indent="-285750">
              <a:buFont typeface="Wingdings" charset="2"/>
              <a:buChar char="v"/>
            </a:pPr>
            <a:r>
              <a:rPr lang="en-US" sz="2800" dirty="0" smtClean="0"/>
              <a:t>Training and Development Team</a:t>
            </a:r>
            <a:endParaRPr lang="en-US" sz="2800" dirty="0" smtClean="0"/>
          </a:p>
          <a:p>
            <a:pPr marL="285750" indent="-285750">
              <a:buFont typeface="Wingdings" charset="2"/>
              <a:buChar char="v"/>
            </a:pPr>
            <a:r>
              <a:rPr lang="en-US" sz="2800" dirty="0" smtClean="0"/>
              <a:t>Performance review committees</a:t>
            </a:r>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p:nvPr/>
        </p:nvPicPr>
        <p:blipFill>
          <a:blip r:embed="rId1" cstate="print"/>
          <a:stretch>
            <a:fillRect/>
          </a:stretch>
        </p:blipFill>
        <p:spPr>
          <a:xfrm>
            <a:off x="228600" y="2474438"/>
            <a:ext cx="2590800" cy="3442648"/>
          </a:xfrm>
          <a:prstGeom prst="rect">
            <a:avLst/>
          </a:prstGeom>
        </p:spPr>
      </p:pic>
      <p:sp>
        <p:nvSpPr>
          <p:cNvPr id="1048628" name="object 3"/>
          <p:cNvSpPr/>
          <p:nvPr/>
        </p:nvSpPr>
        <p:spPr>
          <a:xfrm>
            <a:off x="11506200"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9" name="object 4"/>
          <p:cNvSpPr/>
          <p:nvPr/>
        </p:nvSpPr>
        <p:spPr>
          <a:xfrm>
            <a:off x="36195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30" name="object 5"/>
          <p:cNvSpPr/>
          <p:nvPr/>
        </p:nvSpPr>
        <p:spPr>
          <a:xfrm>
            <a:off x="11343706" y="62865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31" name="object 6"/>
          <p:cNvSpPr txBox="1">
            <a14:cpLocks xmlns:a14="http://schemas.microsoft.com/office/drawing/2010/main" noGrp="1"/>
          </p:cNvSpPr>
          <p:nvPr>
            <p:ph type="title"/>
          </p:nvPr>
        </p:nvSpPr>
        <p:spPr>
          <a:xfrm>
            <a:off x="1066800" y="1537325"/>
            <a:ext cx="9763125" cy="567463"/>
          </a:xfrm>
          <a:prstGeom prst="rect">
            <a:avLst/>
          </a:prstGeom>
        </p:spPr>
        <p:txBody>
          <a:bodyPr vert="horz" wrap="square" lIns="0" tIns="13335" rIns="0" bIns="0" rtlCol="0">
            <a:spAutoFit/>
          </a:bodyPr>
          <a:p>
            <a:pPr marL="12700">
              <a:lnSpc>
                <a:spcPct val="100000"/>
              </a:lnSpc>
              <a:spcBef>
                <a:spcPts val="105"/>
              </a:spcBef>
            </a:pPr>
            <a:r>
              <a:rPr sz="3600" b="1" i="1" spc="10" dirty="0"/>
              <a:t>O</a:t>
            </a:r>
            <a:r>
              <a:rPr sz="3600" b="1" i="1" spc="25" dirty="0"/>
              <a:t>U</a:t>
            </a:r>
            <a:r>
              <a:rPr sz="3600" b="1" i="1" dirty="0"/>
              <a:t>R</a:t>
            </a:r>
            <a:r>
              <a:rPr sz="3600" b="1" i="1" spc="5" dirty="0"/>
              <a:t> </a:t>
            </a:r>
            <a:r>
              <a:rPr sz="3600" b="1" i="1" spc="25" dirty="0"/>
              <a:t>S</a:t>
            </a:r>
            <a:r>
              <a:rPr sz="3600" b="1" i="1" spc="10" dirty="0"/>
              <a:t>O</a:t>
            </a:r>
            <a:r>
              <a:rPr sz="3600" b="1" i="1" spc="25" dirty="0"/>
              <a:t>LU</a:t>
            </a:r>
            <a:r>
              <a:rPr sz="3600" b="1" i="1" spc="-35" dirty="0"/>
              <a:t>T</a:t>
            </a:r>
            <a:r>
              <a:rPr sz="3600" b="1" i="1" spc="-30" dirty="0"/>
              <a:t>I</a:t>
            </a:r>
            <a:r>
              <a:rPr sz="3600" b="1" i="1" spc="10" dirty="0"/>
              <a:t>O</a:t>
            </a:r>
            <a:r>
              <a:rPr sz="3600" b="1" i="1" dirty="0"/>
              <a:t>N</a:t>
            </a:r>
            <a:r>
              <a:rPr sz="3600" b="1" i="1" spc="-345" dirty="0"/>
              <a:t> </a:t>
            </a:r>
            <a:r>
              <a:rPr sz="3600" b="1" i="1" spc="-35" dirty="0"/>
              <a:t>A</a:t>
            </a:r>
            <a:r>
              <a:rPr sz="3600" b="1" i="1" spc="-5" dirty="0"/>
              <a:t>N</a:t>
            </a:r>
            <a:r>
              <a:rPr sz="3600" b="1" i="1" dirty="0"/>
              <a:t>D</a:t>
            </a:r>
            <a:r>
              <a:rPr sz="3600" b="1" i="1" spc="35" dirty="0"/>
              <a:t> </a:t>
            </a:r>
            <a:r>
              <a:rPr sz="3600" b="1" i="1" spc="-30" dirty="0"/>
              <a:t>I</a:t>
            </a:r>
            <a:r>
              <a:rPr sz="3600" b="1" i="1" spc="-35" dirty="0"/>
              <a:t>T</a:t>
            </a:r>
            <a:r>
              <a:rPr sz="3600" b="1" i="1" dirty="0"/>
              <a:t>S</a:t>
            </a:r>
            <a:r>
              <a:rPr sz="3600" b="1" i="1" spc="60" dirty="0"/>
              <a:t> </a:t>
            </a:r>
            <a:r>
              <a:rPr sz="3600" b="1" i="1" spc="-295" dirty="0"/>
              <a:t>V</a:t>
            </a:r>
            <a:r>
              <a:rPr sz="3600" b="1" i="1" spc="-35" dirty="0"/>
              <a:t>A</a:t>
            </a:r>
            <a:r>
              <a:rPr sz="3600" b="1" i="1" spc="25" dirty="0"/>
              <a:t>LU</a:t>
            </a:r>
            <a:r>
              <a:rPr sz="3600" b="1" i="1" dirty="0"/>
              <a:t>E</a:t>
            </a:r>
            <a:r>
              <a:rPr sz="3600" b="1" i="1" spc="-65" dirty="0"/>
              <a:t> </a:t>
            </a:r>
            <a:r>
              <a:rPr sz="3600" b="1" i="1" spc="-15" dirty="0" smtClean="0"/>
              <a:t>P</a:t>
            </a:r>
            <a:r>
              <a:rPr sz="3600" b="1" i="1" spc="-30" dirty="0" smtClean="0"/>
              <a:t>R</a:t>
            </a:r>
            <a:r>
              <a:rPr sz="3600" b="1" i="1" spc="10" dirty="0" smtClean="0"/>
              <a:t>O</a:t>
            </a:r>
            <a:r>
              <a:rPr sz="3600" b="1" i="1" spc="-15" dirty="0" smtClean="0"/>
              <a:t>P</a:t>
            </a:r>
            <a:r>
              <a:rPr sz="3600" b="1" i="1" spc="10" dirty="0" smtClean="0"/>
              <a:t>O</a:t>
            </a:r>
            <a:r>
              <a:rPr sz="3600" b="1" i="1" spc="25" dirty="0" smtClean="0"/>
              <a:t>S</a:t>
            </a:r>
            <a:r>
              <a:rPr sz="3600" b="1" i="1" spc="-30" dirty="0" smtClean="0"/>
              <a:t>I</a:t>
            </a:r>
            <a:r>
              <a:rPr sz="3600" b="1" i="1" spc="-35" dirty="0" smtClean="0"/>
              <a:t>T</a:t>
            </a:r>
            <a:r>
              <a:rPr sz="3600" b="1" i="1" spc="-30" dirty="0" smtClean="0"/>
              <a:t>I</a:t>
            </a:r>
            <a:r>
              <a:rPr sz="3600" b="1" i="1" spc="10" dirty="0" smtClean="0"/>
              <a:t>O</a:t>
            </a:r>
            <a:r>
              <a:rPr sz="3600" b="1" i="1" dirty="0" smtClean="0"/>
              <a:t>N</a:t>
            </a:r>
            <a:endParaRPr sz="3600" b="1" i="1" dirty="0"/>
          </a:p>
        </p:txBody>
      </p:sp>
      <p:sp>
        <p:nvSpPr>
          <p:cNvPr id="1048632" name="object 9"/>
          <p:cNvSpPr txBox="1">
            <a14:cpLocks xmlns:a14="http://schemas.microsoft.com/office/drawing/2010/main" noGrp="1"/>
          </p:cNvSpPr>
          <p:nvPr>
            <p:ph type="sldNum" sz="quarter" idx="12"/>
          </p:nvPr>
        </p:nvSpPr>
        <p:spPr>
          <a:xfrm>
            <a:off x="8763000" y="490220"/>
            <a:ext cx="27432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pic>
        <p:nvPicPr>
          <p:cNvPr id="2097161" name="object 7"/>
          <p:cNvPicPr/>
          <p:nvPr/>
        </p:nvPicPr>
        <p:blipFill>
          <a:blip r:embed="rId2" cstate="print"/>
          <a:stretch>
            <a:fillRect/>
          </a:stretch>
        </p:blipFill>
        <p:spPr>
          <a:xfrm>
            <a:off x="676275" y="6467475"/>
            <a:ext cx="2143125" cy="200025"/>
          </a:xfrm>
          <a:prstGeom prst="rect">
            <a:avLst/>
          </a:prstGeom>
        </p:spPr>
      </p:pic>
      <p:sp>
        <p:nvSpPr>
          <p:cNvPr id="1048633" name="TextBox 7"/>
          <p:cNvSpPr txBox="1"/>
          <p:nvPr/>
        </p:nvSpPr>
        <p:spPr>
          <a:xfrm>
            <a:off x="2847833" y="3041600"/>
            <a:ext cx="7315200" cy="2225041"/>
          </a:xfrm>
          <a:prstGeom prst="rect">
            <a:avLst/>
          </a:prstGeom>
          <a:noFill/>
        </p:spPr>
        <p:txBody>
          <a:bodyPr wrap="square" rtlCol="0">
            <a:spAutoFit/>
          </a:bodyPr>
          <a:p>
            <a:pPr marL="342900" indent="-342900">
              <a:buFont typeface="Wingdings" charset="2"/>
              <a:buChar char="Ø"/>
            </a:pPr>
            <a:r>
              <a:rPr lang="en-US" sz="2400" dirty="0" smtClean="0"/>
              <a:t>Highlighting missing values using conditional formatting.</a:t>
            </a:r>
            <a:endParaRPr lang="en-US" sz="2400" dirty="0" smtClean="0"/>
          </a:p>
          <a:p>
            <a:pPr marL="342900" indent="-342900">
              <a:buFont typeface="Wingdings" charset="2"/>
              <a:buChar char="Ø"/>
            </a:pPr>
            <a:r>
              <a:rPr lang="en-US" sz="2400" dirty="0"/>
              <a:t> </a:t>
            </a:r>
            <a:r>
              <a:rPr lang="en-US" sz="2400" dirty="0" smtClean="0"/>
              <a:t>Remove missing values using Filtering.</a:t>
            </a:r>
            <a:endParaRPr lang="en-US" sz="2400" dirty="0" smtClean="0"/>
          </a:p>
          <a:p>
            <a:pPr marL="342900" indent="-342900">
              <a:buFont typeface="Wingdings" charset="2"/>
              <a:buChar char="Ø"/>
            </a:pPr>
            <a:r>
              <a:rPr lang="en-US" sz="2400" dirty="0"/>
              <a:t> </a:t>
            </a:r>
            <a:r>
              <a:rPr lang="en-US" sz="2400" dirty="0" smtClean="0"/>
              <a:t>Calculate performance levels using formulas.</a:t>
            </a:r>
            <a:endParaRPr lang="en-US" sz="2400" dirty="0" smtClean="0"/>
          </a:p>
          <a:p>
            <a:pPr marL="342900" indent="-342900">
              <a:buFont typeface="Wingdings" charset="2"/>
              <a:buChar char="Ø"/>
            </a:pPr>
            <a:r>
              <a:rPr lang="en-US" sz="2400" dirty="0"/>
              <a:t> </a:t>
            </a:r>
            <a:r>
              <a:rPr lang="en-US" sz="2400" dirty="0" smtClean="0"/>
              <a:t>Summarize data using Pivot tables.</a:t>
            </a:r>
            <a:endParaRPr lang="en-US" sz="2400" dirty="0" smtClean="0"/>
          </a:p>
          <a:p>
            <a:pPr marL="342900" indent="-342900">
              <a:buFont typeface="Wingdings" charset="2"/>
              <a:buChar char="Ø"/>
            </a:pPr>
            <a:r>
              <a:rPr lang="en-US" sz="2400" dirty="0"/>
              <a:t> </a:t>
            </a:r>
            <a:r>
              <a:rPr lang="en-US" sz="2400" dirty="0" smtClean="0"/>
              <a:t>Visualize data using Graph.</a:t>
            </a:r>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1"/>
          <p:cNvSpPr>
            <a14:cpLocks xmlns:a14="http://schemas.microsoft.com/office/drawing/2010/main" noGrp="1"/>
          </p:cNvSpPr>
          <p:nvPr>
            <p:ph type="title"/>
          </p:nvPr>
        </p:nvSpPr>
        <p:spPr>
          <a:xfrm>
            <a:off x="2180869" y="457200"/>
            <a:ext cx="8610600" cy="1293028"/>
          </a:xfrm>
        </p:spPr>
        <p:txBody>
          <a:bodyPr/>
          <a:p>
            <a:r>
              <a:rPr lang="en-IN" b="1" i="1" dirty="0"/>
              <a:t>Dataset Description</a:t>
            </a:r>
            <a:endParaRPr lang="en-IN" b="1" i="1" dirty="0"/>
          </a:p>
        </p:txBody>
      </p:sp>
      <p:sp>
        <p:nvSpPr>
          <p:cNvPr id="1048635" name="TextBox 2"/>
          <p:cNvSpPr txBox="1"/>
          <p:nvPr/>
        </p:nvSpPr>
        <p:spPr>
          <a:xfrm>
            <a:off x="1752600" y="2209800"/>
            <a:ext cx="9982200" cy="3749041"/>
          </a:xfrm>
          <a:prstGeom prst="rect">
            <a:avLst/>
          </a:prstGeom>
          <a:noFill/>
        </p:spPr>
        <p:txBody>
          <a:bodyPr wrap="square" rtlCol="0">
            <a:spAutoFit/>
          </a:bodyPr>
          <a:p>
            <a:pPr marL="285750" indent="-285750">
              <a:buFont typeface="Wingdings" charset="2"/>
              <a:buChar char="Ø"/>
            </a:pPr>
            <a:r>
              <a:rPr lang="en-US" sz="2000" dirty="0" smtClean="0"/>
              <a:t>Employee ID (numerical)</a:t>
            </a:r>
            <a:endParaRPr lang="en-US" sz="2000" dirty="0" smtClean="0"/>
          </a:p>
          <a:p>
            <a:pPr marL="285750" indent="-285750">
              <a:buFont typeface="Wingdings" charset="2"/>
              <a:buChar char="Ø"/>
            </a:pPr>
            <a:r>
              <a:rPr lang="en-US" sz="2000" dirty="0" smtClean="0"/>
              <a:t>Employee Name (text)</a:t>
            </a:r>
            <a:endParaRPr lang="en-US" sz="2000" dirty="0" smtClean="0"/>
          </a:p>
          <a:p>
            <a:pPr marL="285750" indent="-285750">
              <a:buFont typeface="Wingdings" charset="2"/>
              <a:buChar char="Ø"/>
            </a:pPr>
            <a:r>
              <a:rPr lang="en-US" sz="2000" dirty="0" smtClean="0"/>
              <a:t>Employee Type (text)</a:t>
            </a:r>
            <a:endParaRPr lang="en-US" sz="2000" dirty="0" smtClean="0"/>
          </a:p>
          <a:p>
            <a:pPr marL="285750" indent="-285750">
              <a:buFont typeface="Wingdings" charset="2"/>
              <a:buChar char="Ø"/>
            </a:pPr>
            <a:r>
              <a:rPr lang="en-US" sz="2000" dirty="0" smtClean="0"/>
              <a:t>Performance Level(text)</a:t>
            </a:r>
            <a:endParaRPr lang="en-US" sz="2000" dirty="0" smtClean="0"/>
          </a:p>
          <a:p>
            <a:pPr marL="285750" indent="-285750">
              <a:buFont typeface="Wingdings" charset="2"/>
              <a:buChar char="Ø"/>
            </a:pPr>
            <a:r>
              <a:rPr lang="en-US" sz="2000" dirty="0" smtClean="0"/>
              <a:t>Gender Code (text)</a:t>
            </a:r>
            <a:endParaRPr lang="en-US" sz="2000" dirty="0" smtClean="0"/>
          </a:p>
          <a:p>
            <a:pPr marL="285750" indent="-285750">
              <a:buFont typeface="Wingdings" charset="2"/>
              <a:buChar char="Ø"/>
            </a:pPr>
            <a:r>
              <a:rPr lang="en-US" sz="2000" dirty="0" smtClean="0"/>
              <a:t>Employee Rating (numerical)</a:t>
            </a:r>
            <a:endParaRPr lang="en-US" sz="2000" dirty="0" smtClean="0"/>
          </a:p>
          <a:p>
            <a:pPr marL="285750" indent="-285750">
              <a:buFont typeface="Wingdings" charset="2"/>
              <a:buChar char="Ø"/>
            </a:pPr>
            <a:r>
              <a:rPr lang="en-US" sz="2000" dirty="0" smtClean="0"/>
              <a:t>Employee Classification (text)</a:t>
            </a:r>
            <a:endParaRPr lang="en-US" sz="2000" dirty="0" smtClean="0"/>
          </a:p>
          <a:p>
            <a:pPr marL="285750" indent="-285750">
              <a:buFont typeface="Wingdings" charset="2"/>
              <a:buChar char="Ø"/>
            </a:pPr>
            <a:r>
              <a:rPr lang="en-US" sz="2000" dirty="0" smtClean="0"/>
              <a:t>Business Unit (text)</a:t>
            </a:r>
            <a:endParaRPr lang="en-US" sz="2000" dirty="0" smtClean="0"/>
          </a:p>
          <a:p>
            <a:pPr marL="285750" indent="-285750">
              <a:buFont typeface="Wingdings" charset="2"/>
              <a:buChar char="Ø"/>
            </a:pPr>
            <a:r>
              <a:rPr lang="en-US" sz="2000" dirty="0" smtClean="0"/>
              <a:t>Employee Status(text)</a:t>
            </a:r>
            <a:endParaRPr lang="en-US" sz="2000" dirty="0" smtClean="0"/>
          </a:p>
          <a:p>
            <a:endParaRPr lang="en-US" sz="2000" dirty="0"/>
          </a:p>
          <a:p>
            <a:r>
              <a:rPr lang="en-US" sz="2000" dirty="0" smtClean="0"/>
              <a:t>Note: The employee data set is download in kaggle. The original dataset has 26features,but we are focusing on these 9 selected features for analysis.</a:t>
            </a:r>
            <a:endParaRPr lang="en-US" sz="2000" dirty="0" smtClean="0"/>
          </a:p>
        </p:txBody>
      </p:sp>
      <p:pic>
        <p:nvPicPr>
          <p:cNvPr id="2097162" name="object 6"/>
          <p:cNvPicPr/>
          <p:nvPr/>
        </p:nvPicPr>
        <p:blipFill>
          <a:blip r:embed="rId1" cstate="print"/>
          <a:stretch>
            <a:fillRect/>
          </a:stretch>
        </p:blipFill>
        <p:spPr>
          <a:xfrm>
            <a:off x="9525000" y="1600200"/>
            <a:ext cx="2466975" cy="3419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6"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7" name="object 3"/>
          <p:cNvSpPr/>
          <p:nvPr/>
        </p:nvSpPr>
        <p:spPr>
          <a:xfrm>
            <a:off x="11391518" y="509111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38" name="object 4"/>
          <p:cNvSpPr/>
          <p:nvPr/>
        </p:nvSpPr>
        <p:spPr>
          <a:xfrm>
            <a:off x="752475" y="20308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39" name="object 5"/>
          <p:cNvSpPr/>
          <p:nvPr/>
        </p:nvSpPr>
        <p:spPr>
          <a:xfrm>
            <a:off x="11391518" y="69533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3" name="object 6"/>
          <p:cNvPicPr/>
          <p:nvPr/>
        </p:nvPicPr>
        <p:blipFill>
          <a:blip r:embed="rId1" cstate="print"/>
          <a:stretch>
            <a:fillRect/>
          </a:stretch>
        </p:blipFill>
        <p:spPr>
          <a:xfrm>
            <a:off x="66675" y="3381373"/>
            <a:ext cx="2466975" cy="3419475"/>
          </a:xfrm>
          <a:prstGeom prst="rect">
            <a:avLst/>
          </a:prstGeom>
        </p:spPr>
      </p:pic>
      <p:sp>
        <p:nvSpPr>
          <p:cNvPr id="1048640" name="object 7"/>
          <p:cNvSpPr txBox="1">
            <a14:cpLocks xmlns:a14="http://schemas.microsoft.com/office/drawing/2010/main" noGrp="1"/>
          </p:cNvSpPr>
          <p:nvPr>
            <p:ph type="title"/>
          </p:nvPr>
        </p:nvSpPr>
        <p:spPr>
          <a:xfrm>
            <a:off x="1447800" y="1713526"/>
            <a:ext cx="8001000" cy="638810"/>
          </a:xfrm>
          <a:prstGeom prst="rect">
            <a:avLst/>
          </a:prstGeom>
        </p:spPr>
        <p:txBody>
          <a:bodyPr vert="horz" wrap="square" lIns="0" tIns="16510" rIns="0" bIns="0" rtlCol="0">
            <a:spAutoFit/>
          </a:bodyPr>
          <a:p>
            <a:pPr marL="12700">
              <a:lnSpc>
                <a:spcPct val="100000"/>
              </a:lnSpc>
              <a:spcBef>
                <a:spcPts val="130"/>
              </a:spcBef>
            </a:pPr>
            <a:r>
              <a:rPr sz="4250" b="1" i="1" spc="15" dirty="0"/>
              <a:t>THE</a:t>
            </a:r>
            <a:r>
              <a:rPr sz="4250" b="1" i="1" spc="20" dirty="0"/>
              <a:t> </a:t>
            </a:r>
            <a:r>
              <a:rPr lang="en-US" sz="4250" b="1" i="1" spc="20" dirty="0"/>
              <a:t>"</a:t>
            </a:r>
            <a:r>
              <a:rPr sz="4250" b="1" i="1" spc="10" dirty="0"/>
              <a:t>WOW</a:t>
            </a:r>
            <a:r>
              <a:rPr lang="en-US" sz="4250" b="1" i="1" spc="10" dirty="0"/>
              <a:t>"</a:t>
            </a:r>
            <a:r>
              <a:rPr sz="4250" b="1" i="1" spc="85" dirty="0"/>
              <a:t> </a:t>
            </a:r>
            <a:r>
              <a:rPr sz="4250" b="1" i="1" spc="10" dirty="0" smtClean="0"/>
              <a:t>IN</a:t>
            </a:r>
            <a:r>
              <a:rPr lang="en-US" sz="4250" b="1" i="1" spc="-5" dirty="0"/>
              <a:t> </a:t>
            </a:r>
            <a:r>
              <a:rPr sz="4250" b="1" i="1" spc="15" dirty="0" smtClean="0"/>
              <a:t>OUR</a:t>
            </a:r>
            <a:r>
              <a:rPr lang="en-US" sz="4250" b="1" i="1" spc="15" dirty="0" smtClean="0"/>
              <a:t> </a:t>
            </a:r>
            <a:r>
              <a:rPr sz="4250" b="1" i="1" spc="20" dirty="0" smtClean="0"/>
              <a:t>SOLUTION</a:t>
            </a:r>
            <a:endParaRPr sz="4250" b="1" i="1" dirty="0"/>
          </a:p>
        </p:txBody>
      </p:sp>
      <p:sp>
        <p:nvSpPr>
          <p:cNvPr id="1048641"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1048642" name="TextBox 8"/>
          <p:cNvSpPr txBox="1"/>
          <p:nvPr/>
        </p:nvSpPr>
        <p:spPr>
          <a:xfrm>
            <a:off x="2743200" y="2354703"/>
            <a:ext cx="8534018" cy="954107"/>
          </a:xfrm>
          <a:prstGeom prst="rect">
            <a:avLst/>
          </a:prstGeom>
          <a:noFill/>
        </p:spPr>
        <p:txBody>
          <a:bodyPr wrap="square" rtlCol="0">
            <a:spAutoFit/>
          </a:bodyPr>
          <a:p>
            <a:pPr algn="l">
              <a:buFont typeface="Arial" charset="0"/>
              <a:buChar char="•"/>
            </a:pPr>
            <a:endParaRPr lang="en-US" sz="2800" b="0" i="0" dirty="0">
              <a:solidFill>
                <a:srgbClr val="0D0D0D"/>
              </a:solidFill>
              <a:effectLst/>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
        <p:nvSpPr>
          <p:cNvPr id="1048643" name="TextBox 9"/>
          <p:cNvSpPr txBox="1"/>
          <p:nvPr/>
        </p:nvSpPr>
        <p:spPr>
          <a:xfrm>
            <a:off x="2971800" y="3048000"/>
            <a:ext cx="7620000" cy="2580641"/>
          </a:xfrm>
          <a:prstGeom prst="rect">
            <a:avLst/>
          </a:prstGeom>
          <a:noFill/>
        </p:spPr>
        <p:txBody>
          <a:bodyPr wrap="square" rtlCol="0">
            <a:spAutoFit/>
          </a:bodyPr>
          <a:p>
            <a:r>
              <a:rPr lang="en-US" sz="2400" dirty="0" smtClean="0"/>
              <a:t>Yes! Here is a possible “WOW” factor in our employee performance analysis solution :</a:t>
            </a:r>
            <a:endParaRPr lang="en-US" sz="2400" dirty="0" smtClean="0"/>
          </a:p>
          <a:p>
            <a:pPr marL="285750" indent="-285750">
              <a:buFont typeface="Wingdings" charset="2"/>
              <a:buChar char="ü"/>
            </a:pPr>
            <a:r>
              <a:rPr lang="en-US" sz="2400" dirty="0" smtClean="0"/>
              <a:t> performance level formula  =IFS(Z8&gt;=5,”VERY     HIGH”,Z8&gt;=4,”HIGH”,Z8&gt;=3,”MED”,TRUE,”LOW”)</a:t>
            </a:r>
            <a:endParaRPr lang="en-US" sz="2400" dirty="0" smtClean="0"/>
          </a:p>
          <a:p>
            <a:pPr marL="285750" indent="-285750">
              <a:buFont typeface="Wingdings" charset="2"/>
              <a:buChar char="ü"/>
            </a:pPr>
            <a:r>
              <a:rPr lang="en-US" sz="2400" dirty="0" smtClean="0"/>
              <a:t>Unlock employee potential</a:t>
            </a:r>
            <a:endParaRPr lang="en-US" sz="2400" dirty="0" smtClean="0"/>
          </a:p>
          <a:p>
            <a:pPr marL="285750" indent="-285750">
              <a:buFont typeface="Wingdings" charset="2"/>
              <a:buChar char="ü"/>
            </a:pPr>
            <a:r>
              <a:rPr lang="en-US" sz="2400" dirty="0" smtClean="0"/>
              <a:t>Boost productivity</a:t>
            </a:r>
            <a:endParaRPr lang="en-US" sz="2400" dirty="0" smtClean="0"/>
          </a:p>
          <a:p>
            <a:pPr marL="285750" indent="-285750">
              <a:buFont typeface="Wingdings" charset="2"/>
              <a:buChar char="ü"/>
            </a:pPr>
            <a:r>
              <a:rPr lang="en-US" sz="2400" dirty="0" smtClean="0"/>
              <a:t>Drive business growth</a:t>
            </a:r>
            <a:endParaRPr lang="en-US" sz="2400" dirty="0"/>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
  <Paragraphs>0</Paragraphs>
  <Slides>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Roboto</vt:lpstr>
      <vt:lpstr>Times New Roman</vt:lpstr>
      <vt:lpstr>Trebuchet MS</vt:lpstr>
      <vt:lpstr>Century Gothic</vt:lpstr>
      <vt:lpstr>Calibri</vt:lpstr>
      <vt:lpstr>Vapor Trail</vt:lpstr>
      <vt:lpstr> </vt:lpstr>
      <vt:lpstr>PowerPoint 演示文稿</vt:lpstr>
      <vt:lpstr>PowerPoint 演示文稿</vt:lpstr>
      <vt:lpstr>PROBLEM STATEMENT </vt:lpstr>
      <vt:lpstr>PROJECT OVERVIEW</vt:lpstr>
      <vt:lpstr>WHO ARE THE END USERS?</vt:lpstr>
      <vt:lpstr>OUR SOLUTION AND ITS VALUE PROPOSITION</vt:lpstr>
      <vt:lpstr>Dataset Description</vt:lpstr>
      <vt:lpstr>THE "WOW" IN OUR SOLUTION</vt:lpstr>
      <vt:lpstr>MODELLING</vt:lpstr>
      <vt:lpstr>MODELLING</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iPhone</cp:lastModifiedBy>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124-2-21-0-0-0</vt:filetime>
  </property>
  <property fmtid="{D5CDD505-2E9C-101B-9397-08002B2CF9AE}" pid="3" name="LastSaved">
    <vt:filetime>124-2-29-0-0-0</vt:filetime>
  </property>
  <property fmtid="{D5CDD505-2E9C-101B-9397-08002B2CF9AE}" pid="4" name="ICV">
    <vt:lpwstr>2653596a6bc14e679727a25296214cd9</vt:lpwstr>
  </property>
  <property fmtid="{D5CDD505-2E9C-101B-9397-08002B2CF9AE}" pid="5" name="KSOProductBuildVer">
    <vt:lpwstr>3081-11.33.82</vt:lpwstr>
  </property>
</Properties>
</file>