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9" d="100"/>
          <a:sy n="69" d="100"/>
        </p:scale>
        <p:origin x="4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532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00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22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76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73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3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68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46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91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64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67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899B0-C8F7-40A8-93F8-C38478978FBD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20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8474" y="0"/>
            <a:ext cx="5978769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06905" y="1322363"/>
            <a:ext cx="618509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00000"/>
              </a:lnSpc>
            </a:pPr>
            <a:r>
              <a:rPr lang="en-US" sz="2800" dirty="0" smtClean="0">
                <a:latin typeface="Bell MT" panose="02020503060305020303" pitchFamily="18" charset="0"/>
              </a:rPr>
              <a:t>Name: </a:t>
            </a:r>
            <a:r>
              <a:rPr lang="en-US" sz="2800" dirty="0" err="1" smtClean="0">
                <a:latin typeface="Bell MT" panose="02020503060305020303" pitchFamily="18" charset="0"/>
              </a:rPr>
              <a:t>Thotakura</a:t>
            </a:r>
            <a:r>
              <a:rPr lang="en-US" sz="2800" dirty="0" smtClean="0">
                <a:latin typeface="Bell MT" panose="02020503060305020303" pitchFamily="18" charset="0"/>
              </a:rPr>
              <a:t> </a:t>
            </a:r>
            <a:r>
              <a:rPr lang="en-US" sz="2800" dirty="0" err="1" smtClean="0">
                <a:latin typeface="Bell MT" panose="02020503060305020303" pitchFamily="18" charset="0"/>
              </a:rPr>
              <a:t>Bhuvanesh</a:t>
            </a:r>
            <a:endParaRPr lang="en-US" sz="2800" dirty="0" smtClean="0">
              <a:latin typeface="Bell MT" panose="02020503060305020303" pitchFamily="18" charset="0"/>
            </a:endParaRPr>
          </a:p>
          <a:p>
            <a:pPr lvl="1">
              <a:lnSpc>
                <a:spcPct val="200000"/>
              </a:lnSpc>
            </a:pPr>
            <a:r>
              <a:rPr lang="en-US" sz="2800" dirty="0" smtClean="0">
                <a:latin typeface="Bell MT" panose="02020503060305020303" pitchFamily="18" charset="0"/>
              </a:rPr>
              <a:t>Roll no: </a:t>
            </a:r>
            <a:r>
              <a:rPr lang="en-US" sz="2800" dirty="0" smtClean="0">
                <a:latin typeface="Bell MT" panose="02020503060305020303" pitchFamily="18" charset="0"/>
              </a:rPr>
              <a:t>21471A05K4</a:t>
            </a:r>
            <a:endParaRPr lang="en-US" sz="2800" dirty="0" smtClean="0">
              <a:latin typeface="Bell MT" panose="02020503060305020303" pitchFamily="18" charset="0"/>
            </a:endParaRPr>
          </a:p>
          <a:p>
            <a:pPr lvl="1">
              <a:lnSpc>
                <a:spcPct val="200000"/>
              </a:lnSpc>
            </a:pPr>
            <a:r>
              <a:rPr lang="en-US" sz="2800" dirty="0" smtClean="0">
                <a:latin typeface="Bell MT" panose="02020503060305020303" pitchFamily="18" charset="0"/>
              </a:rPr>
              <a:t>College: Narasaraopeta Engineering College</a:t>
            </a:r>
            <a:endParaRPr lang="en-IN" sz="28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295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77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87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60320" y="2518117"/>
            <a:ext cx="67874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latin typeface="Algerian" panose="04020705040A02060702" pitchFamily="82" charset="0"/>
              </a:rPr>
              <a:t>THANK YOU</a:t>
            </a:r>
            <a:endParaRPr lang="en-IN" sz="9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03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295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13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4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678"/>
            <a:ext cx="12192000" cy="671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43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44" y="1252539"/>
            <a:ext cx="10516511" cy="43529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44" y="1404939"/>
            <a:ext cx="10516511" cy="43529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393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10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6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2880"/>
            <a:ext cx="12365502" cy="704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07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276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95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15</Words>
  <Application>Microsoft Office PowerPoint</Application>
  <PresentationFormat>Widescreen</PresentationFormat>
  <Paragraphs>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Algerian</vt:lpstr>
      <vt:lpstr>Arial</vt:lpstr>
      <vt:lpstr>Bell MT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TEJASWINI THUMU</cp:lastModifiedBy>
  <cp:revision>6</cp:revision>
  <dcterms:created xsi:type="dcterms:W3CDTF">2024-03-20T04:36:31Z</dcterms:created>
  <dcterms:modified xsi:type="dcterms:W3CDTF">2024-03-20T10:04:49Z</dcterms:modified>
</cp:coreProperties>
</file>