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300" y="-1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105024" y="2523510"/>
            <a:ext cx="906011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b="1" dirty="0"/>
              <a:t>STUDENT </a:t>
            </a:r>
            <a:r>
              <a:rPr lang="en-IN" sz="2400" b="1" dirty="0" smtClean="0"/>
              <a:t>NAME:BHUVANESH N</a:t>
            </a:r>
            <a:endParaRPr lang="en-IN" sz="2400" b="1" dirty="0"/>
          </a:p>
          <a:p>
            <a:r>
              <a:rPr lang="en-IN" sz="2400" b="1" dirty="0"/>
              <a:t>REGISTER NO : </a:t>
            </a:r>
            <a:r>
              <a:rPr lang="en-IN" sz="2400" b="1" dirty="0" smtClean="0"/>
              <a:t>32724U09013</a:t>
            </a:r>
            <a:endParaRPr lang="en-IN" sz="2400" b="1" dirty="0"/>
          </a:p>
          <a:p>
            <a:r>
              <a:rPr lang="en-IN" sz="2400" b="1"/>
              <a:t>NMID </a:t>
            </a:r>
            <a:r>
              <a:rPr lang="en-IN" sz="2400" b="1"/>
              <a:t>:86DEC97C6BACF68B3FB42092F86BD7E4</a:t>
            </a:r>
            <a:endParaRPr lang="en-IN" sz="2400" b="1" dirty="0" smtClean="0"/>
          </a:p>
          <a:p>
            <a:r>
              <a:rPr lang="en-IN" sz="2400" b="1" dirty="0" smtClean="0"/>
              <a:t>DEPARTMENT</a:t>
            </a:r>
            <a:r>
              <a:rPr lang="en-IN" sz="2400" b="1" dirty="0"/>
              <a:t>: BCA</a:t>
            </a:r>
          </a:p>
          <a:p>
            <a:r>
              <a:rPr lang="en-IN" sz="2400" b="1" dirty="0"/>
              <a:t>COLLEGE: S.S.S COLLEGE/</a:t>
            </a:r>
            <a:r>
              <a:rPr lang="en-IN" sz="2400" b="1" dirty="0" err="1"/>
              <a:t>ThiruvalluvarUniversity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358" y="1600200"/>
            <a:ext cx="2048828" cy="4552950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76" b="-31574"/>
          <a:stretch/>
        </p:blipFill>
        <p:spPr>
          <a:xfrm>
            <a:off x="6853237" y="2389116"/>
            <a:ext cx="30861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47800" y="1905000"/>
            <a:ext cx="8001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An interactive portfolio on </a:t>
            </a:r>
            <a:r>
              <a:rPr lang="en-US" sz="4400" dirty="0" err="1"/>
              <a:t>CodePen</a:t>
            </a:r>
            <a:r>
              <a:rPr lang="en-US" sz="4400" dirty="0"/>
              <a:t> effectively demonstrates coding abilities, project experience, and creativity.</a:t>
            </a:r>
            <a:endParaRPr lang="ta-IN" sz="4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 flipH="1">
            <a:off x="3298017" y="1981200"/>
            <a:ext cx="7637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Interactive Digital Portfolio on </a:t>
            </a:r>
            <a:r>
              <a:rPr lang="en-US" sz="2800" b="1" dirty="0" err="1"/>
              <a:t>CodePen</a:t>
            </a:r>
            <a:endParaRPr lang="ta-IN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828800" y="2133600"/>
            <a:ext cx="853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current challenge is to create a responsive and interactive digital portfolio that showcases projects effectively using </a:t>
            </a:r>
            <a:r>
              <a:rPr lang="en-US" sz="3200" dirty="0" err="1"/>
              <a:t>CodePen</a:t>
            </a:r>
            <a:r>
              <a:rPr lang="en-US" sz="3200" dirty="0"/>
              <a:t>.</a:t>
            </a:r>
            <a:endParaRPr lang="ta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0" y="2362200"/>
            <a:ext cx="7829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This project involves developing a digital portfolio hosted on </a:t>
            </a:r>
            <a:r>
              <a:rPr lang="en-US" sz="3600" dirty="0" err="1"/>
              <a:t>CodePen</a:t>
            </a:r>
            <a:r>
              <a:rPr lang="en-US" sz="3600" dirty="0"/>
              <a:t>. It allows showcasing coding skills, design creativity, and interactive features.</a:t>
            </a:r>
            <a:endParaRPr lang="ta-IN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600200" y="2133600"/>
            <a:ext cx="4648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Students</a:t>
            </a:r>
          </a:p>
          <a:p>
            <a:r>
              <a:rPr lang="en-US" sz="4800" dirty="0" smtClean="0"/>
              <a:t>Developers</a:t>
            </a:r>
          </a:p>
          <a:p>
            <a:r>
              <a:rPr lang="en-US" sz="4800" dirty="0" smtClean="0"/>
              <a:t>Recruiters</a:t>
            </a:r>
          </a:p>
          <a:p>
            <a:r>
              <a:rPr lang="en-US" sz="4800" dirty="0" smtClean="0"/>
              <a:t>Employers</a:t>
            </a:r>
          </a:p>
          <a:p>
            <a:r>
              <a:rPr lang="en-US" sz="4800" dirty="0" smtClean="0"/>
              <a:t>Educators</a:t>
            </a:r>
            <a:endParaRPr lang="ta-IN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3505200" y="1920557"/>
            <a:ext cx="4876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HTML</a:t>
            </a:r>
          </a:p>
          <a:p>
            <a:r>
              <a:rPr lang="en-US" sz="3600" dirty="0" smtClean="0"/>
              <a:t>CSS</a:t>
            </a:r>
          </a:p>
          <a:p>
            <a:r>
              <a:rPr lang="en-US" sz="3600" dirty="0" smtClean="0"/>
              <a:t>JavaScript</a:t>
            </a:r>
          </a:p>
          <a:p>
            <a:r>
              <a:rPr lang="en-US" sz="3600" dirty="0" err="1" smtClean="0"/>
              <a:t>CodePen</a:t>
            </a:r>
            <a:r>
              <a:rPr lang="en-US" sz="3600" dirty="0" smtClean="0"/>
              <a:t> </a:t>
            </a:r>
          </a:p>
          <a:p>
            <a:r>
              <a:rPr lang="en-US" sz="3600" dirty="0" err="1" smtClean="0"/>
              <a:t>PlatformGitHub</a:t>
            </a:r>
            <a:r>
              <a:rPr lang="en-US" sz="3600" dirty="0" smtClean="0"/>
              <a:t> </a:t>
            </a:r>
            <a:r>
              <a:rPr lang="en-US" sz="3600" dirty="0"/>
              <a:t>(for version control)</a:t>
            </a:r>
            <a:endParaRPr lang="ta-IN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55598" y="2130797"/>
            <a:ext cx="91535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 portfolio follows a clean and modern layout with sections for projects, about, and contact. Emphasis on responsive design.</a:t>
            </a:r>
            <a:endParaRPr lang="ta-IN" sz="4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6800" y="1828800"/>
            <a:ext cx="9067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 smtClean="0"/>
              <a:t>Interactive project showcase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Responsive layout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Smooth navigation</a:t>
            </a:r>
          </a:p>
          <a:p>
            <a:pPr marL="342900" indent="-342900">
              <a:buAutoNum type="arabicPeriod"/>
            </a:pPr>
            <a:r>
              <a:rPr lang="en-US" sz="4000" dirty="0" smtClean="0"/>
              <a:t>Integrated </a:t>
            </a:r>
            <a:r>
              <a:rPr lang="en-US" sz="4000" dirty="0"/>
              <a:t>links to GitHub/LinkedIn</a:t>
            </a:r>
            <a:endParaRPr lang="ta-IN" sz="4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203</Words>
  <Application>Microsoft Office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Latha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30</cp:revision>
  <dcterms:created xsi:type="dcterms:W3CDTF">2024-03-29T15:07:22Z</dcterms:created>
  <dcterms:modified xsi:type="dcterms:W3CDTF">2025-09-13T08:53:23Z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