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B763-C81D-4024-9391-9E45D04B14CE}" v="5" dt="2024-05-03T04:52:5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kith Reddy Chirasani" userId="266801b54d5b5bb7" providerId="LiveId" clId="{EB11B763-C81D-4024-9391-9E45D04B14CE}"/>
    <pc:docChg chg="undo custSel addSld modSld">
      <pc:chgData name="Likkith Reddy Chirasani" userId="266801b54d5b5bb7" providerId="LiveId" clId="{EB11B763-C81D-4024-9391-9E45D04B14CE}" dt="2024-05-03T04:59:44.580" v="537" actId="20577"/>
      <pc:docMkLst>
        <pc:docMk/>
      </pc:docMkLst>
      <pc:sldChg chg="delSp modSp mod">
        <pc:chgData name="Likkith Reddy Chirasani" userId="266801b54d5b5bb7" providerId="LiveId" clId="{EB11B763-C81D-4024-9391-9E45D04B14CE}" dt="2024-05-03T04:48:08.195" v="266" actId="21"/>
        <pc:sldMkLst>
          <pc:docMk/>
          <pc:sldMk cId="652262982" sldId="256"/>
        </pc:sldMkLst>
        <pc:spChg chg="mod">
          <ac:chgData name="Likkith Reddy Chirasani" userId="266801b54d5b5bb7" providerId="LiveId" clId="{EB11B763-C81D-4024-9391-9E45D04B14CE}" dt="2024-05-03T04:15:05.905" v="23"/>
          <ac:spMkLst>
            <pc:docMk/>
            <pc:sldMk cId="652262982" sldId="256"/>
            <ac:spMk id="2" creationId="{F6F2732A-66AA-2B1F-1A49-1BB22D294675}"/>
          </ac:spMkLst>
        </pc:spChg>
        <pc:spChg chg="del mod">
          <ac:chgData name="Likkith Reddy Chirasani" userId="266801b54d5b5bb7" providerId="LiveId" clId="{EB11B763-C81D-4024-9391-9E45D04B14CE}" dt="2024-05-03T04:48:08.195" v="266" actId="21"/>
          <ac:spMkLst>
            <pc:docMk/>
            <pc:sldMk cId="652262982" sldId="256"/>
            <ac:spMk id="3" creationId="{FB559057-269B-EF83-05FA-5579F424494E}"/>
          </ac:spMkLst>
        </pc:spChg>
      </pc:sldChg>
      <pc:sldChg chg="modSp new mod">
        <pc:chgData name="Likkith Reddy Chirasani" userId="266801b54d5b5bb7" providerId="LiveId" clId="{EB11B763-C81D-4024-9391-9E45D04B14CE}" dt="2024-05-03T04:47:33.766" v="264" actId="2711"/>
        <pc:sldMkLst>
          <pc:docMk/>
          <pc:sldMk cId="3636298988" sldId="257"/>
        </pc:sldMkLst>
        <pc:spChg chg="mod">
          <ac:chgData name="Likkith Reddy Chirasani" userId="266801b54d5b5bb7" providerId="LiveId" clId="{EB11B763-C81D-4024-9391-9E45D04B14CE}" dt="2024-05-03T04:18:36.377" v="28" actId="122"/>
          <ac:spMkLst>
            <pc:docMk/>
            <pc:sldMk cId="3636298988" sldId="257"/>
            <ac:spMk id="2" creationId="{4ED3F085-934F-8F73-ECEA-1140CABE8334}"/>
          </ac:spMkLst>
        </pc:spChg>
        <pc:spChg chg="mod">
          <ac:chgData name="Likkith Reddy Chirasani" userId="266801b54d5b5bb7" providerId="LiveId" clId="{EB11B763-C81D-4024-9391-9E45D04B14CE}" dt="2024-05-03T04:47:33.766" v="264" actId="2711"/>
          <ac:spMkLst>
            <pc:docMk/>
            <pc:sldMk cId="3636298988" sldId="257"/>
            <ac:spMk id="3" creationId="{73E03C97-FE38-455B-DB0F-267617D2AC6A}"/>
          </ac:spMkLst>
        </pc:spChg>
      </pc:sldChg>
      <pc:sldChg chg="modSp new mod">
        <pc:chgData name="Likkith Reddy Chirasani" userId="266801b54d5b5bb7" providerId="LiveId" clId="{EB11B763-C81D-4024-9391-9E45D04B14CE}" dt="2024-05-03T04:47:46.583" v="265" actId="2711"/>
        <pc:sldMkLst>
          <pc:docMk/>
          <pc:sldMk cId="3161827318" sldId="258"/>
        </pc:sldMkLst>
        <pc:spChg chg="mod">
          <ac:chgData name="Likkith Reddy Chirasani" userId="266801b54d5b5bb7" providerId="LiveId" clId="{EB11B763-C81D-4024-9391-9E45D04B14CE}" dt="2024-05-03T04:21:35.345" v="57" actId="122"/>
          <ac:spMkLst>
            <pc:docMk/>
            <pc:sldMk cId="3161827318" sldId="258"/>
            <ac:spMk id="2" creationId="{228689B3-7A0F-6018-8E3A-3EFBBFC6E771}"/>
          </ac:spMkLst>
        </pc:spChg>
        <pc:spChg chg="mod">
          <ac:chgData name="Likkith Reddy Chirasani" userId="266801b54d5b5bb7" providerId="LiveId" clId="{EB11B763-C81D-4024-9391-9E45D04B14CE}" dt="2024-05-03T04:47:46.583" v="265" actId="2711"/>
          <ac:spMkLst>
            <pc:docMk/>
            <pc:sldMk cId="3161827318" sldId="258"/>
            <ac:spMk id="3" creationId="{68DA5F9D-0548-60ED-A465-C319039DD729}"/>
          </ac:spMkLst>
        </pc:spChg>
      </pc:sldChg>
      <pc:sldChg chg="delSp modSp new mod">
        <pc:chgData name="Likkith Reddy Chirasani" userId="266801b54d5b5bb7" providerId="LiveId" clId="{EB11B763-C81D-4024-9391-9E45D04B14CE}" dt="2024-05-03T04:47:22.419" v="263" actId="2711"/>
        <pc:sldMkLst>
          <pc:docMk/>
          <pc:sldMk cId="774531235" sldId="259"/>
        </pc:sldMkLst>
        <pc:spChg chg="del">
          <ac:chgData name="Likkith Reddy Chirasani" userId="266801b54d5b5bb7" providerId="LiveId" clId="{EB11B763-C81D-4024-9391-9E45D04B14CE}" dt="2024-05-03T04:22:54.894" v="71" actId="21"/>
          <ac:spMkLst>
            <pc:docMk/>
            <pc:sldMk cId="774531235" sldId="259"/>
            <ac:spMk id="2" creationId="{3AF4471E-CFBF-C431-2EEA-2BB4955DBD68}"/>
          </ac:spMkLst>
        </pc:spChg>
        <pc:spChg chg="mod">
          <ac:chgData name="Likkith Reddy Chirasani" userId="266801b54d5b5bb7" providerId="LiveId" clId="{EB11B763-C81D-4024-9391-9E45D04B14CE}" dt="2024-05-03T04:47:22.419" v="263" actId="2711"/>
          <ac:spMkLst>
            <pc:docMk/>
            <pc:sldMk cId="774531235" sldId="259"/>
            <ac:spMk id="3" creationId="{B6D2B293-EF17-00F8-A388-322DC59069DB}"/>
          </ac:spMkLst>
        </pc:spChg>
      </pc:sldChg>
      <pc:sldChg chg="delSp modSp new mod">
        <pc:chgData name="Likkith Reddy Chirasani" userId="266801b54d5b5bb7" providerId="LiveId" clId="{EB11B763-C81D-4024-9391-9E45D04B14CE}" dt="2024-05-03T04:47:03.456" v="262" actId="2711"/>
        <pc:sldMkLst>
          <pc:docMk/>
          <pc:sldMk cId="2161579510" sldId="260"/>
        </pc:sldMkLst>
        <pc:spChg chg="del">
          <ac:chgData name="Likkith Reddy Chirasani" userId="266801b54d5b5bb7" providerId="LiveId" clId="{EB11B763-C81D-4024-9391-9E45D04B14CE}" dt="2024-05-03T04:24:33.619" v="99" actId="21"/>
          <ac:spMkLst>
            <pc:docMk/>
            <pc:sldMk cId="2161579510" sldId="260"/>
            <ac:spMk id="2" creationId="{7AFDC82C-7369-94C9-83E7-61833285BECA}"/>
          </ac:spMkLst>
        </pc:spChg>
        <pc:spChg chg="mod">
          <ac:chgData name="Likkith Reddy Chirasani" userId="266801b54d5b5bb7" providerId="LiveId" clId="{EB11B763-C81D-4024-9391-9E45D04B14CE}" dt="2024-05-03T04:47:03.456" v="262" actId="2711"/>
          <ac:spMkLst>
            <pc:docMk/>
            <pc:sldMk cId="2161579510" sldId="260"/>
            <ac:spMk id="3" creationId="{E6E1780B-A143-FE66-5D56-C3DDF80D1566}"/>
          </ac:spMkLst>
        </pc:spChg>
      </pc:sldChg>
      <pc:sldChg chg="addSp modSp new mod">
        <pc:chgData name="Likkith Reddy Chirasani" userId="266801b54d5b5bb7" providerId="LiveId" clId="{EB11B763-C81D-4024-9391-9E45D04B14CE}" dt="2024-05-03T04:59:44.580" v="537" actId="20577"/>
        <pc:sldMkLst>
          <pc:docMk/>
          <pc:sldMk cId="2185054833" sldId="261"/>
        </pc:sldMkLst>
        <pc:spChg chg="add mod">
          <ac:chgData name="Likkith Reddy Chirasani" userId="266801b54d5b5bb7" providerId="LiveId" clId="{EB11B763-C81D-4024-9391-9E45D04B14CE}" dt="2024-05-03T04:57:09.454" v="516" actId="1076"/>
          <ac:spMkLst>
            <pc:docMk/>
            <pc:sldMk cId="2185054833" sldId="261"/>
            <ac:spMk id="3" creationId="{25F2460C-F390-4756-1F28-8A53F895232D}"/>
          </ac:spMkLst>
        </pc:spChg>
        <pc:spChg chg="add mod">
          <ac:chgData name="Likkith Reddy Chirasani" userId="266801b54d5b5bb7" providerId="LiveId" clId="{EB11B763-C81D-4024-9391-9E45D04B14CE}" dt="2024-05-03T04:59:44.580" v="537" actId="20577"/>
          <ac:spMkLst>
            <pc:docMk/>
            <pc:sldMk cId="2185054833" sldId="261"/>
            <ac:spMk id="4" creationId="{23947FF5-4635-72F5-030E-7A4569685C3C}"/>
          </ac:spMkLst>
        </pc:spChg>
      </pc:sldChg>
      <pc:sldChg chg="modSp new mod">
        <pc:chgData name="Likkith Reddy Chirasani" userId="266801b54d5b5bb7" providerId="LiveId" clId="{EB11B763-C81D-4024-9391-9E45D04B14CE}" dt="2024-05-03T04:46:55.545" v="261" actId="2711"/>
        <pc:sldMkLst>
          <pc:docMk/>
          <pc:sldMk cId="1407499961" sldId="262"/>
        </pc:sldMkLst>
        <pc:spChg chg="mod">
          <ac:chgData name="Likkith Reddy Chirasani" userId="266801b54d5b5bb7" providerId="LiveId" clId="{EB11B763-C81D-4024-9391-9E45D04B14CE}" dt="2024-05-03T04:26:10.964" v="115" actId="122"/>
          <ac:spMkLst>
            <pc:docMk/>
            <pc:sldMk cId="1407499961" sldId="262"/>
            <ac:spMk id="2" creationId="{98FB8C02-11F4-D2F8-FE97-77F2E3C48E1F}"/>
          </ac:spMkLst>
        </pc:spChg>
        <pc:spChg chg="mod">
          <ac:chgData name="Likkith Reddy Chirasani" userId="266801b54d5b5bb7" providerId="LiveId" clId="{EB11B763-C81D-4024-9391-9E45D04B14CE}" dt="2024-05-03T04:46:55.545" v="261" actId="2711"/>
          <ac:spMkLst>
            <pc:docMk/>
            <pc:sldMk cId="1407499961" sldId="262"/>
            <ac:spMk id="3" creationId="{F05AEBC4-772F-B09A-AD3F-EF05AE4DC995}"/>
          </ac:spMkLst>
        </pc:spChg>
      </pc:sldChg>
      <pc:sldChg chg="delSp modSp new mod">
        <pc:chgData name="Likkith Reddy Chirasani" userId="266801b54d5b5bb7" providerId="LiveId" clId="{EB11B763-C81D-4024-9391-9E45D04B14CE}" dt="2024-05-03T04:58:43.210" v="527" actId="20577"/>
        <pc:sldMkLst>
          <pc:docMk/>
          <pc:sldMk cId="3269770303" sldId="263"/>
        </pc:sldMkLst>
        <pc:spChg chg="del">
          <ac:chgData name="Likkith Reddy Chirasani" userId="266801b54d5b5bb7" providerId="LiveId" clId="{EB11B763-C81D-4024-9391-9E45D04B14CE}" dt="2024-05-03T04:29:13.891" v="143" actId="21"/>
          <ac:spMkLst>
            <pc:docMk/>
            <pc:sldMk cId="3269770303" sldId="263"/>
            <ac:spMk id="2" creationId="{139D66F1-5B89-A7E1-CD6D-284AA6379828}"/>
          </ac:spMkLst>
        </pc:spChg>
        <pc:spChg chg="mod">
          <ac:chgData name="Likkith Reddy Chirasani" userId="266801b54d5b5bb7" providerId="LiveId" clId="{EB11B763-C81D-4024-9391-9E45D04B14CE}" dt="2024-05-03T04:58:43.210" v="527" actId="20577"/>
          <ac:spMkLst>
            <pc:docMk/>
            <pc:sldMk cId="3269770303" sldId="263"/>
            <ac:spMk id="3" creationId="{FF912305-A637-1D2B-1C2F-1F1D6A8AA09C}"/>
          </ac:spMkLst>
        </pc:spChg>
      </pc:sldChg>
      <pc:sldChg chg="addSp delSp modSp new mod">
        <pc:chgData name="Likkith Reddy Chirasani" userId="266801b54d5b5bb7" providerId="LiveId" clId="{EB11B763-C81D-4024-9391-9E45D04B14CE}" dt="2024-05-03T04:38:19.527" v="187" actId="14100"/>
        <pc:sldMkLst>
          <pc:docMk/>
          <pc:sldMk cId="2534652082" sldId="264"/>
        </pc:sldMkLst>
        <pc:spChg chg="mod">
          <ac:chgData name="Likkith Reddy Chirasani" userId="266801b54d5b5bb7" providerId="LiveId" clId="{EB11B763-C81D-4024-9391-9E45D04B14CE}" dt="2024-05-03T04:32:40.500" v="183" actId="122"/>
          <ac:spMkLst>
            <pc:docMk/>
            <pc:sldMk cId="2534652082" sldId="264"/>
            <ac:spMk id="2" creationId="{1981F49F-55A2-2A57-9216-46BDA21B70BC}"/>
          </ac:spMkLst>
        </pc:spChg>
        <pc:spChg chg="del">
          <ac:chgData name="Likkith Reddy Chirasani" userId="266801b54d5b5bb7" providerId="LiveId" clId="{EB11B763-C81D-4024-9391-9E45D04B14CE}" dt="2024-05-03T04:38:02.920" v="184"/>
          <ac:spMkLst>
            <pc:docMk/>
            <pc:sldMk cId="2534652082" sldId="264"/>
            <ac:spMk id="3" creationId="{1B4B8C64-8096-4AA0-8D59-D83923D15ED8}"/>
          </ac:spMkLst>
        </pc:spChg>
        <pc:picChg chg="add mod">
          <ac:chgData name="Likkith Reddy Chirasani" userId="266801b54d5b5bb7" providerId="LiveId" clId="{EB11B763-C81D-4024-9391-9E45D04B14CE}" dt="2024-05-03T04:38:19.527" v="187" actId="14100"/>
          <ac:picMkLst>
            <pc:docMk/>
            <pc:sldMk cId="2534652082" sldId="264"/>
            <ac:picMk id="4" creationId="{83552BC3-B48E-ECAC-E2A2-A455479BD50B}"/>
          </ac:picMkLst>
        </pc:picChg>
      </pc:sldChg>
      <pc:sldChg chg="modSp new mod">
        <pc:chgData name="Likkith Reddy Chirasani" userId="266801b54d5b5bb7" providerId="LiveId" clId="{EB11B763-C81D-4024-9391-9E45D04B14CE}" dt="2024-05-03T04:45:21.464" v="248" actId="255"/>
        <pc:sldMkLst>
          <pc:docMk/>
          <pc:sldMk cId="2765390925" sldId="265"/>
        </pc:sldMkLst>
        <pc:spChg chg="mod">
          <ac:chgData name="Likkith Reddy Chirasani" userId="266801b54d5b5bb7" providerId="LiveId" clId="{EB11B763-C81D-4024-9391-9E45D04B14CE}" dt="2024-05-03T04:39:34.272" v="194" actId="122"/>
          <ac:spMkLst>
            <pc:docMk/>
            <pc:sldMk cId="2765390925" sldId="265"/>
            <ac:spMk id="2" creationId="{D99B62F4-F85B-F5CC-81AA-DFA86D9A073C}"/>
          </ac:spMkLst>
        </pc:spChg>
        <pc:spChg chg="mod">
          <ac:chgData name="Likkith Reddy Chirasani" userId="266801b54d5b5bb7" providerId="LiveId" clId="{EB11B763-C81D-4024-9391-9E45D04B14CE}" dt="2024-05-03T04:45:21.464" v="248" actId="255"/>
          <ac:spMkLst>
            <pc:docMk/>
            <pc:sldMk cId="2765390925" sldId="265"/>
            <ac:spMk id="3" creationId="{5DEBABA1-3681-892D-97D1-B8FA28FCFA71}"/>
          </ac:spMkLst>
        </pc:spChg>
      </pc:sldChg>
      <pc:sldChg chg="delSp modSp new mod">
        <pc:chgData name="Likkith Reddy Chirasani" userId="266801b54d5b5bb7" providerId="LiveId" clId="{EB11B763-C81D-4024-9391-9E45D04B14CE}" dt="2024-05-03T04:44:44.702" v="244" actId="5793"/>
        <pc:sldMkLst>
          <pc:docMk/>
          <pc:sldMk cId="2964871418" sldId="266"/>
        </pc:sldMkLst>
        <pc:spChg chg="del">
          <ac:chgData name="Likkith Reddy Chirasani" userId="266801b54d5b5bb7" providerId="LiveId" clId="{EB11B763-C81D-4024-9391-9E45D04B14CE}" dt="2024-05-03T04:42:46.300" v="233" actId="21"/>
          <ac:spMkLst>
            <pc:docMk/>
            <pc:sldMk cId="2964871418" sldId="266"/>
            <ac:spMk id="2" creationId="{A88828E4-F809-67DD-30FD-7E5C0CF3D5C1}"/>
          </ac:spMkLst>
        </pc:spChg>
        <pc:spChg chg="mod">
          <ac:chgData name="Likkith Reddy Chirasani" userId="266801b54d5b5bb7" providerId="LiveId" clId="{EB11B763-C81D-4024-9391-9E45D04B14CE}" dt="2024-05-03T04:44:44.702" v="244" actId="5793"/>
          <ac:spMkLst>
            <pc:docMk/>
            <pc:sldMk cId="2964871418" sldId="266"/>
            <ac:spMk id="3" creationId="{55EFA746-19B3-2288-2576-3F620D245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6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4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6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5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2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08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F8ED2C-2AB0-485C-A8BE-7C9F645A2FD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0B69-C61D-47DD-90D9-C08253720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24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732A-66AA-2B1F-1A49-1BB22D29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FLIGHT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65226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A746-19B3-2288-2576-3F620D24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85136"/>
            <a:ext cx="11169446" cy="6361470"/>
          </a:xfrm>
        </p:spPr>
        <p:txBody>
          <a:bodyPr/>
          <a:lstStyle/>
          <a:p>
            <a:pPr marL="342900" lvl="0" indent="-342900" algn="l">
              <a:lnSpc>
                <a:spcPct val="107000"/>
              </a:lnSpc>
              <a:spcAft>
                <a:spcPts val="15"/>
              </a:spcAft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Relationships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Airlines and Flights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Each flight is operated by one airline, establishing a one-to-many relationship between Airlines and Flights.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Airports and Flights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Each flight has a departure and arrival airport, establishing two one-to-many relationships between Airports and Flights (departure and arrival).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Flights and Booked Flights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Each booked flight corresponds to one flight, establishing a one-to-many relationship between Flights and Booked Flights.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Users and Booked Flights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Each booked flight is associated with one user who made the booking, establishing a one-to-many relationship between Users and Booked Flights.</a:t>
            </a:r>
          </a:p>
          <a:p>
            <a:pPr marL="457200" lvl="1" indent="0" algn="l">
              <a:lnSpc>
                <a:spcPct val="107000"/>
              </a:lnSpc>
              <a:spcAft>
                <a:spcPts val="15"/>
              </a:spcAft>
              <a:buSzPts val="1000"/>
              <a:buNone/>
              <a:tabLst>
                <a:tab pos="914400" algn="l"/>
              </a:tabLst>
            </a:pP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15"/>
              </a:spcAft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Attributes with Keys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Primary keys are marked for each entity (ID fields).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Foreign keys are used to establish relationships between entities (e.g.,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airline_id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departure_airport_id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arrival_airport_id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flight_id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).</a:t>
            </a:r>
            <a:endParaRPr lang="en-IN" sz="16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8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2460C-F390-4756-1F28-8A53F895232D}"/>
              </a:ext>
            </a:extLst>
          </p:cNvPr>
          <p:cNvSpPr txBox="1"/>
          <p:nvPr/>
        </p:nvSpPr>
        <p:spPr>
          <a:xfrm>
            <a:off x="226142" y="1113472"/>
            <a:ext cx="11297264" cy="1200329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/>
            <a:r>
              <a:rPr lang="en-IN" sz="7200" b="1" i="0" u="none" strike="noStrike" baseline="0" dirty="0">
                <a:latin typeface="CIDFont+F1"/>
              </a:rPr>
              <a:t>Thank you</a:t>
            </a:r>
            <a:endParaRPr lang="en-IN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47FF5-4635-72F5-030E-7A4569685C3C}"/>
              </a:ext>
            </a:extLst>
          </p:cNvPr>
          <p:cNvSpPr txBox="1"/>
          <p:nvPr/>
        </p:nvSpPr>
        <p:spPr>
          <a:xfrm>
            <a:off x="6499122" y="3569110"/>
            <a:ext cx="492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AP22110010179- Chirasani Likkith  Reddy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AP22110010168-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Bhuvanesh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AP22110010151-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Amarnadh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kalluri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AP22110010154- Surya Manava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AP22110010163- Nena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F085-934F-8F73-ECEA-1140CABE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baseline="0" dirty="0">
                <a:latin typeface="Algerian" panose="04020705040A02060702" pitchFamily="82" charset="0"/>
              </a:rPr>
              <a:t>Project background: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3C97-FE38-455B-DB0F-267617D2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systems have become indispensable tools in the modern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landscape, revolutionizing the way individuals plan and book their journeys.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abstract offers a succinct overview of flight booking systems, highlighting their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significance, functionalities, challenges, and future prospects.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systems serve as digital platforms that enable users to search, compare,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reserve flights from various airlines. These systems leverage advanced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 including user-friendly interfaces, real-time data integration, and secure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gateways, to streamline the booking process.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9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89B3-7A0F-6018-8E3A-3EFBBFC6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i="0" u="none" strike="noStrike" baseline="0" dirty="0">
                <a:latin typeface="Algerian" panose="04020705040A02060702" pitchFamily="82" charset="0"/>
              </a:rPr>
              <a:t>Description of project: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5F9D-0548-60ED-A465-C319039D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flight booking system described in the SQL code serves as a foundational structure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airline operations and passenger bookings. It acts as a centralized hub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crucial information about airlines, airports, flights, and passengers is stored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organized. This system is vital for ensuring smooth airline operations and efficient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management.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List: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Airlines List table contains details about different airlines, such as their names.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helps in identifying the airlines operating within the system and allows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reference when associating flights with specific airlines.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2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293-EF17-00F8-A388-322DC590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383458"/>
            <a:ext cx="10314037" cy="6164826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List: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Airport List table stores information about various airports, including their names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locations. This table is essential for identifying departure and arrival airports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and helps in providing accurate airport information to passengers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List: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Flight List table manages detailed flight schedules, including information like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associated with the flight, the plane number, departure and arrival airports,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and arrival times, available seats, and ticket prices. This table serves as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 for flight-related information, enabling airlines to efficiently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their flight schedules and bookings.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Booked Flight: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Booked Flight table records passenger bookings for flights. It includes details such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flight ID, passenger name, address, and contact information. This table helps in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passenger bookings and facilitates communication with passengers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their travel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3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780B-A143-FE66-5D56-C3DDF80D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8" y="430595"/>
            <a:ext cx="11078856" cy="6098024"/>
          </a:xfrm>
        </p:spPr>
        <p:txBody>
          <a:bodyPr/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table stores information about users who can access the system. This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their usernames, passwords, email addresses, and phone numbers. This table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access to the system and allows for user-specific functionalities, such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booking flights and managing reservations.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flight booking system outlined by the SQL code is a comprehensive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that plays a crucial role in managing airline operations and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bookings.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7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C02-11F4-D2F8-FE97-77F2E3C4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baseline="0" dirty="0">
                <a:latin typeface="Algerian" panose="04020705040A02060702" pitchFamily="82" charset="0"/>
              </a:rPr>
              <a:t>Methodology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EBC4-772F-B09A-AD3F-EF05AE4D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8" y="1573162"/>
            <a:ext cx="9105956" cy="4675238"/>
          </a:xfrm>
        </p:spPr>
        <p:txBody>
          <a:bodyPr/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database schema, including tables for airlines, airports,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flights, booked flights, and users.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rationale behind the design decisions, such as the use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keys, foreign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Population: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process of populating the database with sample data,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airlines, airports, flights, and passenger bookings.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any challenges or considerations in data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population.n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keys, and data types.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9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2305-A637-1D2B-1C2F-1F1D6A8A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432619"/>
            <a:ext cx="10540181" cy="6056671"/>
          </a:xfrm>
        </p:spPr>
        <p:txBody>
          <a:bodyPr>
            <a:normAutofit/>
          </a:bodyPr>
          <a:lstStyle/>
          <a:p>
            <a:pPr marL="342900" lvl="0" indent="-342900" algn="l" fontAlgn="base">
              <a:lnSpc>
                <a:spcPct val="107000"/>
              </a:lnSpc>
              <a:spcAft>
                <a:spcPts val="19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❖"/>
            </a:pPr>
            <a:r>
              <a:rPr lang="en-IN" sz="1800" b="1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System Functionality: </a:t>
            </a:r>
            <a:endParaRPr lang="en-IN" sz="1800" strike="noStrike" kern="1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90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Explain the functionality of the flight booking system, including how it manages flight schedules, seat availability, and passenger bookings.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Describe how users interact with the system, such as searching for flights and making reservations.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endParaRPr lang="en-IN" kern="1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107000"/>
              </a:lnSpc>
              <a:spcAft>
                <a:spcPts val="19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❖"/>
            </a:pPr>
            <a:r>
              <a:rPr lang="en-IN" sz="1800" b="1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SQL Queries: </a:t>
            </a:r>
            <a:endParaRPr lang="en-IN" sz="1800" strike="noStrike" kern="1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220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Provide examples of SQL queries used in the system, such as retrieving flight information, booking flights, and updating passenger details.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Explain the purpose and functionality of each query.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endParaRPr lang="en-IN" kern="1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107000"/>
              </a:lnSpc>
              <a:spcAft>
                <a:spcPts val="19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❖"/>
            </a:pPr>
            <a:r>
              <a:rPr lang="en-IN" sz="1800" b="1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Normalization and Optimization:</a:t>
            </a:r>
            <a:r>
              <a:rPr lang="en-IN" sz="1800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9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Applied normalization techniques to reduce data redundancy and improve database performance. </a:t>
            </a:r>
          </a:p>
          <a:p>
            <a:pPr marL="742950" marR="622935" lvl="1" indent="-28575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Optimized SQL queries and database operations to improve overall system efficiency and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326977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F49F-55A2-2A57-9216-46BDA21B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i="0" u="none" strike="noStrike" baseline="0" dirty="0">
                <a:latin typeface="CIDFont+F1"/>
              </a:rPr>
              <a:t>Entity Relation Diagram (ER Diagram)</a:t>
            </a:r>
            <a:endParaRPr lang="en-IN" sz="2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52BC3-B48E-ECAC-E2A2-A455479BD5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19" y="1140542"/>
            <a:ext cx="5624051" cy="52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62F4-F85B-F5CC-81AA-DFA86D9A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baseline="0" dirty="0">
                <a:latin typeface="Algerian" panose="04020705040A02060702" pitchFamily="82" charset="0"/>
              </a:rPr>
              <a:t>Description of ER diagram: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ABA1-3681-892D-97D1-B8FA28FC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2" y="1160206"/>
            <a:ext cx="9263272" cy="5088193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15"/>
              </a:spcAft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Entities and Attributes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</a:t>
            </a:r>
            <a:endParaRPr lang="en-IN" sz="1800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Airlines</a:t>
            </a:r>
            <a:r>
              <a:rPr lang="en-IN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Represents different airlines. Attributes may include an auto-incremented ID and the name of the airline.</a:t>
            </a:r>
            <a:endParaRPr lang="en-IN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Airports</a:t>
            </a:r>
            <a:r>
              <a:rPr lang="en-IN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Represents various airports. Attributes may include an auto-incremented ID, the name of the airport, and its location.</a:t>
            </a:r>
            <a:endParaRPr lang="en-IN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Flights</a:t>
            </a:r>
            <a:r>
              <a:rPr lang="en-IN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Represents individual flights. Attributes may include an auto-incremented ID, the ID of the airline operating the flight, the plane number, departure and arrival airport IDs, departure and arrival datetimes, available seats, price, and creation timestamp.</a:t>
            </a:r>
            <a:endParaRPr lang="en-IN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Booked Flights</a:t>
            </a:r>
            <a:r>
              <a:rPr lang="en-IN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Represents flights that have been booked by users. Attributes may include an auto-incremented ID, the ID of the booked flight, the name, address, and contact information of the person booking the flight.</a:t>
            </a:r>
            <a:endParaRPr lang="en-IN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15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Users</a:t>
            </a:r>
            <a:r>
              <a:rPr lang="en-IN" kern="1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: Represents users of the system. Attributes may include an auto-incremented ID, username, password, email, and phone number.</a:t>
            </a:r>
            <a:endParaRPr lang="en-IN" kern="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9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968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Book Antiqua</vt:lpstr>
      <vt:lpstr>Century Gothic</vt:lpstr>
      <vt:lpstr>CIDFont+F1</vt:lpstr>
      <vt:lpstr>Courier New</vt:lpstr>
      <vt:lpstr>Symbol</vt:lpstr>
      <vt:lpstr>Times New Roman</vt:lpstr>
      <vt:lpstr>Wingdings 3</vt:lpstr>
      <vt:lpstr>Ion</vt:lpstr>
      <vt:lpstr>FLIGHT BOOKING SYSTEM</vt:lpstr>
      <vt:lpstr>Project background:</vt:lpstr>
      <vt:lpstr>Description of project:</vt:lpstr>
      <vt:lpstr>PowerPoint Presentation</vt:lpstr>
      <vt:lpstr>PowerPoint Presentation</vt:lpstr>
      <vt:lpstr>Methodology</vt:lpstr>
      <vt:lpstr>PowerPoint Presentation</vt:lpstr>
      <vt:lpstr>Entity Relation Diagram (ER Diagram)</vt:lpstr>
      <vt:lpstr>Description of ER diagram: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Likkith Reddy Chirasani</dc:creator>
  <cp:lastModifiedBy>Likkith Reddy Chirasani</cp:lastModifiedBy>
  <cp:revision>1</cp:revision>
  <dcterms:created xsi:type="dcterms:W3CDTF">2024-05-03T04:11:21Z</dcterms:created>
  <dcterms:modified xsi:type="dcterms:W3CDTF">2024-05-03T04:59:49Z</dcterms:modified>
</cp:coreProperties>
</file>