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2"/>
    <p:sldId id="260" r:id="rId3"/>
    <p:sldId id="261" r:id="rId4"/>
    <p:sldId id="262" r:id="rId5"/>
    <p:sldId id="263" r:id="rId6"/>
    <p:sldId id="264" r:id="rId7"/>
    <p:sldId id="265" r:id="rId8"/>
    <p:sldId id="266" r:id="rId9"/>
    <p:sldId id="267" r:id="rId10"/>
    <p:sldId id="268" r:id="rId11"/>
    <p:sldId id="269"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8" Type="http://schemas.openxmlformats.org/officeDocument/2006/relationships/image" Target="../media/image2.png" /><Relationship Id="rId3" Type="http://schemas.openxmlformats.org/officeDocument/2006/relationships/tags" Target="../tags/tag10.xml" /><Relationship Id="rId7" Type="http://schemas.openxmlformats.org/officeDocument/2006/relationships/slideMaster" Target="../slideMasters/slideMaster1.xml" /><Relationship Id="rId2" Type="http://schemas.openxmlformats.org/officeDocument/2006/relationships/tags" Target="../tags/tag9.xml" /><Relationship Id="rId1" Type="http://schemas.openxmlformats.org/officeDocument/2006/relationships/tags" Target="../tags/tag8.xml" /><Relationship Id="rId6" Type="http://schemas.openxmlformats.org/officeDocument/2006/relationships/tags" Target="../tags/tag13.xml" /><Relationship Id="rId5" Type="http://schemas.openxmlformats.org/officeDocument/2006/relationships/tags" Target="../tags/tag12.xml" /><Relationship Id="rId4" Type="http://schemas.openxmlformats.org/officeDocument/2006/relationships/tags" Target="../tags/tag11.xml" /><Relationship Id="rId9" Type="http://schemas.openxmlformats.org/officeDocument/2006/relationships/image" Target="../media/image3.png" /></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62.xml" /><Relationship Id="rId2" Type="http://schemas.openxmlformats.org/officeDocument/2006/relationships/tags" Target="../tags/tag61.xml" /><Relationship Id="rId1" Type="http://schemas.openxmlformats.org/officeDocument/2006/relationships/tags" Target="../tags/tag60.xml" /><Relationship Id="rId6" Type="http://schemas.openxmlformats.org/officeDocument/2006/relationships/slideMaster" Target="../slideMasters/slideMaster1.xml" /><Relationship Id="rId5" Type="http://schemas.openxmlformats.org/officeDocument/2006/relationships/tags" Target="../tags/tag64.xml" /><Relationship Id="rId4" Type="http://schemas.openxmlformats.org/officeDocument/2006/relationships/tags" Target="../tags/tag63.xml" /></Relationships>
</file>

<file path=ppt/slideLayouts/_rels/slideLayout11.xml.rels><?xml version="1.0" encoding="UTF-8" standalone="yes"?>
<Relationships xmlns="http://schemas.openxmlformats.org/package/2006/relationships"><Relationship Id="rId8" Type="http://schemas.openxmlformats.org/officeDocument/2006/relationships/slideMaster" Target="../slideMasters/slideMaster1.xml" /><Relationship Id="rId3" Type="http://schemas.openxmlformats.org/officeDocument/2006/relationships/tags" Target="../tags/tag67.xml" /><Relationship Id="rId7" Type="http://schemas.openxmlformats.org/officeDocument/2006/relationships/tags" Target="../tags/tag71.xml" /><Relationship Id="rId2" Type="http://schemas.openxmlformats.org/officeDocument/2006/relationships/tags" Target="../tags/tag66.xml" /><Relationship Id="rId1" Type="http://schemas.openxmlformats.org/officeDocument/2006/relationships/tags" Target="../tags/tag65.xml" /><Relationship Id="rId6" Type="http://schemas.openxmlformats.org/officeDocument/2006/relationships/tags" Target="../tags/tag70.xml" /><Relationship Id="rId11" Type="http://schemas.openxmlformats.org/officeDocument/2006/relationships/image" Target="../media/image9.png" /><Relationship Id="rId5" Type="http://schemas.openxmlformats.org/officeDocument/2006/relationships/tags" Target="../tags/tag69.xml" /><Relationship Id="rId10" Type="http://schemas.openxmlformats.org/officeDocument/2006/relationships/image" Target="../media/image8.png" /><Relationship Id="rId4" Type="http://schemas.openxmlformats.org/officeDocument/2006/relationships/tags" Target="../tags/tag68.xml" /><Relationship Id="rId9" Type="http://schemas.openxmlformats.org/officeDocument/2006/relationships/image" Target="../media/image1.png" /></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74.xml" /><Relationship Id="rId2" Type="http://schemas.openxmlformats.org/officeDocument/2006/relationships/tags" Target="../tags/tag73.xml" /><Relationship Id="rId1" Type="http://schemas.openxmlformats.org/officeDocument/2006/relationships/tags" Target="../tags/tag72.xml" /><Relationship Id="rId5" Type="http://schemas.openxmlformats.org/officeDocument/2006/relationships/slideMaster" Target="../slideMasters/slideMaster1.xml" /><Relationship Id="rId4" Type="http://schemas.openxmlformats.org/officeDocument/2006/relationships/tags" Target="../tags/tag75.xml" /></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6.xml" /><Relationship Id="rId2" Type="http://schemas.openxmlformats.org/officeDocument/2006/relationships/tags" Target="../tags/tag15.xml" /><Relationship Id="rId1" Type="http://schemas.openxmlformats.org/officeDocument/2006/relationships/tags" Target="../tags/tag14.xml" /><Relationship Id="rId6" Type="http://schemas.openxmlformats.org/officeDocument/2006/relationships/slideMaster" Target="../slideMasters/slideMaster1.xml" /><Relationship Id="rId5" Type="http://schemas.openxmlformats.org/officeDocument/2006/relationships/tags" Target="../tags/tag18.xml" /><Relationship Id="rId4" Type="http://schemas.openxmlformats.org/officeDocument/2006/relationships/tags" Target="../tags/tag17.xml" /></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6.xml" /><Relationship Id="rId13" Type="http://schemas.openxmlformats.org/officeDocument/2006/relationships/image" Target="../media/image6.png" /><Relationship Id="rId3" Type="http://schemas.openxmlformats.org/officeDocument/2006/relationships/tags" Target="../tags/tag21.xml" /><Relationship Id="rId7" Type="http://schemas.openxmlformats.org/officeDocument/2006/relationships/tags" Target="../tags/tag25.xml" /><Relationship Id="rId12" Type="http://schemas.openxmlformats.org/officeDocument/2006/relationships/image" Target="../media/image5.png" /><Relationship Id="rId2" Type="http://schemas.openxmlformats.org/officeDocument/2006/relationships/tags" Target="../tags/tag20.xml" /><Relationship Id="rId1" Type="http://schemas.openxmlformats.org/officeDocument/2006/relationships/tags" Target="../tags/tag19.xml" /><Relationship Id="rId6" Type="http://schemas.openxmlformats.org/officeDocument/2006/relationships/tags" Target="../tags/tag24.xml" /><Relationship Id="rId11" Type="http://schemas.openxmlformats.org/officeDocument/2006/relationships/image" Target="../media/image4.png" /><Relationship Id="rId5" Type="http://schemas.openxmlformats.org/officeDocument/2006/relationships/tags" Target="../tags/tag23.xml" /><Relationship Id="rId10" Type="http://schemas.openxmlformats.org/officeDocument/2006/relationships/slideMaster" Target="../slideMasters/slideMaster1.xml" /><Relationship Id="rId4" Type="http://schemas.openxmlformats.org/officeDocument/2006/relationships/tags" Target="../tags/tag22.xml" /><Relationship Id="rId9" Type="http://schemas.openxmlformats.org/officeDocument/2006/relationships/tags" Target="../tags/tag27.xml" /></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 /><Relationship Id="rId3" Type="http://schemas.openxmlformats.org/officeDocument/2006/relationships/tags" Target="../tags/tag30.xml" /><Relationship Id="rId7" Type="http://schemas.openxmlformats.org/officeDocument/2006/relationships/tags" Target="../tags/tag34.xml" /><Relationship Id="rId2" Type="http://schemas.openxmlformats.org/officeDocument/2006/relationships/tags" Target="../tags/tag29.xml" /><Relationship Id="rId1" Type="http://schemas.openxmlformats.org/officeDocument/2006/relationships/tags" Target="../tags/tag28.xml" /><Relationship Id="rId6" Type="http://schemas.openxmlformats.org/officeDocument/2006/relationships/tags" Target="../tags/tag33.xml" /><Relationship Id="rId5" Type="http://schemas.openxmlformats.org/officeDocument/2006/relationships/tags" Target="../tags/tag32.xml" /><Relationship Id="rId10" Type="http://schemas.openxmlformats.org/officeDocument/2006/relationships/image" Target="../media/image7.png" /><Relationship Id="rId4" Type="http://schemas.openxmlformats.org/officeDocument/2006/relationships/tags" Target="../tags/tag31.xml" /><Relationship Id="rId9" Type="http://schemas.openxmlformats.org/officeDocument/2006/relationships/image" Target="../media/image1.png" /></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37.xml" /><Relationship Id="rId7" Type="http://schemas.openxmlformats.org/officeDocument/2006/relationships/slideMaster" Target="../slideMasters/slideMaster1.xml" /><Relationship Id="rId2" Type="http://schemas.openxmlformats.org/officeDocument/2006/relationships/tags" Target="../tags/tag36.xml" /><Relationship Id="rId1" Type="http://schemas.openxmlformats.org/officeDocument/2006/relationships/tags" Target="../tags/tag35.xml" /><Relationship Id="rId6" Type="http://schemas.openxmlformats.org/officeDocument/2006/relationships/tags" Target="../tags/tag40.xml" /><Relationship Id="rId5" Type="http://schemas.openxmlformats.org/officeDocument/2006/relationships/tags" Target="../tags/tag39.xml" /><Relationship Id="rId4" Type="http://schemas.openxmlformats.org/officeDocument/2006/relationships/tags" Target="../tags/tag38.xml" /></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8.xml" /><Relationship Id="rId3" Type="http://schemas.openxmlformats.org/officeDocument/2006/relationships/tags" Target="../tags/tag43.xml" /><Relationship Id="rId7" Type="http://schemas.openxmlformats.org/officeDocument/2006/relationships/tags" Target="../tags/tag47.xml" /><Relationship Id="rId2" Type="http://schemas.openxmlformats.org/officeDocument/2006/relationships/tags" Target="../tags/tag42.xml" /><Relationship Id="rId1" Type="http://schemas.openxmlformats.org/officeDocument/2006/relationships/tags" Target="../tags/tag41.xml" /><Relationship Id="rId6" Type="http://schemas.openxmlformats.org/officeDocument/2006/relationships/tags" Target="../tags/tag46.xml" /><Relationship Id="rId5" Type="http://schemas.openxmlformats.org/officeDocument/2006/relationships/tags" Target="../tags/tag45.xml" /><Relationship Id="rId4" Type="http://schemas.openxmlformats.org/officeDocument/2006/relationships/tags" Target="../tags/tag44.xml" /><Relationship Id="rId9"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51.xml" /><Relationship Id="rId2" Type="http://schemas.openxmlformats.org/officeDocument/2006/relationships/tags" Target="../tags/tag50.xml" /><Relationship Id="rId1" Type="http://schemas.openxmlformats.org/officeDocument/2006/relationships/tags" Target="../tags/tag49.xml" /><Relationship Id="rId5" Type="http://schemas.openxmlformats.org/officeDocument/2006/relationships/slideMaster" Target="../slideMasters/slideMaster1.xml" /><Relationship Id="rId4" Type="http://schemas.openxmlformats.org/officeDocument/2006/relationships/tags" Target="../tags/tag52.xml" /></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55.xml" /><Relationship Id="rId2" Type="http://schemas.openxmlformats.org/officeDocument/2006/relationships/tags" Target="../tags/tag54.xml" /><Relationship Id="rId1" Type="http://schemas.openxmlformats.org/officeDocument/2006/relationships/tags" Target="../tags/tag53.xml" /><Relationship Id="rId4"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8.xml" /><Relationship Id="rId2" Type="http://schemas.openxmlformats.org/officeDocument/2006/relationships/tags" Target="../tags/tag57.xml" /><Relationship Id="rId1" Type="http://schemas.openxmlformats.org/officeDocument/2006/relationships/tags" Target="../tags/tag56.xml" /><Relationship Id="rId5" Type="http://schemas.openxmlformats.org/officeDocument/2006/relationships/slideMaster" Target="../slideMasters/slideMaster1.xml" /><Relationship Id="rId4" Type="http://schemas.openxmlformats.org/officeDocument/2006/relationships/tags" Target="../tags/tag59.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图片 11" descr="/Users/wangweisen/Desktop/背景.png背景"/>
          <p:cNvPicPr>
            <a:picLocks noChangeAspect="1"/>
          </p:cNvPicPr>
          <p:nvPr userDrawn="1">
            <p:custDataLst>
              <p:tags r:id="rId1"/>
            </p:custDataLst>
          </p:nvPr>
        </p:nvPicPr>
        <p:blipFill>
          <a:blip r:embed="rId8"/>
          <a:srcRect/>
          <a:stretch>
            <a:fillRect/>
          </a:stretch>
        </p:blipFill>
        <p:spPr>
          <a:xfrm>
            <a:off x="0" y="0"/>
            <a:ext cx="12192000" cy="6858000"/>
          </a:xfrm>
          <a:prstGeom prst="rect">
            <a:avLst/>
          </a:prstGeom>
        </p:spPr>
      </p:pic>
      <p:pic>
        <p:nvPicPr>
          <p:cNvPr id="13" name="图片 12" descr="元素3"/>
          <p:cNvPicPr>
            <a:picLocks noChangeAspect="1"/>
          </p:cNvPicPr>
          <p:nvPr userDrawn="1">
            <p:custDataLst>
              <p:tags r:id="rId2"/>
            </p:custDataLst>
          </p:nvPr>
        </p:nvPicPr>
        <p:blipFill>
          <a:blip r:embed="rId9"/>
          <a:stretch>
            <a:fillRect/>
          </a:stretch>
        </p:blipFill>
        <p:spPr>
          <a:xfrm>
            <a:off x="6945630" y="726"/>
            <a:ext cx="5245735" cy="6857170"/>
          </a:xfrm>
          <a:prstGeom prst="rect">
            <a:avLst/>
          </a:prstGeom>
        </p:spPr>
      </p:pic>
      <p:sp>
        <p:nvSpPr>
          <p:cNvPr id="2" name="标题 1"/>
          <p:cNvSpPr>
            <a:spLocks noGrp="1"/>
          </p:cNvSpPr>
          <p:nvPr>
            <p:ph type="ctrTitle" hasCustomPrompt="1"/>
            <p:custDataLst>
              <p:tags r:id="rId3"/>
            </p:custDataLst>
          </p:nvPr>
        </p:nvSpPr>
        <p:spPr>
          <a:xfrm>
            <a:off x="868680" y="2225675"/>
            <a:ext cx="6633896" cy="2406650"/>
          </a:xfrm>
        </p:spPr>
        <p:txBody>
          <a:bodyPr vert="horz" wrap="square" lIns="0" tIns="38100" rIns="76200" bIns="38100" rtlCol="0" anchor="ctr" anchorCtr="0">
            <a:normAutofit/>
          </a:bodyPr>
          <a:lstStyle>
            <a:lvl1pPr marL="0" indent="0">
              <a:buFont typeface="Arial" panose="020B0604020202020204" pitchFamily="34" charset="0"/>
              <a:buNone/>
              <a:defRPr kumimoji="0" lang="en-US" sz="5800" i="0" u="none" strike="noStrike" cap="none" spc="0" normalizeH="0" baseline="0" dirty="0">
                <a:solidFill>
                  <a:schemeClr val="lt1">
                    <a:lumMod val="100000"/>
                  </a:schemeClr>
                </a:solidFill>
                <a:uFillTx/>
                <a:latin typeface="+mj-lt"/>
              </a:defRPr>
            </a:lvl1pPr>
          </a:lstStyle>
          <a:p>
            <a:pPr marL="0" marR="0" lvl="0" fontAlgn="auto">
              <a:lnSpc>
                <a:spcPct val="92000"/>
              </a:lnSpc>
              <a:buClrTx/>
              <a:buSzTx/>
              <a:buFontTx/>
            </a:pPr>
            <a:r>
              <a:rPr lang="en-US" dirty="0">
                <a:latin typeface="+mj-lt"/>
              </a:rPr>
              <a:t>Click to add title</a:t>
            </a:r>
            <a:endParaRPr lang="en-US" dirty="0"/>
          </a:p>
        </p:txBody>
      </p:sp>
      <p:sp>
        <p:nvSpPr>
          <p:cNvPr id="7" name="日期占位符 6"/>
          <p:cNvSpPr>
            <a:spLocks noGrp="1"/>
          </p:cNvSpPr>
          <p:nvPr>
            <p:ph type="dt" sz="half" idx="10"/>
            <p:custDataLst>
              <p:tags r:id="rId4"/>
            </p:custDataLst>
          </p:nvPr>
        </p:nvSpPr>
        <p:spPr/>
        <p:txBody>
          <a:bodyPr/>
          <a:lstStyle/>
          <a:p>
            <a:r>
              <a:rPr lang="en-US"/>
              <a:t>Date Area</a:t>
            </a:r>
          </a:p>
        </p:txBody>
      </p:sp>
      <p:sp>
        <p:nvSpPr>
          <p:cNvPr id="8" name="页脚占位符 7"/>
          <p:cNvSpPr>
            <a:spLocks noGrp="1"/>
          </p:cNvSpPr>
          <p:nvPr>
            <p:ph type="ftr" sz="quarter" idx="11"/>
            <p:custDataLst>
              <p:tags r:id="rId5"/>
            </p:custDataLst>
          </p:nvPr>
        </p:nvSpPr>
        <p:spPr/>
        <p:txBody>
          <a:bodyPr/>
          <a:lstStyle/>
          <a:p>
            <a:endParaRPr lang="en-US" dirty="0"/>
          </a:p>
        </p:txBody>
      </p:sp>
      <p:sp>
        <p:nvSpPr>
          <p:cNvPr id="9" name="灯片编号占位符 8"/>
          <p:cNvSpPr>
            <a:spLocks noGrp="1"/>
          </p:cNvSpPr>
          <p:nvPr>
            <p:ph type="sldNum" sz="quarter" idx="12"/>
            <p:custDataLst>
              <p:tags r:id="rId6"/>
            </p:custDataLst>
          </p:nvPr>
        </p:nvSpPr>
        <p:spPr/>
        <p:txBody>
          <a:bodyPr/>
          <a:lstStyle/>
          <a:p>
            <a:fld id="{BE5F26B5-172A-4DC2-B0B7-181CFC56B87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3" name="文本占位符 2"/>
          <p:cNvSpPr>
            <a:spLocks noGrp="1"/>
          </p:cNvSpPr>
          <p:nvPr>
            <p:ph type="body" idx="1" hasCustomPrompt="1"/>
            <p:custDataLst>
              <p:tags r:id="rId1"/>
            </p:custDataLst>
          </p:nvPr>
        </p:nvSpPr>
        <p:spPr>
          <a:xfrm>
            <a:off x="694798" y="1228725"/>
            <a:ext cx="10811401" cy="576000"/>
          </a:xfrm>
        </p:spPr>
        <p:txBody>
          <a:bodyPr wrap="square" anchor="t">
            <a:normAutofit/>
          </a:bodyPr>
          <a:lstStyle>
            <a:lvl1pPr marL="0" indent="0">
              <a:buNone/>
              <a:defRPr sz="2400" b="0">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r>
              <a:rPr lang="en-US" dirty="0">
                <a:latin typeface="+mj-lt"/>
              </a:rPr>
              <a:t>Click to add text</a:t>
            </a:r>
            <a:endParaRPr lang="en-US" dirty="0"/>
          </a:p>
        </p:txBody>
      </p:sp>
      <p:sp>
        <p:nvSpPr>
          <p:cNvPr id="4" name="标题 3"/>
          <p:cNvSpPr>
            <a:spLocks noGrp="1"/>
          </p:cNvSpPr>
          <p:nvPr>
            <p:ph type="title" hasCustomPrompt="1"/>
            <p:custDataLst>
              <p:tags r:id="rId2"/>
            </p:custDataLst>
          </p:nvPr>
        </p:nvSpPr>
        <p:spPr/>
        <p:txBody>
          <a:bodyPr/>
          <a:lstStyle/>
          <a:p>
            <a:r>
              <a:rPr lang="en-US" dirty="0">
                <a:latin typeface="+mj-lt"/>
              </a:rPr>
              <a:t>Click to add title</a:t>
            </a:r>
            <a:endParaRPr lang="en-US" dirty="0"/>
          </a:p>
        </p:txBody>
      </p:sp>
      <p:sp>
        <p:nvSpPr>
          <p:cNvPr id="5" name="日期占位符 4"/>
          <p:cNvSpPr>
            <a:spLocks noGrp="1"/>
          </p:cNvSpPr>
          <p:nvPr>
            <p:ph type="dt" sz="half" idx="10"/>
            <p:custDataLst>
              <p:tags r:id="rId3"/>
            </p:custDataLst>
          </p:nvPr>
        </p:nvSpPr>
        <p:spPr/>
        <p:txBody>
          <a:bodyPr/>
          <a:lstStyle/>
          <a:p>
            <a:r>
              <a:rPr lang="en-US"/>
              <a:t>Date Area</a:t>
            </a:r>
          </a:p>
        </p:txBody>
      </p:sp>
      <p:sp>
        <p:nvSpPr>
          <p:cNvPr id="6" name="页脚占位符 5"/>
          <p:cNvSpPr>
            <a:spLocks noGrp="1"/>
          </p:cNvSpPr>
          <p:nvPr>
            <p:ph type="ftr" sz="quarter" idx="11"/>
            <p:custDataLst>
              <p:tags r:id="rId4"/>
            </p:custDataLst>
          </p:nvPr>
        </p:nvSpPr>
        <p:spPr/>
        <p:txBody>
          <a:bodyPr/>
          <a:lstStyle/>
          <a:p>
            <a:endParaRPr lang="en-US" dirty="0"/>
          </a:p>
        </p:txBody>
      </p:sp>
      <p:sp>
        <p:nvSpPr>
          <p:cNvPr id="10" name="灯片编号占位符 9"/>
          <p:cNvSpPr>
            <a:spLocks noGrp="1"/>
          </p:cNvSpPr>
          <p:nvPr>
            <p:ph type="sldNum" sz="quarter" idx="12"/>
            <p:custDataLst>
              <p:tags r:id="rId5"/>
            </p:custDataLst>
          </p:nvPr>
        </p:nvSpPr>
        <p:spPr/>
        <p:txBody>
          <a:bodyPr/>
          <a:lstStyle/>
          <a:p>
            <a:fld id="{BE5F26B5-172A-4DC2-B0B7-181CFC56B8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pic>
        <p:nvPicPr>
          <p:cNvPr id="12" name="图片 11" descr="背景"/>
          <p:cNvPicPr/>
          <p:nvPr userDrawn="1">
            <p:custDataLst>
              <p:tags r:id="rId1"/>
            </p:custDataLst>
          </p:nvPr>
        </p:nvPicPr>
        <p:blipFill>
          <a:blip r:embed="rId9"/>
          <a:stretch>
            <a:fillRect/>
          </a:stretch>
        </p:blipFill>
        <p:spPr>
          <a:xfrm>
            <a:off x="1200" y="0"/>
            <a:ext cx="12189600" cy="6858000"/>
          </a:xfrm>
          <a:prstGeom prst="rect">
            <a:avLst/>
          </a:prstGeom>
        </p:spPr>
      </p:pic>
      <p:pic>
        <p:nvPicPr>
          <p:cNvPr id="13" name="图片 12" descr="/Users/wangweisen/Desktop/星期.png星期"/>
          <p:cNvPicPr>
            <a:picLocks noChangeAspect="1"/>
          </p:cNvPicPr>
          <p:nvPr userDrawn="1">
            <p:custDataLst>
              <p:tags r:id="rId2"/>
            </p:custDataLst>
          </p:nvPr>
        </p:nvPicPr>
        <p:blipFill>
          <a:blip r:embed="rId10"/>
          <a:srcRect/>
          <a:stretch>
            <a:fillRect/>
          </a:stretch>
        </p:blipFill>
        <p:spPr>
          <a:xfrm>
            <a:off x="0" y="0"/>
            <a:ext cx="1970612" cy="1726552"/>
          </a:xfrm>
          <a:prstGeom prst="rect">
            <a:avLst/>
          </a:prstGeom>
        </p:spPr>
      </p:pic>
      <p:pic>
        <p:nvPicPr>
          <p:cNvPr id="15" name="图片 14" descr="/Users/wangweisen/Desktop/飞向太空.png飞向太空"/>
          <p:cNvPicPr>
            <a:picLocks noChangeAspect="1"/>
          </p:cNvPicPr>
          <p:nvPr userDrawn="1">
            <p:custDataLst>
              <p:tags r:id="rId3"/>
            </p:custDataLst>
          </p:nvPr>
        </p:nvPicPr>
        <p:blipFill>
          <a:blip r:embed="rId11"/>
          <a:srcRect/>
          <a:stretch>
            <a:fillRect/>
          </a:stretch>
        </p:blipFill>
        <p:spPr>
          <a:xfrm>
            <a:off x="6637189" y="2318944"/>
            <a:ext cx="5554811" cy="4539056"/>
          </a:xfrm>
          <a:prstGeom prst="rect">
            <a:avLst/>
          </a:prstGeom>
        </p:spPr>
      </p:pic>
      <p:sp>
        <p:nvSpPr>
          <p:cNvPr id="2" name="标题 1"/>
          <p:cNvSpPr>
            <a:spLocks noGrp="1"/>
          </p:cNvSpPr>
          <p:nvPr>
            <p:ph type="ctrTitle" hasCustomPrompt="1"/>
            <p:custDataLst>
              <p:tags r:id="rId4"/>
            </p:custDataLst>
          </p:nvPr>
        </p:nvSpPr>
        <p:spPr>
          <a:xfrm>
            <a:off x="872011" y="2263033"/>
            <a:ext cx="7892427" cy="2331934"/>
          </a:xfrm>
        </p:spPr>
        <p:txBody>
          <a:bodyPr wrap="square" anchor="ctr">
            <a:normAutofit/>
          </a:bodyPr>
          <a:lstStyle>
            <a:lvl1pPr marL="0" indent="0" algn="l">
              <a:lnSpc>
                <a:spcPct val="100000"/>
              </a:lnSpc>
              <a:buFont typeface="Arial" panose="020B0604020202020204" pitchFamily="34" charset="0"/>
              <a:buNone/>
              <a:defRPr sz="5800">
                <a:solidFill>
                  <a:schemeClr val="tx1"/>
                </a:solidFill>
                <a:latin typeface="+mj-lt"/>
              </a:defRPr>
            </a:lvl1pPr>
          </a:lstStyle>
          <a:p>
            <a:r>
              <a:rPr lang="en-US" dirty="0">
                <a:latin typeface="+mj-lt"/>
              </a:rPr>
              <a:t>Click to add title</a:t>
            </a:r>
            <a:endParaRPr lang="en-US" dirty="0"/>
          </a:p>
        </p:txBody>
      </p:sp>
      <p:sp>
        <p:nvSpPr>
          <p:cNvPr id="4" name="日期占位符 3"/>
          <p:cNvSpPr>
            <a:spLocks noGrp="1"/>
          </p:cNvSpPr>
          <p:nvPr>
            <p:ph type="dt" sz="half" idx="10"/>
            <p:custDataLst>
              <p:tags r:id="rId5"/>
            </p:custDataLst>
          </p:nvPr>
        </p:nvSpPr>
        <p:spPr/>
        <p:txBody>
          <a:bodyPr wrap="square">
            <a:normAutofit/>
          </a:bodyPr>
          <a:lstStyle/>
          <a:p>
            <a:r>
              <a:rPr lang="en-US"/>
              <a:t>Date Area</a:t>
            </a:r>
          </a:p>
        </p:txBody>
      </p:sp>
      <p:sp>
        <p:nvSpPr>
          <p:cNvPr id="5" name="页脚占位符 4"/>
          <p:cNvSpPr>
            <a:spLocks noGrp="1"/>
          </p:cNvSpPr>
          <p:nvPr>
            <p:ph type="ftr" sz="quarter" idx="11"/>
            <p:custDataLst>
              <p:tags r:id="rId6"/>
            </p:custDataLst>
          </p:nvPr>
        </p:nvSpPr>
        <p:spPr/>
        <p:txBody>
          <a:bodyPr/>
          <a:lstStyle/>
          <a:p>
            <a:endParaRPr lang="en-US"/>
          </a:p>
        </p:txBody>
      </p:sp>
      <p:sp>
        <p:nvSpPr>
          <p:cNvPr id="6" name="灯片编号占位符 5"/>
          <p:cNvSpPr>
            <a:spLocks noGrp="1"/>
          </p:cNvSpPr>
          <p:nvPr>
            <p:ph type="sldNum" sz="quarter" idx="12"/>
            <p:custDataLst>
              <p:tags r:id="rId7"/>
            </p:custDataLst>
          </p:nvPr>
        </p:nvSpPr>
        <p:spPr>
          <a:xfrm>
            <a:off x="8610600" y="6356350"/>
            <a:ext cx="2743200" cy="365125"/>
          </a:xfrm>
        </p:spPr>
        <p:txBody>
          <a:bodyPr wrap="square">
            <a:normAutofit/>
          </a:bodyPr>
          <a:lstStyle/>
          <a:p>
            <a:fld id="{BE5F26B5-172A-4DC2-B0B7-181CFC56B87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696000" y="394405"/>
            <a:ext cx="10800000" cy="792000"/>
          </a:xfrm>
        </p:spPr>
        <p:txBody>
          <a:bodyPr/>
          <a:lstStyle>
            <a:lvl1pPr algn="ctr">
              <a:defRPr sz="3200">
                <a:solidFill>
                  <a:schemeClr val="tx1">
                    <a:lumMod val="85000"/>
                    <a:lumOff val="15000"/>
                  </a:schemeClr>
                </a:solidFill>
                <a:latin typeface="+mj-lt"/>
              </a:defRPr>
            </a:lvl1pPr>
          </a:lstStyle>
          <a:p>
            <a:r>
              <a:rPr lang="en-US" dirty="0"/>
              <a:t>Click to add title</a:t>
            </a:r>
          </a:p>
        </p:txBody>
      </p:sp>
      <p:sp>
        <p:nvSpPr>
          <p:cNvPr id="3" name="日期占位符 2"/>
          <p:cNvSpPr>
            <a:spLocks noGrp="1"/>
          </p:cNvSpPr>
          <p:nvPr>
            <p:ph type="dt" sz="half" idx="10"/>
            <p:custDataLst>
              <p:tags r:id="rId2"/>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4"/>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p:txBody>
          <a:bodyPr wrap="square">
            <a:normAutofit/>
          </a:bodyPr>
          <a:lstStyle/>
          <a:p>
            <a:r>
              <a:rPr lang="en-US" dirty="0">
                <a:latin typeface="+mj-lt"/>
              </a:rPr>
              <a:t>Click to add title</a:t>
            </a:r>
            <a:endParaRPr lang="en-US" dirty="0"/>
          </a:p>
        </p:txBody>
      </p:sp>
      <p:sp>
        <p:nvSpPr>
          <p:cNvPr id="3" name="内容占位符 2"/>
          <p:cNvSpPr>
            <a:spLocks noGrp="1"/>
          </p:cNvSpPr>
          <p:nvPr>
            <p:ph idx="1" hasCustomPrompt="1"/>
            <p:custDataLst>
              <p:tags r:id="rId2"/>
            </p:custDataLst>
          </p:nvPr>
        </p:nvSpPr>
        <p:spPr/>
        <p:txBody>
          <a:bodyPr wrap="square">
            <a:normAutofit/>
          </a:bodyPr>
          <a:lstStyle/>
          <a:p>
            <a:pPr lvl="0"/>
            <a:r>
              <a:rPr lang="en-US" dirty="0">
                <a:latin typeface="+mn-lt"/>
              </a:rPr>
              <a:t>Click to add text</a:t>
            </a:r>
            <a:endParaRPr lang="en-US" dirty="0"/>
          </a:p>
        </p:txBody>
      </p:sp>
      <p:sp>
        <p:nvSpPr>
          <p:cNvPr id="4" name="日期占位符 3"/>
          <p:cNvSpPr>
            <a:spLocks noGrp="1"/>
          </p:cNvSpPr>
          <p:nvPr>
            <p:ph type="dt" sz="half" idx="10"/>
            <p:custDataLst>
              <p:tags r:id="rId3"/>
            </p:custDataLst>
          </p:nvPr>
        </p:nvSpPr>
        <p:spPr/>
        <p:txBody>
          <a:bodyPr wrap="square">
            <a:normAutofit/>
          </a:bodyPr>
          <a:lstStyle/>
          <a:p>
            <a:r>
              <a:rPr lang="en-US"/>
              <a:t>Date Area</a:t>
            </a:r>
          </a:p>
        </p:txBody>
      </p:sp>
      <p:sp>
        <p:nvSpPr>
          <p:cNvPr id="5" name="页脚占位符 4"/>
          <p:cNvSpPr>
            <a:spLocks noGrp="1"/>
          </p:cNvSpPr>
          <p:nvPr>
            <p:ph type="ftr" sz="quarter" idx="11"/>
            <p:custDataLst>
              <p:tags r:id="rId4"/>
            </p:custDataLst>
          </p:nvPr>
        </p:nvSpPr>
        <p:spPr/>
        <p:txBody>
          <a:bodyPr/>
          <a:lstStyle/>
          <a:p>
            <a:endParaRPr lang="en-US"/>
          </a:p>
        </p:txBody>
      </p:sp>
      <p:sp>
        <p:nvSpPr>
          <p:cNvPr id="6" name="灯片编号占位符 5"/>
          <p:cNvSpPr>
            <a:spLocks noGrp="1"/>
          </p:cNvSpPr>
          <p:nvPr>
            <p:ph type="sldNum" sz="quarter" idx="12"/>
            <p:custDataLst>
              <p:tags r:id="rId5"/>
            </p:custDataLst>
          </p:nvPr>
        </p:nvSpPr>
        <p:spPr/>
        <p:txBody>
          <a:bodyPr wrap="square">
            <a:normAutofit/>
          </a:bodyPr>
          <a:lstStyle/>
          <a:p>
            <a:fld id="{BE5F26B5-172A-4DC2-B0B7-181CFC56B87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atalog Slide">
    <p:spTree>
      <p:nvGrpSpPr>
        <p:cNvPr id="1" name=""/>
        <p:cNvGrpSpPr/>
        <p:nvPr/>
      </p:nvGrpSpPr>
      <p:grpSpPr>
        <a:xfrm>
          <a:off x="0" y="0"/>
          <a:ext cx="0" cy="0"/>
          <a:chOff x="0" y="0"/>
          <a:chExt cx="0" cy="0"/>
        </a:xfrm>
      </p:grpSpPr>
      <p:pic>
        <p:nvPicPr>
          <p:cNvPr id="10" name="图片 9" descr="/Users/wangweisen/Desktop/背景.png背景"/>
          <p:cNvPicPr/>
          <p:nvPr userDrawn="1">
            <p:custDataLst>
              <p:tags r:id="rId1"/>
            </p:custDataLst>
          </p:nvPr>
        </p:nvPicPr>
        <p:blipFill>
          <a:blip r:embed="rId11"/>
          <a:srcRect t="3852"/>
          <a:stretch>
            <a:fillRect/>
          </a:stretch>
        </p:blipFill>
        <p:spPr>
          <a:xfrm>
            <a:off x="1200" y="0"/>
            <a:ext cx="12189600" cy="6858000"/>
          </a:xfrm>
          <a:prstGeom prst="rect">
            <a:avLst/>
          </a:prstGeom>
        </p:spPr>
      </p:pic>
      <p:pic>
        <p:nvPicPr>
          <p:cNvPr id="11" name="图片 10" descr="/Users/wangweisen/Desktop/空间.png空间"/>
          <p:cNvPicPr>
            <a:picLocks noChangeAspect="1"/>
          </p:cNvPicPr>
          <p:nvPr userDrawn="1">
            <p:custDataLst>
              <p:tags r:id="rId2"/>
            </p:custDataLst>
          </p:nvPr>
        </p:nvPicPr>
        <p:blipFill rotWithShape="1">
          <a:blip r:embed="rId12"/>
          <a:srcRect/>
          <a:stretch>
            <a:fillRect/>
          </a:stretch>
        </p:blipFill>
        <p:spPr>
          <a:xfrm>
            <a:off x="0" y="2349501"/>
            <a:ext cx="4219125" cy="4508499"/>
          </a:xfrm>
          <a:prstGeom prst="rect">
            <a:avLst/>
          </a:prstGeom>
        </p:spPr>
      </p:pic>
      <p:pic>
        <p:nvPicPr>
          <p:cNvPr id="12" name="图片 11" descr="/Users/wangweisen/Desktop/星辰.png星辰"/>
          <p:cNvPicPr>
            <a:picLocks noChangeAspect="1"/>
          </p:cNvPicPr>
          <p:nvPr userDrawn="1">
            <p:custDataLst>
              <p:tags r:id="rId3"/>
            </p:custDataLst>
          </p:nvPr>
        </p:nvPicPr>
        <p:blipFill rotWithShape="1">
          <a:blip r:embed="rId13"/>
          <a:srcRect/>
          <a:stretch>
            <a:fillRect/>
          </a:stretch>
        </p:blipFill>
        <p:spPr>
          <a:xfrm>
            <a:off x="10370421" y="0"/>
            <a:ext cx="1821579" cy="2518737"/>
          </a:xfrm>
          <a:prstGeom prst="rect">
            <a:avLst/>
          </a:prstGeom>
        </p:spPr>
      </p:pic>
      <p:sp>
        <p:nvSpPr>
          <p:cNvPr id="2" name="标题 1"/>
          <p:cNvSpPr>
            <a:spLocks noGrp="1"/>
          </p:cNvSpPr>
          <p:nvPr>
            <p:ph type="title" hasCustomPrompt="1"/>
            <p:custDataLst>
              <p:tags r:id="rId4"/>
            </p:custDataLst>
          </p:nvPr>
        </p:nvSpPr>
        <p:spPr>
          <a:xfrm>
            <a:off x="5312335" y="834030"/>
            <a:ext cx="3236348" cy="1081088"/>
          </a:xfrm>
        </p:spPr>
        <p:txBody>
          <a:bodyPr wrap="square" anchor="b">
            <a:normAutofit/>
          </a:bodyPr>
          <a:lstStyle>
            <a:lvl1pPr>
              <a:defRPr sz="6000">
                <a:solidFill>
                  <a:schemeClr val="lt1">
                    <a:lumMod val="100000"/>
                  </a:schemeClr>
                </a:solidFill>
                <a:latin typeface="+mj-lt"/>
              </a:defRPr>
            </a:lvl1pPr>
          </a:lstStyle>
          <a:p>
            <a:r>
              <a:rPr lang="en-US" dirty="0">
                <a:latin typeface="+mj-lt"/>
              </a:rPr>
              <a:t>Click to add title</a:t>
            </a:r>
            <a:endParaRPr lang="en-US" dirty="0"/>
          </a:p>
        </p:txBody>
      </p:sp>
      <p:sp>
        <p:nvSpPr>
          <p:cNvPr id="7" name="日期占位符 3"/>
          <p:cNvSpPr>
            <a:spLocks noGrp="1"/>
          </p:cNvSpPr>
          <p:nvPr>
            <p:ph type="dt" sz="half" idx="10"/>
            <p:custDataLst>
              <p:tags r:id="rId5"/>
            </p:custDataLst>
          </p:nvPr>
        </p:nvSpPr>
        <p:spPr/>
        <p:txBody>
          <a:bodyPr wrap="square">
            <a:normAutofit/>
          </a:bodyPr>
          <a:lstStyle/>
          <a:p>
            <a:r>
              <a:rPr lang="en-US"/>
              <a:t>Date Area</a:t>
            </a:r>
          </a:p>
        </p:txBody>
      </p:sp>
      <p:sp>
        <p:nvSpPr>
          <p:cNvPr id="8" name="页脚占位符 4"/>
          <p:cNvSpPr>
            <a:spLocks noGrp="1"/>
          </p:cNvSpPr>
          <p:nvPr>
            <p:ph type="ftr" sz="quarter" idx="11"/>
            <p:custDataLst>
              <p:tags r:id="rId6"/>
            </p:custDataLst>
          </p:nvPr>
        </p:nvSpPr>
        <p:spPr/>
        <p:txBody>
          <a:bodyPr/>
          <a:lstStyle/>
          <a:p>
            <a:endParaRPr lang="en-US"/>
          </a:p>
        </p:txBody>
      </p:sp>
      <p:sp>
        <p:nvSpPr>
          <p:cNvPr id="9" name="灯片编号占位符 5"/>
          <p:cNvSpPr>
            <a:spLocks noGrp="1"/>
          </p:cNvSpPr>
          <p:nvPr>
            <p:ph type="sldNum" sz="quarter" idx="12"/>
            <p:custDataLst>
              <p:tags r:id="rId7"/>
            </p:custDataLst>
          </p:nvPr>
        </p:nvSpPr>
        <p:spPr/>
        <p:txBody>
          <a:bodyPr wrap="square">
            <a:normAutofit/>
          </a:bodyPr>
          <a:lstStyle/>
          <a:p>
            <a:fld id="{BE5F26B5-172A-4DC2-B0B7-181CFC56B87C}" type="slidenum">
              <a:rPr lang="en-US" smtClean="0"/>
              <a:t>‹#›</a:t>
            </a:fld>
            <a:endParaRPr lang="en-US"/>
          </a:p>
        </p:txBody>
      </p:sp>
      <p:cxnSp>
        <p:nvCxnSpPr>
          <p:cNvPr id="13" name="直接连接符 12"/>
          <p:cNvCxnSpPr/>
          <p:nvPr userDrawn="1">
            <p:custDataLst>
              <p:tags r:id="rId8"/>
            </p:custDataLst>
          </p:nvPr>
        </p:nvCxnSpPr>
        <p:spPr>
          <a:xfrm>
            <a:off x="5374588" y="2266919"/>
            <a:ext cx="3174095"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9"/>
            </p:custDataLst>
          </p:nvPr>
        </p:nvCxnSpPr>
        <p:spPr>
          <a:xfrm>
            <a:off x="5312335" y="2266919"/>
            <a:ext cx="651201" cy="0"/>
          </a:xfrm>
          <a:prstGeom prst="line">
            <a:avLst/>
          </a:prstGeom>
          <a:ln w="889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9" name="图片 8" descr="背景"/>
          <p:cNvPicPr>
            <a:picLocks noChangeAspect="1"/>
          </p:cNvPicPr>
          <p:nvPr userDrawn="1">
            <p:custDataLst>
              <p:tags r:id="rId1"/>
            </p:custDataLst>
          </p:nvPr>
        </p:nvPicPr>
        <p:blipFill>
          <a:blip r:embed="rId9"/>
          <a:stretch>
            <a:fillRect/>
          </a:stretch>
        </p:blipFill>
        <p:spPr>
          <a:xfrm>
            <a:off x="35" y="365"/>
            <a:ext cx="12191930" cy="6857588"/>
          </a:xfrm>
          <a:prstGeom prst="rect">
            <a:avLst/>
          </a:prstGeom>
        </p:spPr>
      </p:pic>
      <p:pic>
        <p:nvPicPr>
          <p:cNvPr id="10" name="图片 9" descr="/Users/wangweisen/Desktop/xingqiu.pngxingqiu"/>
          <p:cNvPicPr/>
          <p:nvPr userDrawn="1">
            <p:custDataLst>
              <p:tags r:id="rId2"/>
            </p:custDataLst>
          </p:nvPr>
        </p:nvPicPr>
        <p:blipFill>
          <a:blip r:embed="rId10"/>
          <a:srcRect/>
          <a:stretch>
            <a:fillRect/>
          </a:stretch>
        </p:blipFill>
        <p:spPr>
          <a:xfrm>
            <a:off x="6836467" y="728365"/>
            <a:ext cx="5355520" cy="5398730"/>
          </a:xfrm>
          <a:prstGeom prst="rect">
            <a:avLst/>
          </a:prstGeom>
        </p:spPr>
      </p:pic>
      <p:sp>
        <p:nvSpPr>
          <p:cNvPr id="2" name="标题 1"/>
          <p:cNvSpPr>
            <a:spLocks noGrp="1"/>
          </p:cNvSpPr>
          <p:nvPr>
            <p:ph type="title" hasCustomPrompt="1"/>
            <p:custDataLst>
              <p:tags r:id="rId3"/>
            </p:custDataLst>
          </p:nvPr>
        </p:nvSpPr>
        <p:spPr>
          <a:xfrm>
            <a:off x="1104265" y="3350260"/>
            <a:ext cx="6342380" cy="1151890"/>
          </a:xfrm>
        </p:spPr>
        <p:txBody>
          <a:bodyPr wrap="square" anchor="t" anchorCtr="0">
            <a:normAutofit/>
          </a:bodyPr>
          <a:lstStyle>
            <a:lvl1pPr marL="0" indent="0" algn="l">
              <a:buFont typeface="Arial" panose="020B0604020202020204" pitchFamily="34" charset="0"/>
              <a:buNone/>
              <a:defRPr sz="5400">
                <a:solidFill>
                  <a:schemeClr val="lt1">
                    <a:lumMod val="100000"/>
                  </a:schemeClr>
                </a:solidFill>
                <a:latin typeface="+mj-lt"/>
              </a:defRPr>
            </a:lvl1pPr>
          </a:lstStyle>
          <a:p>
            <a:r>
              <a:rPr lang="en-US" dirty="0">
                <a:latin typeface="+mj-lt"/>
              </a:rPr>
              <a:t>Click to add title</a:t>
            </a:r>
            <a:endParaRPr lang="en-US" dirty="0"/>
          </a:p>
        </p:txBody>
      </p:sp>
      <p:sp>
        <p:nvSpPr>
          <p:cNvPr id="8" name="节编号 3"/>
          <p:cNvSpPr>
            <a:spLocks noGrp="1"/>
          </p:cNvSpPr>
          <p:nvPr>
            <p:ph type="body" sz="quarter" idx="13" hasCustomPrompt="1"/>
            <p:custDataLst>
              <p:tags r:id="rId4"/>
            </p:custDataLst>
          </p:nvPr>
        </p:nvSpPr>
        <p:spPr>
          <a:xfrm>
            <a:off x="1104265" y="1089025"/>
            <a:ext cx="6342380" cy="2200275"/>
          </a:xfrm>
        </p:spPr>
        <p:txBody>
          <a:bodyPr wrap="none" anchor="b">
            <a:normAutofit/>
          </a:bodyPr>
          <a:lstStyle>
            <a:lvl1pPr marL="0" indent="0" algn="l">
              <a:buFont typeface="Arial" panose="020B0604020202020204" pitchFamily="34" charset="0"/>
              <a:buNone/>
              <a:defRPr sz="9000">
                <a:solidFill>
                  <a:schemeClr val="lt1">
                    <a:lumMod val="100000"/>
                  </a:schemeClr>
                </a:solidFill>
                <a:latin typeface="+mn-lt"/>
              </a:defRPr>
            </a:lvl1pPr>
          </a:lstStyle>
          <a:p>
            <a:pPr lvl="0"/>
            <a:r>
              <a:rPr lang="en-US" dirty="0">
                <a:latin typeface="+mn-lt"/>
              </a:rPr>
              <a:t>Click to add text</a:t>
            </a:r>
            <a:endParaRPr lang="en-US" dirty="0"/>
          </a:p>
        </p:txBody>
      </p:sp>
      <p:sp>
        <p:nvSpPr>
          <p:cNvPr id="4" name="日期占位符 4"/>
          <p:cNvSpPr>
            <a:spLocks noGrp="1"/>
          </p:cNvSpPr>
          <p:nvPr>
            <p:ph type="dt" sz="half" idx="10"/>
            <p:custDataLst>
              <p:tags r:id="rId5"/>
            </p:custDataLst>
          </p:nvPr>
        </p:nvSpPr>
        <p:spPr/>
        <p:txBody>
          <a:bodyPr wrap="square">
            <a:normAutofit/>
          </a:bodyPr>
          <a:lstStyle/>
          <a:p>
            <a:r>
              <a:rPr lang="en-US"/>
              <a:t>Date Area</a:t>
            </a:r>
          </a:p>
        </p:txBody>
      </p:sp>
      <p:sp>
        <p:nvSpPr>
          <p:cNvPr id="5" name="页脚占位符 5"/>
          <p:cNvSpPr>
            <a:spLocks noGrp="1"/>
          </p:cNvSpPr>
          <p:nvPr>
            <p:ph type="ftr" sz="quarter" idx="11"/>
            <p:custDataLst>
              <p:tags r:id="rId6"/>
            </p:custDataLst>
          </p:nvPr>
        </p:nvSpPr>
        <p:spPr/>
        <p:txBody>
          <a:bodyPr/>
          <a:lstStyle/>
          <a:p>
            <a:endParaRPr lang="en-US"/>
          </a:p>
        </p:txBody>
      </p:sp>
      <p:sp>
        <p:nvSpPr>
          <p:cNvPr id="6" name="灯片编号占位符 6"/>
          <p:cNvSpPr>
            <a:spLocks noGrp="1"/>
          </p:cNvSpPr>
          <p:nvPr>
            <p:ph type="sldNum" sz="quarter" idx="12"/>
            <p:custDataLst>
              <p:tags r:id="rId7"/>
            </p:custDataLst>
          </p:nvPr>
        </p:nvSpPr>
        <p:spPr/>
        <p:txBody>
          <a:bodyPr wrap="square">
            <a:normAutofit/>
          </a:bodyPr>
          <a:lstStyle/>
          <a:p>
            <a:fld id="{BE5F26B5-172A-4DC2-B0B7-181CFC56B87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694800" y="360000"/>
            <a:ext cx="10800000" cy="720000"/>
          </a:xfrm>
        </p:spPr>
        <p:txBody>
          <a:bodyPr vert="horz" wrap="square" lIns="0" tIns="0" rIns="0" bIns="0" rtlCol="0" anchor="b" anchorCtr="0">
            <a:normAutofit/>
          </a:bodyPr>
          <a:lstStyle>
            <a:lvl1pPr>
              <a:defRPr lang="en-US" dirty="0">
                <a:latin typeface="+mj-lt"/>
              </a:defRPr>
            </a:lvl1pPr>
          </a:lstStyle>
          <a:p>
            <a:pPr lvl="0"/>
            <a:r>
              <a:rPr lang="en-US" dirty="0">
                <a:latin typeface="+mj-lt"/>
              </a:rPr>
              <a:t>Click to add title</a:t>
            </a:r>
            <a:endParaRPr lang="en-US" dirty="0"/>
          </a:p>
        </p:txBody>
      </p:sp>
      <p:sp>
        <p:nvSpPr>
          <p:cNvPr id="3" name="内容占位符 2"/>
          <p:cNvSpPr>
            <a:spLocks noGrp="1"/>
          </p:cNvSpPr>
          <p:nvPr>
            <p:ph sz="half" idx="1" hasCustomPrompt="1"/>
            <p:custDataLst>
              <p:tags r:id="rId2"/>
            </p:custDataLst>
          </p:nvPr>
        </p:nvSpPr>
        <p:spPr>
          <a:xfrm>
            <a:off x="694800" y="1228725"/>
            <a:ext cx="5181600" cy="4948875"/>
          </a:xfrm>
        </p:spPr>
        <p:txBody>
          <a:bodyPr wrap="square">
            <a:normAutofit/>
          </a:bodyPr>
          <a:lstStyle/>
          <a:p>
            <a:pPr lvl="0"/>
            <a:r>
              <a:rPr lang="en-US" dirty="0">
                <a:latin typeface="+mn-lt"/>
              </a:rPr>
              <a:t>Click to add text</a:t>
            </a:r>
            <a:endParaRPr lang="en-US" dirty="0"/>
          </a:p>
        </p:txBody>
      </p:sp>
      <p:sp>
        <p:nvSpPr>
          <p:cNvPr id="4" name="内容占位符 3"/>
          <p:cNvSpPr>
            <a:spLocks noGrp="1"/>
          </p:cNvSpPr>
          <p:nvPr>
            <p:ph sz="half" idx="2" hasCustomPrompt="1"/>
            <p:custDataLst>
              <p:tags r:id="rId3"/>
            </p:custDataLst>
          </p:nvPr>
        </p:nvSpPr>
        <p:spPr>
          <a:xfrm>
            <a:off x="6313200" y="1228725"/>
            <a:ext cx="5181600" cy="4948875"/>
          </a:xfrm>
        </p:spPr>
        <p:txBody>
          <a:bodyPr wrap="square">
            <a:normAutofit/>
          </a:bodyPr>
          <a:lstStyle/>
          <a:p>
            <a:pPr lvl="0"/>
            <a:r>
              <a:rPr lang="en-US" dirty="0">
                <a:latin typeface="+mn-lt"/>
              </a:rPr>
              <a:t>Click to add text</a:t>
            </a:r>
            <a:endParaRPr lang="en-US" dirty="0"/>
          </a:p>
        </p:txBody>
      </p:sp>
      <p:sp>
        <p:nvSpPr>
          <p:cNvPr id="5" name="日期占位符 4"/>
          <p:cNvSpPr>
            <a:spLocks noGrp="1"/>
          </p:cNvSpPr>
          <p:nvPr>
            <p:ph type="dt" sz="half" idx="10"/>
            <p:custDataLst>
              <p:tags r:id="rId4"/>
            </p:custDataLst>
          </p:nvPr>
        </p:nvSpPr>
        <p:spPr/>
        <p:txBody>
          <a:bodyPr wrap="square">
            <a:normAutofit/>
          </a:bodyPr>
          <a:lstStyle/>
          <a:p>
            <a:r>
              <a:rPr lang="en-US"/>
              <a:t>Date Area</a:t>
            </a:r>
          </a:p>
        </p:txBody>
      </p:sp>
      <p:sp>
        <p:nvSpPr>
          <p:cNvPr id="6" name="页脚占位符 5"/>
          <p:cNvSpPr>
            <a:spLocks noGrp="1"/>
          </p:cNvSpPr>
          <p:nvPr>
            <p:ph type="ftr" sz="quarter" idx="11"/>
            <p:custDataLst>
              <p:tags r:id="rId5"/>
            </p:custDataLst>
          </p:nvPr>
        </p:nvSpPr>
        <p:spPr/>
        <p:txBody>
          <a:bodyPr/>
          <a:lstStyle/>
          <a:p>
            <a:endParaRPr lang="en-US"/>
          </a:p>
        </p:txBody>
      </p:sp>
      <p:sp>
        <p:nvSpPr>
          <p:cNvPr id="7" name="灯片编号占位符 6"/>
          <p:cNvSpPr>
            <a:spLocks noGrp="1"/>
          </p:cNvSpPr>
          <p:nvPr>
            <p:ph type="sldNum" sz="quarter" idx="12"/>
            <p:custDataLst>
              <p:tags r:id="rId6"/>
            </p:custDataLst>
          </p:nvPr>
        </p:nvSpPr>
        <p:spPr/>
        <p:txBody>
          <a:bodyPr wrap="square">
            <a:normAutofit/>
          </a:bodyPr>
          <a:lstStyle/>
          <a:p>
            <a:fld id="{BE5F26B5-172A-4DC2-B0B7-181CFC56B87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文本占位符 2"/>
          <p:cNvSpPr>
            <a:spLocks noGrp="1"/>
          </p:cNvSpPr>
          <p:nvPr>
            <p:ph type="body" idx="1" hasCustomPrompt="1"/>
            <p:custDataLst>
              <p:tags r:id="rId1"/>
            </p:custDataLst>
          </p:nvPr>
        </p:nvSpPr>
        <p:spPr>
          <a:xfrm>
            <a:off x="694800" y="1228725"/>
            <a:ext cx="5157787" cy="540000"/>
          </a:xfrm>
        </p:spPr>
        <p:txBody>
          <a:bodyPr wrap="square" anchor="b">
            <a:norm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4" name="内容占位符 3"/>
          <p:cNvSpPr>
            <a:spLocks noGrp="1"/>
          </p:cNvSpPr>
          <p:nvPr>
            <p:ph sz="half" idx="2" hasCustomPrompt="1"/>
            <p:custDataLst>
              <p:tags r:id="rId2"/>
            </p:custDataLst>
          </p:nvPr>
        </p:nvSpPr>
        <p:spPr>
          <a:xfrm>
            <a:off x="694800" y="1859078"/>
            <a:ext cx="5157787" cy="4330585"/>
          </a:xfrm>
        </p:spPr>
        <p:txBody>
          <a:bodyPr wrap="square">
            <a:normAutofit/>
          </a:bodyPr>
          <a:lstStyle>
            <a:lvl1pPr>
              <a:defRPr sz="2200">
                <a:latin typeface="+mn-lt"/>
              </a:defRPr>
            </a:lvl1pPr>
          </a:lstStyle>
          <a:p>
            <a:pPr lvl="0"/>
            <a:r>
              <a:rPr lang="en-US" dirty="0">
                <a:latin typeface="+mn-lt"/>
              </a:rPr>
              <a:t>Click to add text</a:t>
            </a:r>
            <a:endParaRPr lang="en-US" dirty="0"/>
          </a:p>
        </p:txBody>
      </p:sp>
      <p:sp>
        <p:nvSpPr>
          <p:cNvPr id="5" name="文本占位符 4"/>
          <p:cNvSpPr>
            <a:spLocks noGrp="1"/>
          </p:cNvSpPr>
          <p:nvPr>
            <p:ph type="body" sz="quarter" idx="3" hasCustomPrompt="1"/>
            <p:custDataLst>
              <p:tags r:id="rId3"/>
            </p:custDataLst>
          </p:nvPr>
        </p:nvSpPr>
        <p:spPr>
          <a:xfrm>
            <a:off x="6311612" y="1228725"/>
            <a:ext cx="5183188" cy="540000"/>
          </a:xfrm>
        </p:spPr>
        <p:txBody>
          <a:bodyPr wrap="square" anchor="b">
            <a:norm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6" name="内容占位符 5"/>
          <p:cNvSpPr>
            <a:spLocks noGrp="1"/>
          </p:cNvSpPr>
          <p:nvPr>
            <p:ph sz="quarter" idx="4" hasCustomPrompt="1"/>
            <p:custDataLst>
              <p:tags r:id="rId4"/>
            </p:custDataLst>
          </p:nvPr>
        </p:nvSpPr>
        <p:spPr>
          <a:xfrm>
            <a:off x="6311612" y="1859078"/>
            <a:ext cx="5183188" cy="4330585"/>
          </a:xfrm>
        </p:spPr>
        <p:txBody>
          <a:bodyPr wrap="square">
            <a:normAutofit/>
          </a:bodyPr>
          <a:lstStyle>
            <a:lvl1pPr>
              <a:defRPr sz="2200">
                <a:latin typeface="+mn-lt"/>
              </a:defRPr>
            </a:lvl1pPr>
          </a:lstStyle>
          <a:p>
            <a:pPr lvl="0"/>
            <a:r>
              <a:rPr lang="en-US" dirty="0">
                <a:latin typeface="+mn-lt"/>
              </a:rPr>
              <a:t>Click to add text</a:t>
            </a:r>
            <a:endParaRPr lang="en-US" dirty="0"/>
          </a:p>
        </p:txBody>
      </p:sp>
      <p:sp>
        <p:nvSpPr>
          <p:cNvPr id="10" name="标题 9"/>
          <p:cNvSpPr>
            <a:spLocks noGrp="1"/>
          </p:cNvSpPr>
          <p:nvPr>
            <p:ph type="title" hasCustomPrompt="1"/>
            <p:custDataLst>
              <p:tags r:id="rId5"/>
            </p:custDataLst>
          </p:nvPr>
        </p:nvSpPr>
        <p:spPr>
          <a:xfrm>
            <a:off x="694800" y="360000"/>
            <a:ext cx="10800000" cy="720000"/>
          </a:xfrm>
        </p:spPr>
        <p:txBody>
          <a:bodyPr vert="horz" wrap="square" lIns="0" tIns="0" rIns="0" bIns="0" rtlCol="0" anchor="b" anchorCtr="0">
            <a:normAutofit/>
          </a:bodyPr>
          <a:lstStyle>
            <a:lvl1pPr marL="0" marR="0" lvl="0" algn="l" defTabSz="914400" rtl="0" eaLnBrk="1" fontAlgn="auto" latinLnBrk="0" hangingPunct="1">
              <a:lnSpc>
                <a:spcPct val="100000"/>
              </a:lnSpc>
              <a:buClrTx/>
              <a:buSzTx/>
              <a:buFontTx/>
              <a:buNone/>
              <a:defRPr kumimoji="0" lang="en-US" sz="4000" b="1" i="0" u="none" strike="noStrike" kern="1200" cap="none" spc="0" normalizeH="0" baseline="0" noProof="1" dirty="0">
                <a:solidFill>
                  <a:schemeClr val="lt1">
                    <a:lumMod val="100000"/>
                  </a:schemeClr>
                </a:solidFill>
                <a:latin typeface="+mj-lt"/>
              </a:defRPr>
            </a:lvl1pPr>
          </a:lstStyle>
          <a:p>
            <a:pPr lvl="0"/>
            <a:r>
              <a:rPr dirty="0">
                <a:sym typeface="+mn-ea"/>
              </a:rPr>
              <a:t>Click to add title</a:t>
            </a:r>
          </a:p>
        </p:txBody>
      </p:sp>
      <p:sp>
        <p:nvSpPr>
          <p:cNvPr id="11" name="日期占位符 10"/>
          <p:cNvSpPr>
            <a:spLocks noGrp="1"/>
          </p:cNvSpPr>
          <p:nvPr>
            <p:ph type="dt" sz="half" idx="10"/>
            <p:custDataLst>
              <p:tags r:id="rId6"/>
            </p:custDataLst>
          </p:nvPr>
        </p:nvSpPr>
        <p:spPr/>
        <p:txBody>
          <a:bodyPr/>
          <a:lstStyle/>
          <a:p>
            <a:r>
              <a:rPr lang="en-US"/>
              <a:t>Date Area</a:t>
            </a:r>
          </a:p>
        </p:txBody>
      </p:sp>
      <p:sp>
        <p:nvSpPr>
          <p:cNvPr id="12" name="页脚占位符 11"/>
          <p:cNvSpPr>
            <a:spLocks noGrp="1"/>
          </p:cNvSpPr>
          <p:nvPr>
            <p:ph type="ftr" sz="quarter" idx="11"/>
            <p:custDataLst>
              <p:tags r:id="rId7"/>
            </p:custDataLst>
          </p:nvPr>
        </p:nvSpPr>
        <p:spPr/>
        <p:txBody>
          <a:bodyPr/>
          <a:lstStyle/>
          <a:p>
            <a:endParaRPr lang="en-US" dirty="0"/>
          </a:p>
        </p:txBody>
      </p:sp>
      <p:sp>
        <p:nvSpPr>
          <p:cNvPr id="13" name="灯片编号占位符 12"/>
          <p:cNvSpPr>
            <a:spLocks noGrp="1"/>
          </p:cNvSpPr>
          <p:nvPr>
            <p:ph type="sldNum" sz="quarter" idx="12"/>
            <p:custDataLst>
              <p:tags r:id="rId8"/>
            </p:custDataLst>
          </p:nvPr>
        </p:nvSpPr>
        <p:spPr/>
        <p:txBody>
          <a:bodyPr/>
          <a:lstStyle/>
          <a:p>
            <a:fld id="{BE5F26B5-172A-4DC2-B0B7-181CFC56B87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p:txBody>
          <a:bodyPr wrap="square" anchor="b" anchorCtr="0">
            <a:normAutofit/>
          </a:bodyPr>
          <a:lstStyle/>
          <a:p>
            <a:r>
              <a:rPr lang="en-US" dirty="0">
                <a:latin typeface="+mj-lt"/>
              </a:rPr>
              <a:t>Click to add title</a:t>
            </a:r>
            <a:endParaRPr lang="en-US" dirty="0"/>
          </a:p>
        </p:txBody>
      </p:sp>
      <p:sp>
        <p:nvSpPr>
          <p:cNvPr id="3" name="日期占位符 2"/>
          <p:cNvSpPr>
            <a:spLocks noGrp="1"/>
          </p:cNvSpPr>
          <p:nvPr>
            <p:ph type="dt" sz="half" idx="10"/>
            <p:custDataLst>
              <p:tags r:id="rId2"/>
            </p:custDataLst>
          </p:nvPr>
        </p:nvSpPr>
        <p:spPr/>
        <p:txBody>
          <a:bodyPr wrap="square">
            <a:normAutofit/>
          </a:bodyPr>
          <a:lstStyle/>
          <a:p>
            <a:r>
              <a:rPr lang="en-US"/>
              <a:t>Date Area</a:t>
            </a:r>
          </a:p>
        </p:txBody>
      </p:sp>
      <p:sp>
        <p:nvSpPr>
          <p:cNvPr id="4" name="页脚占位符 3"/>
          <p:cNvSpPr>
            <a:spLocks noGrp="1"/>
          </p:cNvSpPr>
          <p:nvPr>
            <p:ph type="ftr" sz="quarter" idx="11"/>
            <p:custDataLst>
              <p:tags r:id="rId3"/>
            </p:custDataLst>
          </p:nvPr>
        </p:nvSpPr>
        <p:spPr/>
        <p:txBody>
          <a:bodyPr/>
          <a:lstStyle/>
          <a:p>
            <a:endParaRPr lang="en-US"/>
          </a:p>
        </p:txBody>
      </p:sp>
      <p:sp>
        <p:nvSpPr>
          <p:cNvPr id="5" name="灯片编号占位符 4"/>
          <p:cNvSpPr>
            <a:spLocks noGrp="1"/>
          </p:cNvSpPr>
          <p:nvPr>
            <p:ph type="sldNum" sz="quarter" idx="12"/>
            <p:custDataLst>
              <p:tags r:id="rId4"/>
            </p:custDataLst>
          </p:nvPr>
        </p:nvSpPr>
        <p:spPr/>
        <p:txBody>
          <a:bodyPr wrap="square">
            <a:normAutofit/>
          </a:bodyPr>
          <a:lstStyle/>
          <a:p>
            <a:fld id="{BE5F26B5-172A-4DC2-B0B7-181CFC56B8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wrap="square">
            <a:normAutofit/>
          </a:bodyPr>
          <a:lstStyle/>
          <a:p>
            <a:r>
              <a:rPr lang="en-US"/>
              <a:t>Date Area</a:t>
            </a:r>
          </a:p>
        </p:txBody>
      </p:sp>
      <p:sp>
        <p:nvSpPr>
          <p:cNvPr id="3" name="页脚占位符 2"/>
          <p:cNvSpPr>
            <a:spLocks noGrp="1"/>
          </p:cNvSpPr>
          <p:nvPr>
            <p:ph type="ftr" sz="quarter" idx="11"/>
            <p:custDataLst>
              <p:tags r:id="rId2"/>
            </p:custDataLst>
          </p:nvPr>
        </p:nvSpPr>
        <p:spPr/>
        <p:txBody>
          <a:bodyPr/>
          <a:lstStyle/>
          <a:p>
            <a:endParaRPr lang="en-US"/>
          </a:p>
        </p:txBody>
      </p:sp>
      <p:sp>
        <p:nvSpPr>
          <p:cNvPr id="4" name="灯片编号占位符 3"/>
          <p:cNvSpPr>
            <a:spLocks noGrp="1"/>
          </p:cNvSpPr>
          <p:nvPr>
            <p:ph type="sldNum" sz="quarter" idx="12"/>
            <p:custDataLst>
              <p:tags r:id="rId3"/>
            </p:custDataLst>
          </p:nvPr>
        </p:nvSpPr>
        <p:spPr/>
        <p:txBody>
          <a:bodyPr wrap="square">
            <a:normAutofit/>
          </a:bodyPr>
          <a:lstStyle/>
          <a:p>
            <a:fld id="{BE5F26B5-172A-4DC2-B0B7-181CFC56B87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内容占位符 1"/>
          <p:cNvSpPr>
            <a:spLocks noGrp="1"/>
          </p:cNvSpPr>
          <p:nvPr>
            <p:ph idx="1" hasCustomPrompt="1"/>
            <p:custDataLst>
              <p:tags r:id="rId1"/>
            </p:custDataLst>
          </p:nvPr>
        </p:nvSpPr>
        <p:spPr>
          <a:xfrm>
            <a:off x="694799" y="360000"/>
            <a:ext cx="10802402" cy="5817600"/>
          </a:xfrm>
        </p:spPr>
        <p:txBody>
          <a:bodyPr wrap="square">
            <a:normAutofit/>
          </a:bodyPr>
          <a:lstStyle/>
          <a:p>
            <a:pPr lvl="0"/>
            <a:r>
              <a:rPr lang="en-US" dirty="0">
                <a:latin typeface="+mn-lt"/>
              </a:rPr>
              <a:t>Click to add text</a:t>
            </a:r>
            <a:endParaRPr lang="en-US" dirty="0"/>
          </a:p>
        </p:txBody>
      </p:sp>
      <p:sp>
        <p:nvSpPr>
          <p:cNvPr id="4" name="日期占位符 2"/>
          <p:cNvSpPr>
            <a:spLocks noGrp="1"/>
          </p:cNvSpPr>
          <p:nvPr>
            <p:ph type="dt" sz="half" idx="10"/>
            <p:custDataLst>
              <p:tags r:id="rId2"/>
            </p:custDataLst>
          </p:nvPr>
        </p:nvSpPr>
        <p:spPr/>
        <p:txBody>
          <a:bodyPr wrap="square">
            <a:normAutofit/>
          </a:bodyPr>
          <a:lstStyle/>
          <a:p>
            <a:r>
              <a:rPr lang="en-US"/>
              <a:t>Date Area</a:t>
            </a:r>
          </a:p>
        </p:txBody>
      </p:sp>
      <p:sp>
        <p:nvSpPr>
          <p:cNvPr id="5" name="页脚占位符 3"/>
          <p:cNvSpPr>
            <a:spLocks noGrp="1"/>
          </p:cNvSpPr>
          <p:nvPr>
            <p:ph type="ftr" sz="quarter" idx="11"/>
            <p:custDataLst>
              <p:tags r:id="rId3"/>
            </p:custDataLst>
          </p:nvPr>
        </p:nvSpPr>
        <p:spPr/>
        <p:txBody>
          <a:bodyPr/>
          <a:lstStyle/>
          <a:p>
            <a:endParaRPr lang="en-US"/>
          </a:p>
        </p:txBody>
      </p:sp>
      <p:sp>
        <p:nvSpPr>
          <p:cNvPr id="6" name="灯片编号占位符 4"/>
          <p:cNvSpPr>
            <a:spLocks noGrp="1"/>
          </p:cNvSpPr>
          <p:nvPr>
            <p:ph type="sldNum" sz="quarter" idx="12"/>
            <p:custDataLst>
              <p:tags r:id="rId4"/>
            </p:custDataLst>
          </p:nvPr>
        </p:nvSpPr>
        <p:spPr/>
        <p:txBody>
          <a:bodyPr wrap="square">
            <a:normAutofit/>
          </a:bodyPr>
          <a:lstStyle/>
          <a:p>
            <a:fld id="{BE5F26B5-172A-4DC2-B0B7-181CFC56B87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18" Type="http://schemas.openxmlformats.org/officeDocument/2006/relationships/tags" Target="../tags/tag5.xml" /><Relationship Id="rId3" Type="http://schemas.openxmlformats.org/officeDocument/2006/relationships/slideLayout" Target="../slideLayouts/slideLayout3.xml" /><Relationship Id="rId21" Type="http://schemas.openxmlformats.org/officeDocument/2006/relationships/image" Target="../media/image1.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ags" Target="../tags/tag4.xml" /><Relationship Id="rId2" Type="http://schemas.openxmlformats.org/officeDocument/2006/relationships/slideLayout" Target="../slideLayouts/slideLayout2.xml" /><Relationship Id="rId16" Type="http://schemas.openxmlformats.org/officeDocument/2006/relationships/tags" Target="../tags/tag3.xml" /><Relationship Id="rId20" Type="http://schemas.openxmlformats.org/officeDocument/2006/relationships/tags" Target="../tags/tag7.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tags" Target="../tags/tag2.xml" /><Relationship Id="rId10" Type="http://schemas.openxmlformats.org/officeDocument/2006/relationships/slideLayout" Target="../slideLayouts/slideLayout10.xml" /><Relationship Id="rId19" Type="http://schemas.openxmlformats.org/officeDocument/2006/relationships/tags" Target="../tags/tag6.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ags" Target="../tags/tag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9" name="图片 8" descr="背景"/>
          <p:cNvPicPr>
            <a:picLocks noChangeAspect="1"/>
          </p:cNvPicPr>
          <p:nvPr userDrawn="1">
            <p:custDataLst>
              <p:tags r:id="rId14"/>
            </p:custDataLst>
          </p:nvPr>
        </p:nvPicPr>
        <p:blipFill>
          <a:blip r:embed="rId21"/>
          <a:stretch>
            <a:fillRect/>
          </a:stretch>
        </p:blipFill>
        <p:spPr>
          <a:xfrm>
            <a:off x="35" y="47"/>
            <a:ext cx="12191930" cy="6857905"/>
          </a:xfrm>
          <a:prstGeom prst="rect">
            <a:avLst/>
          </a:prstGeom>
        </p:spPr>
      </p:pic>
      <p:sp>
        <p:nvSpPr>
          <p:cNvPr id="2" name="标题占位符 1"/>
          <p:cNvSpPr>
            <a:spLocks noGrp="1"/>
          </p:cNvSpPr>
          <p:nvPr>
            <p:ph type="title"/>
            <p:custDataLst>
              <p:tags r:id="rId15"/>
            </p:custDataLst>
          </p:nvPr>
        </p:nvSpPr>
        <p:spPr>
          <a:xfrm>
            <a:off x="694800" y="360000"/>
            <a:ext cx="10800000" cy="720000"/>
          </a:xfrm>
          <a:prstGeom prst="rect">
            <a:avLst/>
          </a:prstGeom>
        </p:spPr>
        <p:txBody>
          <a:bodyPr vert="horz" wrap="square" lIns="0" tIns="0" rIns="0" bIns="0" rtlCol="0" anchor="b">
            <a:normAutofit/>
          </a:bodyPr>
          <a:lstStyle/>
          <a:p>
            <a:r>
              <a:rPr lang="en-US" dirty="0">
                <a:latin typeface="+mj-lt"/>
              </a:rPr>
              <a:t>Click to add title</a:t>
            </a:r>
            <a:endParaRPr lang="en-US" dirty="0"/>
          </a:p>
        </p:txBody>
      </p:sp>
      <p:sp>
        <p:nvSpPr>
          <p:cNvPr id="3" name="文本占位符 2"/>
          <p:cNvSpPr>
            <a:spLocks noGrp="1"/>
          </p:cNvSpPr>
          <p:nvPr>
            <p:ph type="body" idx="1"/>
            <p:custDataLst>
              <p:tags r:id="rId16"/>
            </p:custDataLst>
          </p:nvPr>
        </p:nvSpPr>
        <p:spPr>
          <a:xfrm>
            <a:off x="694799" y="1228725"/>
            <a:ext cx="10799999" cy="4948875"/>
          </a:xfrm>
          <a:prstGeom prst="rect">
            <a:avLst/>
          </a:prstGeom>
        </p:spPr>
        <p:txBody>
          <a:bodyPr vert="horz" wrap="square" lIns="0" tIns="0" rIns="0" bIns="0" rtlCol="0">
            <a:normAutofit/>
          </a:bodyPr>
          <a:lstStyle/>
          <a:p>
            <a:pPr lvl="0"/>
            <a:r>
              <a:rPr lang="en-US" dirty="0">
                <a:latin typeface="+mn-lt"/>
              </a:rPr>
              <a:t>Click to add text</a:t>
            </a:r>
            <a:endParaRPr lang="en-US" dirty="0"/>
          </a:p>
        </p:txBody>
      </p:sp>
      <p:sp>
        <p:nvSpPr>
          <p:cNvPr id="4" name="日期占位符 3"/>
          <p:cNvSpPr>
            <a:spLocks noGrp="1"/>
          </p:cNvSpPr>
          <p:nvPr>
            <p:ph type="dt" sz="half" idx="2"/>
            <p:custDataLst>
              <p:tags r:id="rId17"/>
            </p:custDataLst>
          </p:nvPr>
        </p:nvSpPr>
        <p:spPr>
          <a:xfrm>
            <a:off x="694799" y="6356350"/>
            <a:ext cx="2743200" cy="365125"/>
          </a:xfrm>
          <a:prstGeom prst="rect">
            <a:avLst/>
          </a:prstGeom>
        </p:spPr>
        <p:txBody>
          <a:bodyPr vert="horz" wrap="square" lIns="0" tIns="0" rIns="0" bIns="0" rtlCol="0" anchor="ctr">
            <a:normAutofit/>
          </a:bodyPr>
          <a:lstStyle>
            <a:lvl1pPr algn="l">
              <a:defRPr sz="1200">
                <a:solidFill>
                  <a:schemeClr val="tx1">
                    <a:tint val="7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Date Area</a:t>
            </a:r>
          </a:p>
        </p:txBody>
      </p:sp>
      <p:sp>
        <p:nvSpPr>
          <p:cNvPr id="5" name="页脚占位符 4"/>
          <p:cNvSpPr>
            <a:spLocks noGrp="1"/>
          </p:cNvSpPr>
          <p:nvPr>
            <p:ph type="ftr" sz="quarter" idx="3"/>
            <p:custDataLst>
              <p:tags r:id="rId18"/>
            </p:custDataLst>
          </p:nvPr>
        </p:nvSpPr>
        <p:spPr>
          <a:xfrm>
            <a:off x="4038600" y="6356350"/>
            <a:ext cx="4114800" cy="365125"/>
          </a:xfrm>
          <a:prstGeom prst="rect">
            <a:avLst/>
          </a:prstGeom>
        </p:spPr>
        <p:txBody>
          <a:bodyPr vert="horz" lIns="0" tIns="0" rIns="0" bIns="0" rtlCol="0" anchor="ctr">
            <a:normAutofit/>
          </a:bodyPr>
          <a:lstStyle>
            <a:lvl1pPr algn="ctr">
              <a:defRPr sz="1200">
                <a:solidFill>
                  <a:schemeClr val="tx1">
                    <a:tint val="75000"/>
                  </a:schemeClr>
                </a:solidFill>
                <a:latin typeface="Arial" panose="020B0604020202020204" pitchFamily="34" charset="0"/>
                <a:ea typeface="Arial" panose="020B0604020202020204" pitchFamily="34" charset="0"/>
                <a:cs typeface="Arial" panose="020B0604020202020204" pitchFamily="34" charset="0"/>
              </a:defRPr>
            </a:lvl1pPr>
          </a:lstStyle>
          <a:p>
            <a:endParaRPr lang="en-US" dirty="0"/>
          </a:p>
        </p:txBody>
      </p:sp>
      <p:sp>
        <p:nvSpPr>
          <p:cNvPr id="6" name="灯片编号占位符 5"/>
          <p:cNvSpPr>
            <a:spLocks noGrp="1"/>
          </p:cNvSpPr>
          <p:nvPr>
            <p:ph type="sldNum" sz="quarter" idx="4"/>
            <p:custDataLst>
              <p:tags r:id="rId19"/>
            </p:custDataLst>
          </p:nvPr>
        </p:nvSpPr>
        <p:spPr>
          <a:xfrm>
            <a:off x="8751598" y="6356350"/>
            <a:ext cx="2743200" cy="365125"/>
          </a:xfrm>
          <a:prstGeom prst="rect">
            <a:avLst/>
          </a:prstGeom>
        </p:spPr>
        <p:txBody>
          <a:bodyPr vert="horz" wrap="square" lIns="0" tIns="0" rIns="0" bIns="0" rtlCol="0" anchor="ctr">
            <a:normAutofit/>
          </a:bodyPr>
          <a:lstStyle>
            <a:lvl1pPr algn="r">
              <a:defRPr sz="1200">
                <a:solidFill>
                  <a:schemeClr val="tx1">
                    <a:tint val="75000"/>
                  </a:schemeClr>
                </a:solidFill>
                <a:latin typeface="Arial" panose="020B0604020202020204" pitchFamily="34" charset="0"/>
                <a:ea typeface="Arial" panose="020B0604020202020204" pitchFamily="34" charset="0"/>
                <a:cs typeface="Arial" panose="020B0604020202020204" pitchFamily="34" charset="0"/>
              </a:defRPr>
            </a:lvl1pPr>
          </a:lstStyle>
          <a:p>
            <a:fld id="{BE5F26B5-172A-4DC2-B0B7-181CFC56B87C}" type="slidenum">
              <a:rPr lang="en-US" smtClean="0"/>
              <a:t>‹#›</a:t>
            </a:fld>
            <a:endParaRPr lang="en-US"/>
          </a:p>
        </p:txBody>
      </p:sp>
      <p:sp>
        <p:nvSpPr>
          <p:cNvPr id="7" name="KSO_TEMPLATE" hidden="1"/>
          <p:cNvSpPr/>
          <p:nvPr userDrawn="1">
            <p:custDataLst>
              <p:tags r:id="rId2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100000"/>
        </a:lnSpc>
        <a:spcBef>
          <a:spcPct val="0"/>
        </a:spcBef>
        <a:buNone/>
        <a:defRPr sz="4000" b="1" kern="1200">
          <a:solidFill>
            <a:schemeClr val="lt1">
              <a:lumMod val="100000"/>
            </a:schemeClr>
          </a:solidFill>
          <a:latin typeface="Arial" panose="020B0604020202020204" pitchFamily="34" charset="0"/>
          <a:ea typeface="Arial" panose="020B0604020202020204" pitchFamily="34" charset="0"/>
          <a:cs typeface="Arial" panose="020B0604020202020204" pitchFamily="34" charset="0"/>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lt1">
              <a:lumMod val="100000"/>
            </a:schemeClr>
          </a:solidFill>
          <a:latin typeface="Arial" panose="020B0604020202020204" pitchFamily="34" charset="0"/>
          <a:ea typeface="Arial" panose="020B0604020202020204" pitchFamily="34" charset="0"/>
          <a:cs typeface="Arial" panose="020B0604020202020204" pitchFamily="34" charset="0"/>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lt1">
              <a:lumMod val="100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lt1">
              <a:lumMod val="100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lt1">
              <a:lumMod val="100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lt1">
              <a:lumMod val="10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0.xml" /><Relationship Id="rId1" Type="http://schemas.openxmlformats.org/officeDocument/2006/relationships/tags" Target="../tags/tag115.xml" /></Relationships>
</file>

<file path=ppt/slides/_rels/slide11.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slideLayout" Target="../slideLayouts/slideLayout8.xml" /><Relationship Id="rId1" Type="http://schemas.openxmlformats.org/officeDocument/2006/relationships/tags" Target="../tags/tag116.xml" /></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 /><Relationship Id="rId1" Type="http://schemas.openxmlformats.org/officeDocument/2006/relationships/tags" Target="../tags/tag117.xml" /></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 /><Relationship Id="rId1" Type="http://schemas.openxmlformats.org/officeDocument/2006/relationships/tags" Target="../tags/tag118.xml" /></Relationships>
</file>

<file path=ppt/slides/_rels/slide2.xml.rels><?xml version="1.0" encoding="UTF-8" standalone="yes"?>
<Relationships xmlns="http://schemas.openxmlformats.org/package/2006/relationships"><Relationship Id="rId8" Type="http://schemas.openxmlformats.org/officeDocument/2006/relationships/tags" Target="../tags/tag83.xml" /><Relationship Id="rId13" Type="http://schemas.openxmlformats.org/officeDocument/2006/relationships/tags" Target="../tags/tag88.xml" /><Relationship Id="rId18" Type="http://schemas.openxmlformats.org/officeDocument/2006/relationships/tags" Target="../tags/tag93.xml" /><Relationship Id="rId26" Type="http://schemas.openxmlformats.org/officeDocument/2006/relationships/tags" Target="../tags/tag101.xml" /><Relationship Id="rId3" Type="http://schemas.openxmlformats.org/officeDocument/2006/relationships/tags" Target="../tags/tag78.xml" /><Relationship Id="rId21" Type="http://schemas.openxmlformats.org/officeDocument/2006/relationships/tags" Target="../tags/tag96.xml" /><Relationship Id="rId7" Type="http://schemas.openxmlformats.org/officeDocument/2006/relationships/tags" Target="../tags/tag82.xml" /><Relationship Id="rId12" Type="http://schemas.openxmlformats.org/officeDocument/2006/relationships/tags" Target="../tags/tag87.xml" /><Relationship Id="rId17" Type="http://schemas.openxmlformats.org/officeDocument/2006/relationships/tags" Target="../tags/tag92.xml" /><Relationship Id="rId25" Type="http://schemas.openxmlformats.org/officeDocument/2006/relationships/tags" Target="../tags/tag100.xml" /><Relationship Id="rId33" Type="http://schemas.openxmlformats.org/officeDocument/2006/relationships/slideLayout" Target="../slideLayouts/slideLayout8.xml" /><Relationship Id="rId2" Type="http://schemas.openxmlformats.org/officeDocument/2006/relationships/tags" Target="../tags/tag77.xml" /><Relationship Id="rId16" Type="http://schemas.openxmlformats.org/officeDocument/2006/relationships/tags" Target="../tags/tag91.xml" /><Relationship Id="rId20" Type="http://schemas.openxmlformats.org/officeDocument/2006/relationships/tags" Target="../tags/tag95.xml" /><Relationship Id="rId29" Type="http://schemas.openxmlformats.org/officeDocument/2006/relationships/tags" Target="../tags/tag104.xml" /><Relationship Id="rId1" Type="http://schemas.openxmlformats.org/officeDocument/2006/relationships/tags" Target="../tags/tag76.xml" /><Relationship Id="rId6" Type="http://schemas.openxmlformats.org/officeDocument/2006/relationships/tags" Target="../tags/tag81.xml" /><Relationship Id="rId11" Type="http://schemas.openxmlformats.org/officeDocument/2006/relationships/tags" Target="../tags/tag86.xml" /><Relationship Id="rId24" Type="http://schemas.openxmlformats.org/officeDocument/2006/relationships/tags" Target="../tags/tag99.xml" /><Relationship Id="rId32" Type="http://schemas.openxmlformats.org/officeDocument/2006/relationships/tags" Target="../tags/tag107.xml" /><Relationship Id="rId5" Type="http://schemas.openxmlformats.org/officeDocument/2006/relationships/tags" Target="../tags/tag80.xml" /><Relationship Id="rId15" Type="http://schemas.openxmlformats.org/officeDocument/2006/relationships/tags" Target="../tags/tag90.xml" /><Relationship Id="rId23" Type="http://schemas.openxmlformats.org/officeDocument/2006/relationships/tags" Target="../tags/tag98.xml" /><Relationship Id="rId28" Type="http://schemas.openxmlformats.org/officeDocument/2006/relationships/tags" Target="../tags/tag103.xml" /><Relationship Id="rId10" Type="http://schemas.openxmlformats.org/officeDocument/2006/relationships/tags" Target="../tags/tag85.xml" /><Relationship Id="rId19" Type="http://schemas.openxmlformats.org/officeDocument/2006/relationships/tags" Target="../tags/tag94.xml" /><Relationship Id="rId31" Type="http://schemas.openxmlformats.org/officeDocument/2006/relationships/tags" Target="../tags/tag106.xml" /><Relationship Id="rId4" Type="http://schemas.openxmlformats.org/officeDocument/2006/relationships/tags" Target="../tags/tag79.xml" /><Relationship Id="rId9" Type="http://schemas.openxmlformats.org/officeDocument/2006/relationships/tags" Target="../tags/tag84.xml" /><Relationship Id="rId14" Type="http://schemas.openxmlformats.org/officeDocument/2006/relationships/tags" Target="../tags/tag89.xml" /><Relationship Id="rId22" Type="http://schemas.openxmlformats.org/officeDocument/2006/relationships/tags" Target="../tags/tag97.xml" /><Relationship Id="rId27" Type="http://schemas.openxmlformats.org/officeDocument/2006/relationships/tags" Target="../tags/tag102.xml" /><Relationship Id="rId30" Type="http://schemas.openxmlformats.org/officeDocument/2006/relationships/tags" Target="../tags/tag105.xml" /></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 /><Relationship Id="rId1" Type="http://schemas.openxmlformats.org/officeDocument/2006/relationships/tags" Target="../tags/tag108.xml" /></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0.xml" /><Relationship Id="rId1" Type="http://schemas.openxmlformats.org/officeDocument/2006/relationships/tags" Target="../tags/tag109.xml" /></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0.xml" /><Relationship Id="rId1" Type="http://schemas.openxmlformats.org/officeDocument/2006/relationships/tags" Target="../tags/tag110.xml" /></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0.xml" /><Relationship Id="rId1" Type="http://schemas.openxmlformats.org/officeDocument/2006/relationships/tags" Target="../tags/tag111.xml" /></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0.xml" /><Relationship Id="rId1" Type="http://schemas.openxmlformats.org/officeDocument/2006/relationships/tags" Target="../tags/tag112.xml" /></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0.xml" /><Relationship Id="rId1" Type="http://schemas.openxmlformats.org/officeDocument/2006/relationships/tags" Target="../tags/tag113.xml" /></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0.xml" /><Relationship Id="rId1" Type="http://schemas.openxmlformats.org/officeDocument/2006/relationships/tags" Target="../tags/tag11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a:solidFill>
                  <a:schemeClr val="tx1">
                    <a:lumMod val="95000"/>
                  </a:schemeClr>
                </a:solidFill>
                <a:latin typeface="Times New Roman" panose="02020603050405020304" pitchFamily="18" charset="0"/>
                <a:cs typeface="Times New Roman" panose="02020603050405020304" pitchFamily="18" charset="0"/>
                <a:sym typeface="+mn-ea"/>
              </a:rPr>
              <a:t>Employee Data Analysis using Excel</a:t>
            </a:r>
            <a:r>
              <a:rPr>
                <a:solidFill>
                  <a:schemeClr val="tx1">
                    <a:lumMod val="95000"/>
                  </a:schemeClr>
                </a:solidFill>
                <a:effectLst/>
                <a:latin typeface="Times New Roman" panose="02020603050405020304" pitchFamily="18" charset="0"/>
                <a:cs typeface="Times New Roman" panose="02020603050405020304" pitchFamily="18" charset="0"/>
                <a:sym typeface="+mn-ea"/>
              </a:rPr>
              <a:t> </a:t>
            </a:r>
            <a:br>
              <a:rPr>
                <a:solidFill>
                  <a:schemeClr val="tx1">
                    <a:lumMod val="95000"/>
                  </a:schemeClr>
                </a:solidFill>
                <a:effectLst/>
                <a:latin typeface="Roboto" panose="020F0502020204030204" pitchFamily="2" charset="0"/>
                <a:sym typeface="+mn-ea"/>
              </a:rPr>
            </a:br>
            <a:endParaRPr lang="en-US">
              <a:solidFill>
                <a:schemeClr val="tx1">
                  <a:lumMod val="95000"/>
                </a:schemeClr>
              </a:solidFill>
              <a:effectLst/>
              <a:latin typeface="Roboto" panose="020F0502020204030204" pitchFamily="2"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25000"/>
          </a:bodyPr>
          <a:lstStyle/>
          <a:p>
            <a:r>
              <a:rPr lang="en-US" sz="11200" b="1" dirty="0">
                <a:solidFill>
                  <a:schemeClr val="accent1">
                    <a:lumMod val="60000"/>
                    <a:lumOff val="40000"/>
                  </a:schemeClr>
                </a:solidFill>
                <a:sym typeface="+mn-ea"/>
              </a:rPr>
              <a:t>*Organize Data: Enter the data into Excel. Typically, columns might include employee names, performance metrics, dates, and any other relevant criteria.</a:t>
            </a:r>
            <a:endParaRPr lang="en-US" sz="11200" b="1" dirty="0">
              <a:solidFill>
                <a:schemeClr val="accent1">
                  <a:lumMod val="60000"/>
                  <a:lumOff val="40000"/>
                </a:schemeClr>
              </a:solidFill>
            </a:endParaRPr>
          </a:p>
          <a:p>
            <a:r>
              <a:rPr lang="en-US" sz="11200" b="1" dirty="0">
                <a:solidFill>
                  <a:schemeClr val="accent1">
                    <a:lumMod val="60000"/>
                    <a:lumOff val="40000"/>
                  </a:schemeClr>
                </a:solidFill>
                <a:sym typeface="+mn-ea"/>
              </a:rPr>
              <a:t>*Use Formulas:1 Averages: Use =AVERAGE(range) to find average performance.2 Totals: Use =SUM(range) to aggregate totals.3 Percentages: Use =(part/total)</a:t>
            </a:r>
            <a:endParaRPr lang="en-US" sz="11200" b="1" dirty="0">
              <a:solidFill>
                <a:schemeClr val="accent1">
                  <a:lumMod val="60000"/>
                  <a:lumOff val="40000"/>
                </a:schemeClr>
              </a:solidFill>
            </a:endParaRPr>
          </a:p>
          <a:p>
            <a:r>
              <a:rPr lang="en-US" sz="11200" b="1" dirty="0">
                <a:solidFill>
                  <a:schemeClr val="accent1">
                    <a:lumMod val="60000"/>
                    <a:lumOff val="40000"/>
                  </a:schemeClr>
                </a:solidFill>
                <a:sym typeface="+mn-ea"/>
              </a:rPr>
              <a:t>*100 for percentage calculations.</a:t>
            </a:r>
            <a:endParaRPr lang="en-US" sz="11200" b="1" dirty="0">
              <a:solidFill>
                <a:schemeClr val="accent1">
                  <a:lumMod val="60000"/>
                  <a:lumOff val="40000"/>
                </a:schemeClr>
              </a:solidFill>
            </a:endParaRPr>
          </a:p>
          <a:p>
            <a:endParaRPr lang="en-US" sz="11200" b="1" dirty="0">
              <a:solidFill>
                <a:schemeClr val="accent1">
                  <a:lumMod val="60000"/>
                  <a:lumOff val="40000"/>
                </a:schemeClr>
              </a:solidFill>
            </a:endParaRPr>
          </a:p>
        </p:txBody>
      </p:sp>
      <p:sp>
        <p:nvSpPr>
          <p:cNvPr id="3" name="Title 2"/>
          <p:cNvSpPr>
            <a:spLocks noGrp="1"/>
          </p:cNvSpPr>
          <p:nvPr>
            <p:ph type="title"/>
          </p:nvPr>
        </p:nvSpPr>
        <p:spPr/>
        <p:txBody>
          <a:bodyPr/>
          <a:lstStyle/>
          <a:p>
            <a:r>
              <a:rPr dirty="0">
                <a:sym typeface="+mn-ea"/>
              </a:rPr>
              <a:t>R</a:t>
            </a:r>
            <a:r>
              <a:rPr spc="-40" dirty="0">
                <a:sym typeface="+mn-ea"/>
              </a:rPr>
              <a:t>E</a:t>
            </a:r>
            <a:r>
              <a:rPr spc="15" dirty="0">
                <a:sym typeface="+mn-ea"/>
              </a:rPr>
              <a:t>S</a:t>
            </a:r>
            <a:r>
              <a:rPr spc="-30" dirty="0">
                <a:sym typeface="+mn-ea"/>
              </a:rPr>
              <a:t>U</a:t>
            </a:r>
            <a:r>
              <a:rPr spc="-405" dirty="0">
                <a:sym typeface="+mn-ea"/>
              </a:rPr>
              <a:t>L</a:t>
            </a:r>
            <a:r>
              <a:rPr lang="en-US" spc="-405" dirty="0">
                <a:sym typeface="+mn-ea"/>
              </a:rPr>
              <a:t>T</a:t>
            </a:r>
            <a:r>
              <a:rPr dirty="0">
                <a:sym typeface="+mn-ea"/>
              </a:rPr>
              <a:t>S</a:t>
            </a:r>
            <a:endParaRPr 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360045"/>
            <a:ext cx="10800080" cy="720090"/>
          </a:xfrm>
        </p:spPr>
        <p:txBody>
          <a:bodyPr/>
          <a:lstStyle/>
          <a:p>
            <a:r>
              <a:rPr lang="en-US" dirty="0">
                <a:sym typeface="+mn-ea"/>
              </a:rPr>
              <a:t>                      Results </a:t>
            </a: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4665" y="1871345"/>
            <a:ext cx="4331335" cy="3921125"/>
          </a:xfrm>
          <a:prstGeom prst="rect">
            <a:avLst/>
          </a:prstGeom>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265" y="2171065"/>
            <a:ext cx="6342380" cy="2331085"/>
          </a:xfrm>
        </p:spPr>
        <p:txBody>
          <a:bodyPr>
            <a:normAutofit fontScale="90000"/>
          </a:bodyPr>
          <a:lstStyle/>
          <a:p>
            <a:r>
              <a:rPr lang="en-US" sz="2220" dirty="0">
                <a:sym typeface="+mn-ea"/>
              </a:rPr>
              <a:t>*Summary of Findings: Recap the main insights derived from the data. This could include overall performance trends, top performers, areas needing improvement, and any patterns or anomalies observed.</a:t>
            </a:r>
            <a:br>
              <a:rPr lang="en-US" sz="2220" b="1" dirty="0"/>
            </a:br>
            <a:r>
              <a:rPr lang="en-US" sz="2220" dirty="0">
                <a:sym typeface="+mn-ea"/>
              </a:rPr>
              <a:t>*Performance Metrics: Highlight specific metrics used in the analysis, such as productivity rates, quality of work, attendance, or goal achievement, and how these metrics relate to the performance outcomes.</a:t>
            </a:r>
            <a:endParaRPr lang="en-US" sz="2220"/>
          </a:p>
        </p:txBody>
      </p:sp>
      <p:sp>
        <p:nvSpPr>
          <p:cNvPr id="3" name="Text Placeholder 2"/>
          <p:cNvSpPr>
            <a:spLocks noGrp="1"/>
          </p:cNvSpPr>
          <p:nvPr>
            <p:ph type="body" sz="quarter" idx="13"/>
          </p:nvPr>
        </p:nvSpPr>
        <p:spPr/>
        <p:txBody>
          <a:bodyPr/>
          <a:lstStyle/>
          <a:p>
            <a:pPr algn="l"/>
            <a:r>
              <a:rPr lang="en-US" dirty="0">
                <a:latin typeface="Times New Roman" panose="02020603050405020304" pitchFamily="18" charset="0"/>
                <a:cs typeface="Times New Roman" panose="02020603050405020304" pitchFamily="18" charset="0"/>
                <a:sym typeface="+mn-ea"/>
              </a:rPr>
              <a:t>conclusion</a:t>
            </a:r>
            <a:endParaRPr lang="en-IN" dirty="0">
              <a:latin typeface="Times New Roman" panose="02020603050405020304" pitchFamily="18" charset="0"/>
              <a:cs typeface="Times New Roman" panose="02020603050405020304" pitchFamily="18" charset="0"/>
            </a:endParaRPr>
          </a:p>
          <a:p>
            <a:endParaRPr 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26155" y="751840"/>
            <a:ext cx="5972810" cy="1163320"/>
          </a:xfrm>
        </p:spPr>
        <p:txBody>
          <a:bodyPr>
            <a:normAutofit/>
          </a:bodyPr>
          <a:lstStyle/>
          <a:p>
            <a:r>
              <a:rPr lang="en-US">
                <a:solidFill>
                  <a:srgbClr val="FF0000"/>
                </a:solidFill>
                <a:sym typeface="+mn-ea"/>
              </a:rPr>
              <a:t>THANK    YOU </a:t>
            </a:r>
            <a:endParaRPr lang="en-US"/>
          </a:p>
        </p:txBody>
      </p:sp>
      <p:sp>
        <p:nvSpPr>
          <p:cNvPr id="3" name="Text Placeholder 2"/>
          <p:cNvSpPr>
            <a:spLocks noGrp="1"/>
          </p:cNvSpPr>
          <p:nvPr>
            <p:ph type="body" sz="quarter" idx="4294967295"/>
          </p:nvPr>
        </p:nvSpPr>
        <p:spPr>
          <a:xfrm>
            <a:off x="0" y="1089025"/>
            <a:ext cx="6342380" cy="2200275"/>
          </a:xfrm>
        </p:spPr>
        <p:txBody>
          <a:bodyPr>
            <a:noAutofit/>
          </a:bodyPr>
          <a:lstStyle/>
          <a:p>
            <a:pPr algn="l"/>
            <a:endParaRPr lang="en-US" sz="3200">
              <a:solidFill>
                <a:srgbClr val="FF0000"/>
              </a:solidFill>
            </a:endParaRPr>
          </a:p>
          <a:p>
            <a:pPr algn="l"/>
            <a:endParaRPr lang="en-US" sz="3200">
              <a:solidFill>
                <a:srgbClr val="FF0000"/>
              </a:solidFill>
            </a:endParaRPr>
          </a:p>
          <a:p>
            <a:pPr algn="l"/>
            <a:endParaRPr lang="en-US" sz="3200">
              <a:solidFill>
                <a:srgbClr val="FF0000"/>
              </a:solidFill>
            </a:endParaRPr>
          </a:p>
          <a:p>
            <a:pPr algn="l"/>
            <a:endParaRPr lang="en-US" sz="3200">
              <a:solidFill>
                <a:srgbClr val="FF0000"/>
              </a:solidFill>
            </a:endParaRPr>
          </a:p>
          <a:p>
            <a:pPr algn="l"/>
            <a:endParaRPr lang="en-US" sz="3200">
              <a:solidFill>
                <a:srgbClr val="FF0000"/>
              </a:solidFill>
            </a:endParaRPr>
          </a:p>
          <a:p>
            <a:pPr marL="0" indent="0" algn="r">
              <a:buNone/>
            </a:pPr>
            <a:r>
              <a:rPr lang="en-US" sz="3200">
                <a:solidFill>
                  <a:srgbClr val="FF0000"/>
                </a:solidFill>
                <a:sym typeface="+mn-ea"/>
              </a:rPr>
              <a:t>    </a:t>
            </a:r>
            <a:r>
              <a:rPr lang="en-US" sz="3200" b="1">
                <a:solidFill>
                  <a:srgbClr val="FF0000"/>
                </a:solidFill>
                <a:sym typeface="+mn-ea"/>
              </a:rPr>
              <a:t> </a:t>
            </a:r>
            <a:endParaRPr lang="en-US" sz="5400" b="1">
              <a:solidFill>
                <a:srgbClr val="FF0000"/>
              </a:solidFill>
            </a:endParaRPr>
          </a:p>
          <a:p>
            <a:pPr algn="l"/>
            <a:endParaRPr lang="en-US" sz="3200">
              <a:solidFill>
                <a:srgbClr val="FF0000"/>
              </a:solidFill>
            </a:endParaRPr>
          </a:p>
          <a:p>
            <a:pPr algn="l"/>
            <a:endParaRPr lang="en-US" sz="3200">
              <a:solidFill>
                <a:srgbClr val="FF0000"/>
              </a:solidFill>
            </a:endParaRPr>
          </a:p>
          <a:p>
            <a:endParaRPr lang="en-US" sz="1700">
              <a:solidFill>
                <a:srgbClr val="FF0000"/>
              </a:solidFill>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custDataLst>
              <p:tags r:id="rId2"/>
            </p:custDataLst>
          </p:nvPr>
        </p:nvSpPr>
        <p:spPr>
          <a:xfrm>
            <a:off x="1718945" y="0"/>
            <a:ext cx="8945245" cy="1256030"/>
          </a:xfrm>
        </p:spPr>
        <p:txBody>
          <a:bodyPr wrap="square">
            <a:normAutofit/>
          </a:bodyPr>
          <a:lstStyle/>
          <a:p>
            <a:r>
              <a:rPr lang="en-US" sz="4400" dirty="0">
                <a:solidFill>
                  <a:schemeClr val="tx1">
                    <a:lumMod val="95000"/>
                  </a:schemeClr>
                </a:solidFill>
                <a:latin typeface="Times New Roman" panose="02020603050405020304" pitchFamily="18" charset="0"/>
                <a:cs typeface="Times New Roman" panose="02020603050405020304" pitchFamily="18" charset="0"/>
                <a:sym typeface="+mn-ea"/>
              </a:rPr>
              <a:t>Employee Data Analysis using Excel</a:t>
            </a:r>
            <a:endParaRPr lang="en-US" sz="4400" spc="0" dirty="0">
              <a:solidFill>
                <a:schemeClr val="tx1">
                  <a:lumMod val="95000"/>
                </a:schemeClr>
              </a:solidFill>
              <a:latin typeface="Times New Roman" panose="02020603050405020304" pitchFamily="18" charset="0"/>
              <a:cs typeface="Times New Roman" panose="02020603050405020304" pitchFamily="18" charset="0"/>
              <a:sym typeface="+mn-ea"/>
            </a:endParaRPr>
          </a:p>
        </p:txBody>
      </p:sp>
      <p:sp>
        <p:nvSpPr>
          <p:cNvPr id="3" name="矩形 2"/>
          <p:cNvSpPr/>
          <p:nvPr>
            <p:custDataLst>
              <p:tags r:id="rId3"/>
            </p:custDataLst>
          </p:nvPr>
        </p:nvSpPr>
        <p:spPr>
          <a:xfrm>
            <a:off x="9434195" y="1557655"/>
            <a:ext cx="1943735" cy="5397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b">
            <a:normAutofit/>
          </a:bodyPr>
          <a:lstStyle/>
          <a:p>
            <a:r>
              <a:rPr lang="en-US" b="1" dirty="0">
                <a:solidFill>
                  <a:srgbClr val="FFFF00"/>
                </a:solidFill>
                <a:sym typeface="+mn-ea"/>
              </a:rPr>
              <a:t>DEPARTMENT</a:t>
            </a:r>
            <a:endParaRPr lang="en-US" b="1" kern="0" dirty="0">
              <a:solidFill>
                <a:srgbClr val="FFFF00"/>
              </a:solidFill>
              <a:latin typeface="+mj-lt"/>
              <a:sym typeface="+mn-ea"/>
            </a:endParaRPr>
          </a:p>
        </p:txBody>
      </p:sp>
      <p:sp>
        <p:nvSpPr>
          <p:cNvPr id="4" name="矩形 3"/>
          <p:cNvSpPr/>
          <p:nvPr>
            <p:custDataLst>
              <p:tags r:id="rId4"/>
            </p:custDataLst>
          </p:nvPr>
        </p:nvSpPr>
        <p:spPr>
          <a:xfrm>
            <a:off x="9434195" y="2188210"/>
            <a:ext cx="1943735" cy="72009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normAutofit/>
          </a:bodyPr>
          <a:lstStyle/>
          <a:p>
            <a:pPr>
              <a:lnSpc>
                <a:spcPct val="130000"/>
              </a:lnSpc>
            </a:pPr>
            <a:r>
              <a:rPr lang="en-US" sz="1600" b="1" dirty="0">
                <a:sym typeface="+mn-ea"/>
              </a:rPr>
              <a:t>B.COM (GENERAL)</a:t>
            </a:r>
            <a:endParaRPr lang="en-US" sz="1600" b="1" kern="0" dirty="0">
              <a:solidFill>
                <a:schemeClr val="tx1">
                  <a:lumMod val="85000"/>
                  <a:lumOff val="15000"/>
                </a:schemeClr>
              </a:solidFill>
              <a:sym typeface="+mn-ea"/>
            </a:endParaRPr>
          </a:p>
        </p:txBody>
      </p:sp>
      <p:sp>
        <p:nvSpPr>
          <p:cNvPr id="6" name="矩形 5"/>
          <p:cNvSpPr/>
          <p:nvPr>
            <p:custDataLst>
              <p:tags r:id="rId5"/>
            </p:custDataLst>
          </p:nvPr>
        </p:nvSpPr>
        <p:spPr>
          <a:xfrm>
            <a:off x="9434195" y="3049270"/>
            <a:ext cx="1943735" cy="5397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b">
            <a:normAutofit/>
          </a:bodyPr>
          <a:lstStyle/>
          <a:p>
            <a:r>
              <a:rPr lang="en-US" b="1" dirty="0">
                <a:solidFill>
                  <a:srgbClr val="FFFF00"/>
                </a:solidFill>
                <a:sym typeface="+mn-ea"/>
              </a:rPr>
              <a:t>COLLEGE:</a:t>
            </a:r>
            <a:endParaRPr lang="en-US" b="1" kern="0" dirty="0">
              <a:solidFill>
                <a:srgbClr val="FFFF00"/>
              </a:solidFill>
              <a:latin typeface="+mj-lt"/>
              <a:sym typeface="+mn-ea"/>
            </a:endParaRPr>
          </a:p>
        </p:txBody>
      </p:sp>
      <p:sp>
        <p:nvSpPr>
          <p:cNvPr id="7" name="矩形 6"/>
          <p:cNvSpPr/>
          <p:nvPr>
            <p:custDataLst>
              <p:tags r:id="rId6"/>
            </p:custDataLst>
          </p:nvPr>
        </p:nvSpPr>
        <p:spPr>
          <a:xfrm>
            <a:off x="9434195" y="3679825"/>
            <a:ext cx="1943735" cy="72009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noAutofit/>
          </a:bodyPr>
          <a:lstStyle/>
          <a:p>
            <a:pPr>
              <a:lnSpc>
                <a:spcPct val="130000"/>
              </a:lnSpc>
            </a:pPr>
            <a:r>
              <a:rPr lang="en-US" sz="1700" b="1" dirty="0">
                <a:sym typeface="+mn-ea"/>
              </a:rPr>
              <a:t>PONNUSAMY NADAR COLLEGE OF ARTS AND SCIENCE</a:t>
            </a:r>
            <a:endParaRPr lang="en-US" sz="1300" b="1" kern="0" dirty="0">
              <a:solidFill>
                <a:schemeClr val="tx1">
                  <a:lumMod val="85000"/>
                  <a:lumOff val="15000"/>
                </a:schemeClr>
              </a:solidFill>
              <a:sym typeface="+mn-ea"/>
            </a:endParaRPr>
          </a:p>
        </p:txBody>
      </p:sp>
      <p:sp>
        <p:nvSpPr>
          <p:cNvPr id="8" name="矩形 7"/>
          <p:cNvSpPr/>
          <p:nvPr>
            <p:custDataLst>
              <p:tags r:id="rId7"/>
            </p:custDataLst>
          </p:nvPr>
        </p:nvSpPr>
        <p:spPr>
          <a:xfrm flipH="1">
            <a:off x="8961755" y="1961515"/>
            <a:ext cx="111125" cy="5397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b">
            <a:normAutofit fontScale="30000"/>
          </a:bodyPr>
          <a:lstStyle/>
          <a:p>
            <a:r>
              <a:rPr lang="en-US" b="1" kern="0" dirty="0">
                <a:solidFill>
                  <a:schemeClr val="accent1"/>
                </a:solidFill>
                <a:latin typeface="+mj-lt"/>
                <a:sym typeface="Arial" panose="020B0604020202020204" pitchFamily="34" charset="0"/>
              </a:rPr>
              <a:t>Your title here</a:t>
            </a:r>
          </a:p>
        </p:txBody>
      </p:sp>
      <p:sp>
        <p:nvSpPr>
          <p:cNvPr id="9" name="矩形 8"/>
          <p:cNvSpPr/>
          <p:nvPr>
            <p:custDataLst>
              <p:tags r:id="rId8"/>
            </p:custDataLst>
          </p:nvPr>
        </p:nvSpPr>
        <p:spPr>
          <a:xfrm flipH="1" flipV="1">
            <a:off x="8760460" y="3679825"/>
            <a:ext cx="195580" cy="838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normAutofit fontScale="25000"/>
          </a:bodyPr>
          <a:lstStyle/>
          <a:p>
            <a:pPr>
              <a:lnSpc>
                <a:spcPct val="130000"/>
              </a:lnSpc>
            </a:pPr>
            <a:r>
              <a:rPr lang="en-US" sz="1400" kern="0" dirty="0">
                <a:solidFill>
                  <a:schemeClr val="tx1">
                    <a:lumMod val="85000"/>
                    <a:lumOff val="15000"/>
                  </a:schemeClr>
                </a:solidFill>
                <a:sym typeface="+mn-ea"/>
              </a:rPr>
              <a:t>Presentations are communication tools</a:t>
            </a:r>
          </a:p>
        </p:txBody>
      </p:sp>
      <p:sp>
        <p:nvSpPr>
          <p:cNvPr id="12" name="矩形 11"/>
          <p:cNvSpPr/>
          <p:nvPr>
            <p:custDataLst>
              <p:tags r:id="rId9"/>
            </p:custDataLst>
          </p:nvPr>
        </p:nvSpPr>
        <p:spPr>
          <a:xfrm>
            <a:off x="814070" y="1557655"/>
            <a:ext cx="1943735" cy="5397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b">
            <a:normAutofit fontScale="90000"/>
          </a:bodyPr>
          <a:lstStyle/>
          <a:p>
            <a:r>
              <a:rPr lang="en-US" dirty="0">
                <a:solidFill>
                  <a:srgbClr val="FFFF00"/>
                </a:solidFill>
                <a:sym typeface="+mn-ea"/>
              </a:rPr>
              <a:t>STUDENT NAME</a:t>
            </a:r>
            <a:endParaRPr lang="en-US" kern="0" dirty="0">
              <a:solidFill>
                <a:srgbClr val="FFFF00"/>
              </a:solidFill>
              <a:latin typeface="+mj-lt"/>
              <a:sym typeface="+mn-ea"/>
            </a:endParaRPr>
          </a:p>
        </p:txBody>
      </p:sp>
      <p:sp>
        <p:nvSpPr>
          <p:cNvPr id="15" name="矩形 14"/>
          <p:cNvSpPr/>
          <p:nvPr>
            <p:custDataLst>
              <p:tags r:id="rId10"/>
            </p:custDataLst>
          </p:nvPr>
        </p:nvSpPr>
        <p:spPr>
          <a:xfrm>
            <a:off x="814070" y="2188210"/>
            <a:ext cx="2333625" cy="72009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normAutofit/>
          </a:bodyPr>
          <a:lstStyle/>
          <a:p>
            <a:pPr>
              <a:lnSpc>
                <a:spcPct val="130000"/>
              </a:lnSpc>
            </a:pPr>
            <a:r>
              <a:rPr lang="en-US" sz="1600" b="1" kern="0" dirty="0">
                <a:solidFill>
                  <a:schemeClr val="tx1">
                    <a:lumMod val="85000"/>
                    <a:lumOff val="15000"/>
                  </a:schemeClr>
                </a:solidFill>
                <a:sym typeface="+mn-ea"/>
              </a:rPr>
              <a:t>V.BHUVANESHWARI</a:t>
            </a:r>
          </a:p>
        </p:txBody>
      </p:sp>
      <p:sp>
        <p:nvSpPr>
          <p:cNvPr id="18" name="矩形 17"/>
          <p:cNvSpPr/>
          <p:nvPr>
            <p:custDataLst>
              <p:tags r:id="rId11"/>
            </p:custDataLst>
          </p:nvPr>
        </p:nvSpPr>
        <p:spPr>
          <a:xfrm>
            <a:off x="814070" y="3049270"/>
            <a:ext cx="1943735" cy="5397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b">
            <a:normAutofit/>
          </a:bodyPr>
          <a:lstStyle/>
          <a:p>
            <a:r>
              <a:rPr lang="en-US" b="1" dirty="0">
                <a:solidFill>
                  <a:srgbClr val="FFFF00"/>
                </a:solidFill>
                <a:sym typeface="+mn-ea"/>
              </a:rPr>
              <a:t>REGISTER NO</a:t>
            </a:r>
            <a:endParaRPr lang="en-US" b="1" kern="0" dirty="0">
              <a:solidFill>
                <a:srgbClr val="FFFF00"/>
              </a:solidFill>
              <a:latin typeface="+mj-lt"/>
              <a:sym typeface="+mn-ea"/>
            </a:endParaRPr>
          </a:p>
        </p:txBody>
      </p:sp>
      <p:sp>
        <p:nvSpPr>
          <p:cNvPr id="21" name="矩形 20"/>
          <p:cNvSpPr/>
          <p:nvPr>
            <p:custDataLst>
              <p:tags r:id="rId12"/>
            </p:custDataLst>
          </p:nvPr>
        </p:nvSpPr>
        <p:spPr>
          <a:xfrm>
            <a:off x="814070" y="3679825"/>
            <a:ext cx="1943735" cy="72009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normAutofit/>
          </a:bodyPr>
          <a:lstStyle/>
          <a:p>
            <a:pPr>
              <a:lnSpc>
                <a:spcPct val="130000"/>
              </a:lnSpc>
            </a:pPr>
            <a:r>
              <a:rPr lang="en-US" b="1" dirty="0">
                <a:sym typeface="+mn-ea"/>
              </a:rPr>
              <a:t>312217458</a:t>
            </a:r>
            <a:endParaRPr lang="en-US" b="1" kern="0" dirty="0">
              <a:solidFill>
                <a:schemeClr val="tx1">
                  <a:lumMod val="85000"/>
                  <a:lumOff val="15000"/>
                </a:schemeClr>
              </a:solidFill>
              <a:sym typeface="+mn-ea"/>
            </a:endParaRPr>
          </a:p>
        </p:txBody>
      </p:sp>
      <p:sp>
        <p:nvSpPr>
          <p:cNvPr id="24" name="矩形 23"/>
          <p:cNvSpPr/>
          <p:nvPr>
            <p:custDataLst>
              <p:tags r:id="rId13"/>
            </p:custDataLst>
          </p:nvPr>
        </p:nvSpPr>
        <p:spPr>
          <a:xfrm>
            <a:off x="497840" y="4540885"/>
            <a:ext cx="2399665" cy="5397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b">
            <a:noAutofit/>
          </a:bodyPr>
          <a:lstStyle/>
          <a:p>
            <a:r>
              <a:rPr lang="en-US" sz="1500" b="1" dirty="0">
                <a:solidFill>
                  <a:srgbClr val="FFFF00"/>
                </a:solidFill>
                <a:sym typeface="+mn-ea"/>
              </a:rPr>
              <a:t>NAAN MUDHALVAN ID</a:t>
            </a:r>
            <a:endParaRPr lang="en-US" sz="1100" b="1" kern="0" dirty="0">
              <a:solidFill>
                <a:srgbClr val="FFFF00"/>
              </a:solidFill>
              <a:latin typeface="+mj-lt"/>
              <a:sym typeface="+mn-ea"/>
            </a:endParaRPr>
          </a:p>
        </p:txBody>
      </p:sp>
      <p:sp>
        <p:nvSpPr>
          <p:cNvPr id="27" name="矩形 26"/>
          <p:cNvSpPr/>
          <p:nvPr>
            <p:custDataLst>
              <p:tags r:id="rId14"/>
            </p:custDataLst>
          </p:nvPr>
        </p:nvSpPr>
        <p:spPr>
          <a:xfrm>
            <a:off x="417195" y="5171440"/>
            <a:ext cx="2730500" cy="72009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normAutofit/>
          </a:bodyPr>
          <a:lstStyle/>
          <a:p>
            <a:pPr>
              <a:lnSpc>
                <a:spcPct val="130000"/>
              </a:lnSpc>
            </a:pPr>
            <a:r>
              <a:rPr lang="en-US" sz="1600" b="1" dirty="0">
                <a:sym typeface="+mn-ea"/>
              </a:rPr>
              <a:t>asunm1667312217458</a:t>
            </a:r>
            <a:endParaRPr lang="en-US" sz="1600" b="1" kern="0" dirty="0">
              <a:solidFill>
                <a:schemeClr val="tx1">
                  <a:lumMod val="85000"/>
                  <a:lumOff val="15000"/>
                </a:schemeClr>
              </a:solidFill>
              <a:sym typeface="+mn-ea"/>
            </a:endParaRPr>
          </a:p>
        </p:txBody>
      </p:sp>
      <p:sp>
        <p:nvSpPr>
          <p:cNvPr id="28" name="任意多边形: 形状 4"/>
          <p:cNvSpPr/>
          <p:nvPr>
            <p:custDataLst>
              <p:tags r:id="rId15"/>
            </p:custDataLst>
          </p:nvPr>
        </p:nvSpPr>
        <p:spPr>
          <a:xfrm>
            <a:off x="2956292" y="1840488"/>
            <a:ext cx="575380" cy="518280"/>
          </a:xfrm>
          <a:custGeom>
            <a:avLst/>
            <a:gdLst>
              <a:gd name="connsiteX0" fmla="*/ 177800 w 566864"/>
              <a:gd name="connsiteY0" fmla="*/ 518280 h 518280"/>
              <a:gd name="connsiteX1" fmla="*/ 389048 w 566864"/>
              <a:gd name="connsiteY1" fmla="*/ 518280 h 518280"/>
              <a:gd name="connsiteX2" fmla="*/ 455038 w 566864"/>
              <a:gd name="connsiteY2" fmla="*/ 480191 h 518280"/>
              <a:gd name="connsiteX3" fmla="*/ 560662 w 566864"/>
              <a:gd name="connsiteY3" fmla="*/ 297244 h 518280"/>
              <a:gd name="connsiteX4" fmla="*/ 560671 w 566864"/>
              <a:gd name="connsiteY4" fmla="*/ 221051 h 518280"/>
              <a:gd name="connsiteX5" fmla="*/ 455047 w 566864"/>
              <a:gd name="connsiteY5" fmla="*/ 38104 h 518280"/>
              <a:gd name="connsiteX6" fmla="*/ 389065 w 566864"/>
              <a:gd name="connsiteY6" fmla="*/ 0 h 518280"/>
              <a:gd name="connsiteX7" fmla="*/ 177817 w 566864"/>
              <a:gd name="connsiteY7" fmla="*/ 0 h 518280"/>
              <a:gd name="connsiteX8" fmla="*/ 111827 w 566864"/>
              <a:gd name="connsiteY8" fmla="*/ 38089 h 518280"/>
              <a:gd name="connsiteX9" fmla="*/ 6203 w 566864"/>
              <a:gd name="connsiteY9" fmla="*/ 221036 h 518280"/>
              <a:gd name="connsiteX10" fmla="*/ 6195 w 566864"/>
              <a:gd name="connsiteY10" fmla="*/ 297229 h 518280"/>
              <a:gd name="connsiteX11" fmla="*/ 111819 w 566864"/>
              <a:gd name="connsiteY11" fmla="*/ 480176 h 518280"/>
              <a:gd name="connsiteX12" fmla="*/ 177800 w 566864"/>
              <a:gd name="connsiteY12" fmla="*/ 518280 h 518280"/>
              <a:gd name="connsiteX0-1" fmla="*/ 177800 w 566864"/>
              <a:gd name="connsiteY0-2" fmla="*/ 518280 h 518280"/>
              <a:gd name="connsiteX1-3" fmla="*/ 389048 w 566864"/>
              <a:gd name="connsiteY1-4" fmla="*/ 518280 h 518280"/>
              <a:gd name="connsiteX2-5" fmla="*/ 455038 w 566864"/>
              <a:gd name="connsiteY2-6" fmla="*/ 480191 h 518280"/>
              <a:gd name="connsiteX3-7" fmla="*/ 560662 w 566864"/>
              <a:gd name="connsiteY3-8" fmla="*/ 297244 h 518280"/>
              <a:gd name="connsiteX4-9" fmla="*/ 560671 w 566864"/>
              <a:gd name="connsiteY4-10" fmla="*/ 221051 h 518280"/>
              <a:gd name="connsiteX5-11" fmla="*/ 455047 w 566864"/>
              <a:gd name="connsiteY5-12" fmla="*/ 38104 h 518280"/>
              <a:gd name="connsiteX6-13" fmla="*/ 389065 w 566864"/>
              <a:gd name="connsiteY6-14" fmla="*/ 0 h 518280"/>
              <a:gd name="connsiteX7-15" fmla="*/ 177817 w 566864"/>
              <a:gd name="connsiteY7-16" fmla="*/ 0 h 518280"/>
              <a:gd name="connsiteX8-17" fmla="*/ 111827 w 566864"/>
              <a:gd name="connsiteY8-18" fmla="*/ 38089 h 518280"/>
              <a:gd name="connsiteX9-19" fmla="*/ 6203 w 566864"/>
              <a:gd name="connsiteY9-20" fmla="*/ 221036 h 518280"/>
              <a:gd name="connsiteX10-21" fmla="*/ 6195 w 566864"/>
              <a:gd name="connsiteY10-22" fmla="*/ 297229 h 518280"/>
              <a:gd name="connsiteX11-23" fmla="*/ 111819 w 566864"/>
              <a:gd name="connsiteY11-24" fmla="*/ 480176 h 518280"/>
              <a:gd name="connsiteX12-25" fmla="*/ 177800 w 566864"/>
              <a:gd name="connsiteY12-26" fmla="*/ 518280 h 518280"/>
              <a:gd name="connsiteX0-27" fmla="*/ 177800 w 566864"/>
              <a:gd name="connsiteY0-28" fmla="*/ 518280 h 518280"/>
              <a:gd name="connsiteX1-29" fmla="*/ 389048 w 566864"/>
              <a:gd name="connsiteY1-30" fmla="*/ 518280 h 518280"/>
              <a:gd name="connsiteX2-31" fmla="*/ 455038 w 566864"/>
              <a:gd name="connsiteY2-32" fmla="*/ 480191 h 518280"/>
              <a:gd name="connsiteX3-33" fmla="*/ 560662 w 566864"/>
              <a:gd name="connsiteY3-34" fmla="*/ 297244 h 518280"/>
              <a:gd name="connsiteX4-35" fmla="*/ 560671 w 566864"/>
              <a:gd name="connsiteY4-36" fmla="*/ 221051 h 518280"/>
              <a:gd name="connsiteX5-37" fmla="*/ 455047 w 566864"/>
              <a:gd name="connsiteY5-38" fmla="*/ 38104 h 518280"/>
              <a:gd name="connsiteX6-39" fmla="*/ 389065 w 566864"/>
              <a:gd name="connsiteY6-40" fmla="*/ 0 h 518280"/>
              <a:gd name="connsiteX7-41" fmla="*/ 177817 w 566864"/>
              <a:gd name="connsiteY7-42" fmla="*/ 0 h 518280"/>
              <a:gd name="connsiteX8-43" fmla="*/ 111827 w 566864"/>
              <a:gd name="connsiteY8-44" fmla="*/ 38089 h 518280"/>
              <a:gd name="connsiteX9-45" fmla="*/ 6203 w 566864"/>
              <a:gd name="connsiteY9-46" fmla="*/ 221036 h 518280"/>
              <a:gd name="connsiteX10-47" fmla="*/ 6195 w 566864"/>
              <a:gd name="connsiteY10-48" fmla="*/ 297229 h 518280"/>
              <a:gd name="connsiteX11-49" fmla="*/ 111819 w 566864"/>
              <a:gd name="connsiteY11-50" fmla="*/ 480176 h 518280"/>
              <a:gd name="connsiteX12-51" fmla="*/ 177800 w 566864"/>
              <a:gd name="connsiteY12-52" fmla="*/ 518280 h 518280"/>
              <a:gd name="connsiteX0-53" fmla="*/ 177800 w 566864"/>
              <a:gd name="connsiteY0-54" fmla="*/ 518280 h 518280"/>
              <a:gd name="connsiteX1-55" fmla="*/ 389048 w 566864"/>
              <a:gd name="connsiteY1-56" fmla="*/ 518280 h 518280"/>
              <a:gd name="connsiteX2-57" fmla="*/ 455038 w 566864"/>
              <a:gd name="connsiteY2-58" fmla="*/ 480191 h 518280"/>
              <a:gd name="connsiteX3-59" fmla="*/ 560662 w 566864"/>
              <a:gd name="connsiteY3-60" fmla="*/ 297244 h 518280"/>
              <a:gd name="connsiteX4-61" fmla="*/ 560671 w 566864"/>
              <a:gd name="connsiteY4-62" fmla="*/ 221051 h 518280"/>
              <a:gd name="connsiteX5-63" fmla="*/ 455047 w 566864"/>
              <a:gd name="connsiteY5-64" fmla="*/ 38104 h 518280"/>
              <a:gd name="connsiteX6-65" fmla="*/ 389065 w 566864"/>
              <a:gd name="connsiteY6-66" fmla="*/ 0 h 518280"/>
              <a:gd name="connsiteX7-67" fmla="*/ 177817 w 566864"/>
              <a:gd name="connsiteY7-68" fmla="*/ 0 h 518280"/>
              <a:gd name="connsiteX8-69" fmla="*/ 111827 w 566864"/>
              <a:gd name="connsiteY8-70" fmla="*/ 38089 h 518280"/>
              <a:gd name="connsiteX9-71" fmla="*/ 6203 w 566864"/>
              <a:gd name="connsiteY9-72" fmla="*/ 221036 h 518280"/>
              <a:gd name="connsiteX10-73" fmla="*/ 6195 w 566864"/>
              <a:gd name="connsiteY10-74" fmla="*/ 297229 h 518280"/>
              <a:gd name="connsiteX11-75" fmla="*/ 111819 w 566864"/>
              <a:gd name="connsiteY11-76" fmla="*/ 480176 h 518280"/>
              <a:gd name="connsiteX12-77" fmla="*/ 177800 w 566864"/>
              <a:gd name="connsiteY12-78" fmla="*/ 518280 h 518280"/>
              <a:gd name="connsiteX0-79" fmla="*/ 177800 w 566864"/>
              <a:gd name="connsiteY0-80" fmla="*/ 518280 h 518280"/>
              <a:gd name="connsiteX1-81" fmla="*/ 389048 w 566864"/>
              <a:gd name="connsiteY1-82" fmla="*/ 518280 h 518280"/>
              <a:gd name="connsiteX2-83" fmla="*/ 455038 w 566864"/>
              <a:gd name="connsiteY2-84" fmla="*/ 480191 h 518280"/>
              <a:gd name="connsiteX3-85" fmla="*/ 560662 w 566864"/>
              <a:gd name="connsiteY3-86" fmla="*/ 297244 h 518280"/>
              <a:gd name="connsiteX4-87" fmla="*/ 560671 w 566864"/>
              <a:gd name="connsiteY4-88" fmla="*/ 221051 h 518280"/>
              <a:gd name="connsiteX5-89" fmla="*/ 455047 w 566864"/>
              <a:gd name="connsiteY5-90" fmla="*/ 38104 h 518280"/>
              <a:gd name="connsiteX6-91" fmla="*/ 389065 w 566864"/>
              <a:gd name="connsiteY6-92" fmla="*/ 0 h 518280"/>
              <a:gd name="connsiteX7-93" fmla="*/ 177817 w 566864"/>
              <a:gd name="connsiteY7-94" fmla="*/ 0 h 518280"/>
              <a:gd name="connsiteX8-95" fmla="*/ 111827 w 566864"/>
              <a:gd name="connsiteY8-96" fmla="*/ 38089 h 518280"/>
              <a:gd name="connsiteX9-97" fmla="*/ 6203 w 566864"/>
              <a:gd name="connsiteY9-98" fmla="*/ 221036 h 518280"/>
              <a:gd name="connsiteX10-99" fmla="*/ 6195 w 566864"/>
              <a:gd name="connsiteY10-100" fmla="*/ 297229 h 518280"/>
              <a:gd name="connsiteX11-101" fmla="*/ 111819 w 566864"/>
              <a:gd name="connsiteY11-102" fmla="*/ 480176 h 518280"/>
              <a:gd name="connsiteX12-103" fmla="*/ 177800 w 566864"/>
              <a:gd name="connsiteY12-104" fmla="*/ 518280 h 518280"/>
              <a:gd name="connsiteX0-105" fmla="*/ 177800 w 566864"/>
              <a:gd name="connsiteY0-106" fmla="*/ 518280 h 518280"/>
              <a:gd name="connsiteX1-107" fmla="*/ 389048 w 566864"/>
              <a:gd name="connsiteY1-108" fmla="*/ 518280 h 518280"/>
              <a:gd name="connsiteX2-109" fmla="*/ 455038 w 566864"/>
              <a:gd name="connsiteY2-110" fmla="*/ 480191 h 518280"/>
              <a:gd name="connsiteX3-111" fmla="*/ 560662 w 566864"/>
              <a:gd name="connsiteY3-112" fmla="*/ 297244 h 518280"/>
              <a:gd name="connsiteX4-113" fmla="*/ 560671 w 566864"/>
              <a:gd name="connsiteY4-114" fmla="*/ 221051 h 518280"/>
              <a:gd name="connsiteX5-115" fmla="*/ 455047 w 566864"/>
              <a:gd name="connsiteY5-116" fmla="*/ 38104 h 518280"/>
              <a:gd name="connsiteX6-117" fmla="*/ 389065 w 566864"/>
              <a:gd name="connsiteY6-118" fmla="*/ 0 h 518280"/>
              <a:gd name="connsiteX7-119" fmla="*/ 177817 w 566864"/>
              <a:gd name="connsiteY7-120" fmla="*/ 0 h 518280"/>
              <a:gd name="connsiteX8-121" fmla="*/ 111827 w 566864"/>
              <a:gd name="connsiteY8-122" fmla="*/ 38089 h 518280"/>
              <a:gd name="connsiteX9-123" fmla="*/ 6203 w 566864"/>
              <a:gd name="connsiteY9-124" fmla="*/ 221036 h 518280"/>
              <a:gd name="connsiteX10-125" fmla="*/ 6195 w 566864"/>
              <a:gd name="connsiteY10-126" fmla="*/ 297229 h 518280"/>
              <a:gd name="connsiteX11-127" fmla="*/ 111819 w 566864"/>
              <a:gd name="connsiteY11-128" fmla="*/ 480176 h 518280"/>
              <a:gd name="connsiteX12-129" fmla="*/ 177800 w 566864"/>
              <a:gd name="connsiteY12-130" fmla="*/ 518280 h 518280"/>
              <a:gd name="connsiteX0-131" fmla="*/ 177800 w 566860"/>
              <a:gd name="connsiteY0-132" fmla="*/ 518280 h 518280"/>
              <a:gd name="connsiteX1-133" fmla="*/ 389048 w 566860"/>
              <a:gd name="connsiteY1-134" fmla="*/ 518280 h 518280"/>
              <a:gd name="connsiteX2-135" fmla="*/ 455038 w 566860"/>
              <a:gd name="connsiteY2-136" fmla="*/ 480191 h 518280"/>
              <a:gd name="connsiteX3-137" fmla="*/ 560662 w 566860"/>
              <a:gd name="connsiteY3-138" fmla="*/ 297244 h 518280"/>
              <a:gd name="connsiteX4-139" fmla="*/ 560671 w 566860"/>
              <a:gd name="connsiteY4-140" fmla="*/ 221051 h 518280"/>
              <a:gd name="connsiteX5-141" fmla="*/ 455047 w 566860"/>
              <a:gd name="connsiteY5-142" fmla="*/ 38104 h 518280"/>
              <a:gd name="connsiteX6-143" fmla="*/ 389065 w 566860"/>
              <a:gd name="connsiteY6-144" fmla="*/ 0 h 518280"/>
              <a:gd name="connsiteX7-145" fmla="*/ 177817 w 566860"/>
              <a:gd name="connsiteY7-146" fmla="*/ 0 h 518280"/>
              <a:gd name="connsiteX8-147" fmla="*/ 111827 w 566860"/>
              <a:gd name="connsiteY8-148" fmla="*/ 38089 h 518280"/>
              <a:gd name="connsiteX9-149" fmla="*/ 6203 w 566860"/>
              <a:gd name="connsiteY9-150" fmla="*/ 221036 h 518280"/>
              <a:gd name="connsiteX10-151" fmla="*/ 6195 w 566860"/>
              <a:gd name="connsiteY10-152" fmla="*/ 297229 h 518280"/>
              <a:gd name="connsiteX11-153" fmla="*/ 111819 w 566860"/>
              <a:gd name="connsiteY11-154" fmla="*/ 480176 h 518280"/>
              <a:gd name="connsiteX12-155" fmla="*/ 177800 w 566860"/>
              <a:gd name="connsiteY12-156" fmla="*/ 518280 h 518280"/>
              <a:gd name="connsiteX0-157" fmla="*/ 177800 w 571122"/>
              <a:gd name="connsiteY0-158" fmla="*/ 518280 h 518280"/>
              <a:gd name="connsiteX1-159" fmla="*/ 389048 w 571122"/>
              <a:gd name="connsiteY1-160" fmla="*/ 518280 h 518280"/>
              <a:gd name="connsiteX2-161" fmla="*/ 455038 w 571122"/>
              <a:gd name="connsiteY2-162" fmla="*/ 480191 h 518280"/>
              <a:gd name="connsiteX3-163" fmla="*/ 560662 w 571122"/>
              <a:gd name="connsiteY3-164" fmla="*/ 297244 h 518280"/>
              <a:gd name="connsiteX4-165" fmla="*/ 560671 w 571122"/>
              <a:gd name="connsiteY4-166" fmla="*/ 221051 h 518280"/>
              <a:gd name="connsiteX5-167" fmla="*/ 455047 w 571122"/>
              <a:gd name="connsiteY5-168" fmla="*/ 38104 h 518280"/>
              <a:gd name="connsiteX6-169" fmla="*/ 389065 w 571122"/>
              <a:gd name="connsiteY6-170" fmla="*/ 0 h 518280"/>
              <a:gd name="connsiteX7-171" fmla="*/ 177817 w 571122"/>
              <a:gd name="connsiteY7-172" fmla="*/ 0 h 518280"/>
              <a:gd name="connsiteX8-173" fmla="*/ 111827 w 571122"/>
              <a:gd name="connsiteY8-174" fmla="*/ 38089 h 518280"/>
              <a:gd name="connsiteX9-175" fmla="*/ 6203 w 571122"/>
              <a:gd name="connsiteY9-176" fmla="*/ 221036 h 518280"/>
              <a:gd name="connsiteX10-177" fmla="*/ 6195 w 571122"/>
              <a:gd name="connsiteY10-178" fmla="*/ 297229 h 518280"/>
              <a:gd name="connsiteX11-179" fmla="*/ 111819 w 571122"/>
              <a:gd name="connsiteY11-180" fmla="*/ 480176 h 518280"/>
              <a:gd name="connsiteX12-181" fmla="*/ 177800 w 571122"/>
              <a:gd name="connsiteY12-182" fmla="*/ 518280 h 518280"/>
              <a:gd name="connsiteX0-183" fmla="*/ 177800 w 571122"/>
              <a:gd name="connsiteY0-184" fmla="*/ 518280 h 518280"/>
              <a:gd name="connsiteX1-185" fmla="*/ 389048 w 571122"/>
              <a:gd name="connsiteY1-186" fmla="*/ 518280 h 518280"/>
              <a:gd name="connsiteX2-187" fmla="*/ 455038 w 571122"/>
              <a:gd name="connsiteY2-188" fmla="*/ 480191 h 518280"/>
              <a:gd name="connsiteX3-189" fmla="*/ 560662 w 571122"/>
              <a:gd name="connsiteY3-190" fmla="*/ 297244 h 518280"/>
              <a:gd name="connsiteX4-191" fmla="*/ 560671 w 571122"/>
              <a:gd name="connsiteY4-192" fmla="*/ 221051 h 518280"/>
              <a:gd name="connsiteX5-193" fmla="*/ 455047 w 571122"/>
              <a:gd name="connsiteY5-194" fmla="*/ 38104 h 518280"/>
              <a:gd name="connsiteX6-195" fmla="*/ 389065 w 571122"/>
              <a:gd name="connsiteY6-196" fmla="*/ 0 h 518280"/>
              <a:gd name="connsiteX7-197" fmla="*/ 177817 w 571122"/>
              <a:gd name="connsiteY7-198" fmla="*/ 0 h 518280"/>
              <a:gd name="connsiteX8-199" fmla="*/ 111827 w 571122"/>
              <a:gd name="connsiteY8-200" fmla="*/ 38089 h 518280"/>
              <a:gd name="connsiteX9-201" fmla="*/ 6203 w 571122"/>
              <a:gd name="connsiteY9-202" fmla="*/ 221036 h 518280"/>
              <a:gd name="connsiteX10-203" fmla="*/ 6195 w 571122"/>
              <a:gd name="connsiteY10-204" fmla="*/ 297229 h 518280"/>
              <a:gd name="connsiteX11-205" fmla="*/ 111819 w 571122"/>
              <a:gd name="connsiteY11-206" fmla="*/ 480176 h 518280"/>
              <a:gd name="connsiteX12-207" fmla="*/ 177800 w 571122"/>
              <a:gd name="connsiteY12-208" fmla="*/ 518280 h 518280"/>
              <a:gd name="connsiteX0-209" fmla="*/ 177800 w 571122"/>
              <a:gd name="connsiteY0-210" fmla="*/ 518280 h 518280"/>
              <a:gd name="connsiteX1-211" fmla="*/ 389048 w 571122"/>
              <a:gd name="connsiteY1-212" fmla="*/ 518280 h 518280"/>
              <a:gd name="connsiteX2-213" fmla="*/ 455038 w 571122"/>
              <a:gd name="connsiteY2-214" fmla="*/ 480191 h 518280"/>
              <a:gd name="connsiteX3-215" fmla="*/ 560662 w 571122"/>
              <a:gd name="connsiteY3-216" fmla="*/ 297244 h 518280"/>
              <a:gd name="connsiteX4-217" fmla="*/ 560671 w 571122"/>
              <a:gd name="connsiteY4-218" fmla="*/ 221051 h 518280"/>
              <a:gd name="connsiteX5-219" fmla="*/ 455047 w 571122"/>
              <a:gd name="connsiteY5-220" fmla="*/ 38104 h 518280"/>
              <a:gd name="connsiteX6-221" fmla="*/ 389065 w 571122"/>
              <a:gd name="connsiteY6-222" fmla="*/ 0 h 518280"/>
              <a:gd name="connsiteX7-223" fmla="*/ 177817 w 571122"/>
              <a:gd name="connsiteY7-224" fmla="*/ 0 h 518280"/>
              <a:gd name="connsiteX8-225" fmla="*/ 111827 w 571122"/>
              <a:gd name="connsiteY8-226" fmla="*/ 38089 h 518280"/>
              <a:gd name="connsiteX9-227" fmla="*/ 6203 w 571122"/>
              <a:gd name="connsiteY9-228" fmla="*/ 221036 h 518280"/>
              <a:gd name="connsiteX10-229" fmla="*/ 6195 w 571122"/>
              <a:gd name="connsiteY10-230" fmla="*/ 297229 h 518280"/>
              <a:gd name="connsiteX11-231" fmla="*/ 111819 w 571122"/>
              <a:gd name="connsiteY11-232" fmla="*/ 480176 h 518280"/>
              <a:gd name="connsiteX12-233" fmla="*/ 177800 w 571122"/>
              <a:gd name="connsiteY12-234" fmla="*/ 518280 h 518280"/>
              <a:gd name="connsiteX0-235" fmla="*/ 177800 w 571122"/>
              <a:gd name="connsiteY0-236" fmla="*/ 518280 h 518280"/>
              <a:gd name="connsiteX1-237" fmla="*/ 389048 w 571122"/>
              <a:gd name="connsiteY1-238" fmla="*/ 518280 h 518280"/>
              <a:gd name="connsiteX2-239" fmla="*/ 455038 w 571122"/>
              <a:gd name="connsiteY2-240" fmla="*/ 480191 h 518280"/>
              <a:gd name="connsiteX3-241" fmla="*/ 560662 w 571122"/>
              <a:gd name="connsiteY3-242" fmla="*/ 297244 h 518280"/>
              <a:gd name="connsiteX4-243" fmla="*/ 560671 w 571122"/>
              <a:gd name="connsiteY4-244" fmla="*/ 221051 h 518280"/>
              <a:gd name="connsiteX5-245" fmla="*/ 455047 w 571122"/>
              <a:gd name="connsiteY5-246" fmla="*/ 38104 h 518280"/>
              <a:gd name="connsiteX6-247" fmla="*/ 389065 w 571122"/>
              <a:gd name="connsiteY6-248" fmla="*/ 0 h 518280"/>
              <a:gd name="connsiteX7-249" fmla="*/ 177817 w 571122"/>
              <a:gd name="connsiteY7-250" fmla="*/ 0 h 518280"/>
              <a:gd name="connsiteX8-251" fmla="*/ 111827 w 571122"/>
              <a:gd name="connsiteY8-252" fmla="*/ 38089 h 518280"/>
              <a:gd name="connsiteX9-253" fmla="*/ 6203 w 571122"/>
              <a:gd name="connsiteY9-254" fmla="*/ 221036 h 518280"/>
              <a:gd name="connsiteX10-255" fmla="*/ 6195 w 571122"/>
              <a:gd name="connsiteY10-256" fmla="*/ 297229 h 518280"/>
              <a:gd name="connsiteX11-257" fmla="*/ 111819 w 571122"/>
              <a:gd name="connsiteY11-258" fmla="*/ 480176 h 518280"/>
              <a:gd name="connsiteX12-259" fmla="*/ 177800 w 571122"/>
              <a:gd name="connsiteY12-260" fmla="*/ 518280 h 518280"/>
              <a:gd name="connsiteX0-261" fmla="*/ 177800 w 571122"/>
              <a:gd name="connsiteY0-262" fmla="*/ 518280 h 518280"/>
              <a:gd name="connsiteX1-263" fmla="*/ 389048 w 571122"/>
              <a:gd name="connsiteY1-264" fmla="*/ 518280 h 518280"/>
              <a:gd name="connsiteX2-265" fmla="*/ 455038 w 571122"/>
              <a:gd name="connsiteY2-266" fmla="*/ 480191 h 518280"/>
              <a:gd name="connsiteX3-267" fmla="*/ 560662 w 571122"/>
              <a:gd name="connsiteY3-268" fmla="*/ 297244 h 518280"/>
              <a:gd name="connsiteX4-269" fmla="*/ 560671 w 571122"/>
              <a:gd name="connsiteY4-270" fmla="*/ 221051 h 518280"/>
              <a:gd name="connsiteX5-271" fmla="*/ 455047 w 571122"/>
              <a:gd name="connsiteY5-272" fmla="*/ 38104 h 518280"/>
              <a:gd name="connsiteX6-273" fmla="*/ 389065 w 571122"/>
              <a:gd name="connsiteY6-274" fmla="*/ 0 h 518280"/>
              <a:gd name="connsiteX7-275" fmla="*/ 177817 w 571122"/>
              <a:gd name="connsiteY7-276" fmla="*/ 0 h 518280"/>
              <a:gd name="connsiteX8-277" fmla="*/ 111827 w 571122"/>
              <a:gd name="connsiteY8-278" fmla="*/ 38089 h 518280"/>
              <a:gd name="connsiteX9-279" fmla="*/ 6203 w 571122"/>
              <a:gd name="connsiteY9-280" fmla="*/ 221036 h 518280"/>
              <a:gd name="connsiteX10-281" fmla="*/ 6195 w 571122"/>
              <a:gd name="connsiteY10-282" fmla="*/ 297229 h 518280"/>
              <a:gd name="connsiteX11-283" fmla="*/ 111819 w 571122"/>
              <a:gd name="connsiteY11-284" fmla="*/ 480176 h 518280"/>
              <a:gd name="connsiteX12-285" fmla="*/ 177800 w 571122"/>
              <a:gd name="connsiteY12-286" fmla="*/ 518280 h 518280"/>
              <a:gd name="connsiteX0-287" fmla="*/ 177800 w 571122"/>
              <a:gd name="connsiteY0-288" fmla="*/ 518280 h 518280"/>
              <a:gd name="connsiteX1-289" fmla="*/ 389048 w 571122"/>
              <a:gd name="connsiteY1-290" fmla="*/ 518280 h 518280"/>
              <a:gd name="connsiteX2-291" fmla="*/ 455038 w 571122"/>
              <a:gd name="connsiteY2-292" fmla="*/ 480191 h 518280"/>
              <a:gd name="connsiteX3-293" fmla="*/ 560662 w 571122"/>
              <a:gd name="connsiteY3-294" fmla="*/ 297244 h 518280"/>
              <a:gd name="connsiteX4-295" fmla="*/ 560671 w 571122"/>
              <a:gd name="connsiteY4-296" fmla="*/ 221051 h 518280"/>
              <a:gd name="connsiteX5-297" fmla="*/ 455047 w 571122"/>
              <a:gd name="connsiteY5-298" fmla="*/ 38104 h 518280"/>
              <a:gd name="connsiteX6-299" fmla="*/ 389065 w 571122"/>
              <a:gd name="connsiteY6-300" fmla="*/ 0 h 518280"/>
              <a:gd name="connsiteX7-301" fmla="*/ 177817 w 571122"/>
              <a:gd name="connsiteY7-302" fmla="*/ 0 h 518280"/>
              <a:gd name="connsiteX8-303" fmla="*/ 111827 w 571122"/>
              <a:gd name="connsiteY8-304" fmla="*/ 38089 h 518280"/>
              <a:gd name="connsiteX9-305" fmla="*/ 6203 w 571122"/>
              <a:gd name="connsiteY9-306" fmla="*/ 221036 h 518280"/>
              <a:gd name="connsiteX10-307" fmla="*/ 6195 w 571122"/>
              <a:gd name="connsiteY10-308" fmla="*/ 297229 h 518280"/>
              <a:gd name="connsiteX11-309" fmla="*/ 111819 w 571122"/>
              <a:gd name="connsiteY11-310" fmla="*/ 480176 h 518280"/>
              <a:gd name="connsiteX12-311" fmla="*/ 177800 w 571122"/>
              <a:gd name="connsiteY12-312" fmla="*/ 518280 h 518280"/>
              <a:gd name="connsiteX0-313" fmla="*/ 177800 w 571122"/>
              <a:gd name="connsiteY0-314" fmla="*/ 518280 h 518280"/>
              <a:gd name="connsiteX1-315" fmla="*/ 389048 w 571122"/>
              <a:gd name="connsiteY1-316" fmla="*/ 518280 h 518280"/>
              <a:gd name="connsiteX2-317" fmla="*/ 455038 w 571122"/>
              <a:gd name="connsiteY2-318" fmla="*/ 480191 h 518280"/>
              <a:gd name="connsiteX3-319" fmla="*/ 560662 w 571122"/>
              <a:gd name="connsiteY3-320" fmla="*/ 297244 h 518280"/>
              <a:gd name="connsiteX4-321" fmla="*/ 560671 w 571122"/>
              <a:gd name="connsiteY4-322" fmla="*/ 221051 h 518280"/>
              <a:gd name="connsiteX5-323" fmla="*/ 455047 w 571122"/>
              <a:gd name="connsiteY5-324" fmla="*/ 38104 h 518280"/>
              <a:gd name="connsiteX6-325" fmla="*/ 389065 w 571122"/>
              <a:gd name="connsiteY6-326" fmla="*/ 0 h 518280"/>
              <a:gd name="connsiteX7-327" fmla="*/ 177817 w 571122"/>
              <a:gd name="connsiteY7-328" fmla="*/ 0 h 518280"/>
              <a:gd name="connsiteX8-329" fmla="*/ 111827 w 571122"/>
              <a:gd name="connsiteY8-330" fmla="*/ 38089 h 518280"/>
              <a:gd name="connsiteX9-331" fmla="*/ 6203 w 571122"/>
              <a:gd name="connsiteY9-332" fmla="*/ 221036 h 518280"/>
              <a:gd name="connsiteX10-333" fmla="*/ 6195 w 571122"/>
              <a:gd name="connsiteY10-334" fmla="*/ 297229 h 518280"/>
              <a:gd name="connsiteX11-335" fmla="*/ 111819 w 571122"/>
              <a:gd name="connsiteY11-336" fmla="*/ 480176 h 518280"/>
              <a:gd name="connsiteX12-337" fmla="*/ 177800 w 571122"/>
              <a:gd name="connsiteY12-338" fmla="*/ 518280 h 518280"/>
              <a:gd name="connsiteX0-339" fmla="*/ 177800 w 571122"/>
              <a:gd name="connsiteY0-340" fmla="*/ 518280 h 518280"/>
              <a:gd name="connsiteX1-341" fmla="*/ 389048 w 571122"/>
              <a:gd name="connsiteY1-342" fmla="*/ 518280 h 518280"/>
              <a:gd name="connsiteX2-343" fmla="*/ 455038 w 571122"/>
              <a:gd name="connsiteY2-344" fmla="*/ 480191 h 518280"/>
              <a:gd name="connsiteX3-345" fmla="*/ 560662 w 571122"/>
              <a:gd name="connsiteY3-346" fmla="*/ 297244 h 518280"/>
              <a:gd name="connsiteX4-347" fmla="*/ 560671 w 571122"/>
              <a:gd name="connsiteY4-348" fmla="*/ 221051 h 518280"/>
              <a:gd name="connsiteX5-349" fmla="*/ 455047 w 571122"/>
              <a:gd name="connsiteY5-350" fmla="*/ 38104 h 518280"/>
              <a:gd name="connsiteX6-351" fmla="*/ 389065 w 571122"/>
              <a:gd name="connsiteY6-352" fmla="*/ 0 h 518280"/>
              <a:gd name="connsiteX7-353" fmla="*/ 177817 w 571122"/>
              <a:gd name="connsiteY7-354" fmla="*/ 0 h 518280"/>
              <a:gd name="connsiteX8-355" fmla="*/ 111827 w 571122"/>
              <a:gd name="connsiteY8-356" fmla="*/ 38089 h 518280"/>
              <a:gd name="connsiteX9-357" fmla="*/ 6203 w 571122"/>
              <a:gd name="connsiteY9-358" fmla="*/ 221036 h 518280"/>
              <a:gd name="connsiteX10-359" fmla="*/ 6195 w 571122"/>
              <a:gd name="connsiteY10-360" fmla="*/ 297229 h 518280"/>
              <a:gd name="connsiteX11-361" fmla="*/ 111819 w 571122"/>
              <a:gd name="connsiteY11-362" fmla="*/ 480176 h 518280"/>
              <a:gd name="connsiteX12-363" fmla="*/ 177800 w 571122"/>
              <a:gd name="connsiteY12-364" fmla="*/ 518280 h 518280"/>
              <a:gd name="connsiteX0-365" fmla="*/ 177800 w 571122"/>
              <a:gd name="connsiteY0-366" fmla="*/ 518280 h 518280"/>
              <a:gd name="connsiteX1-367" fmla="*/ 389048 w 571122"/>
              <a:gd name="connsiteY1-368" fmla="*/ 518280 h 518280"/>
              <a:gd name="connsiteX2-369" fmla="*/ 455038 w 571122"/>
              <a:gd name="connsiteY2-370" fmla="*/ 480191 h 518280"/>
              <a:gd name="connsiteX3-371" fmla="*/ 560662 w 571122"/>
              <a:gd name="connsiteY3-372" fmla="*/ 297244 h 518280"/>
              <a:gd name="connsiteX4-373" fmla="*/ 560671 w 571122"/>
              <a:gd name="connsiteY4-374" fmla="*/ 221051 h 518280"/>
              <a:gd name="connsiteX5-375" fmla="*/ 455047 w 571122"/>
              <a:gd name="connsiteY5-376" fmla="*/ 38104 h 518280"/>
              <a:gd name="connsiteX6-377" fmla="*/ 389065 w 571122"/>
              <a:gd name="connsiteY6-378" fmla="*/ 0 h 518280"/>
              <a:gd name="connsiteX7-379" fmla="*/ 177817 w 571122"/>
              <a:gd name="connsiteY7-380" fmla="*/ 0 h 518280"/>
              <a:gd name="connsiteX8-381" fmla="*/ 111827 w 571122"/>
              <a:gd name="connsiteY8-382" fmla="*/ 38089 h 518280"/>
              <a:gd name="connsiteX9-383" fmla="*/ 6203 w 571122"/>
              <a:gd name="connsiteY9-384" fmla="*/ 221036 h 518280"/>
              <a:gd name="connsiteX10-385" fmla="*/ 6195 w 571122"/>
              <a:gd name="connsiteY10-386" fmla="*/ 297229 h 518280"/>
              <a:gd name="connsiteX11-387" fmla="*/ 111819 w 571122"/>
              <a:gd name="connsiteY11-388" fmla="*/ 480176 h 518280"/>
              <a:gd name="connsiteX12-389" fmla="*/ 177800 w 571122"/>
              <a:gd name="connsiteY12-390" fmla="*/ 518280 h 518280"/>
              <a:gd name="connsiteX0-391" fmla="*/ 177800 w 571122"/>
              <a:gd name="connsiteY0-392" fmla="*/ 518280 h 518280"/>
              <a:gd name="connsiteX1-393" fmla="*/ 389048 w 571122"/>
              <a:gd name="connsiteY1-394" fmla="*/ 518280 h 518280"/>
              <a:gd name="connsiteX2-395" fmla="*/ 455038 w 571122"/>
              <a:gd name="connsiteY2-396" fmla="*/ 480191 h 518280"/>
              <a:gd name="connsiteX3-397" fmla="*/ 560662 w 571122"/>
              <a:gd name="connsiteY3-398" fmla="*/ 297244 h 518280"/>
              <a:gd name="connsiteX4-399" fmla="*/ 560671 w 571122"/>
              <a:gd name="connsiteY4-400" fmla="*/ 221051 h 518280"/>
              <a:gd name="connsiteX5-401" fmla="*/ 455047 w 571122"/>
              <a:gd name="connsiteY5-402" fmla="*/ 38104 h 518280"/>
              <a:gd name="connsiteX6-403" fmla="*/ 389065 w 571122"/>
              <a:gd name="connsiteY6-404" fmla="*/ 0 h 518280"/>
              <a:gd name="connsiteX7-405" fmla="*/ 177817 w 571122"/>
              <a:gd name="connsiteY7-406" fmla="*/ 0 h 518280"/>
              <a:gd name="connsiteX8-407" fmla="*/ 111827 w 571122"/>
              <a:gd name="connsiteY8-408" fmla="*/ 38089 h 518280"/>
              <a:gd name="connsiteX9-409" fmla="*/ 6203 w 571122"/>
              <a:gd name="connsiteY9-410" fmla="*/ 221036 h 518280"/>
              <a:gd name="connsiteX10-411" fmla="*/ 6195 w 571122"/>
              <a:gd name="connsiteY10-412" fmla="*/ 297229 h 518280"/>
              <a:gd name="connsiteX11-413" fmla="*/ 111819 w 571122"/>
              <a:gd name="connsiteY11-414" fmla="*/ 480176 h 518280"/>
              <a:gd name="connsiteX12-415" fmla="*/ 177800 w 571122"/>
              <a:gd name="connsiteY12-416" fmla="*/ 518280 h 518280"/>
              <a:gd name="connsiteX0-417" fmla="*/ 177800 w 571122"/>
              <a:gd name="connsiteY0-418" fmla="*/ 518280 h 518280"/>
              <a:gd name="connsiteX1-419" fmla="*/ 389048 w 571122"/>
              <a:gd name="connsiteY1-420" fmla="*/ 518280 h 518280"/>
              <a:gd name="connsiteX2-421" fmla="*/ 455038 w 571122"/>
              <a:gd name="connsiteY2-422" fmla="*/ 480191 h 518280"/>
              <a:gd name="connsiteX3-423" fmla="*/ 560662 w 571122"/>
              <a:gd name="connsiteY3-424" fmla="*/ 297244 h 518280"/>
              <a:gd name="connsiteX4-425" fmla="*/ 560671 w 571122"/>
              <a:gd name="connsiteY4-426" fmla="*/ 221051 h 518280"/>
              <a:gd name="connsiteX5-427" fmla="*/ 455047 w 571122"/>
              <a:gd name="connsiteY5-428" fmla="*/ 38104 h 518280"/>
              <a:gd name="connsiteX6-429" fmla="*/ 389065 w 571122"/>
              <a:gd name="connsiteY6-430" fmla="*/ 0 h 518280"/>
              <a:gd name="connsiteX7-431" fmla="*/ 177817 w 571122"/>
              <a:gd name="connsiteY7-432" fmla="*/ 0 h 518280"/>
              <a:gd name="connsiteX8-433" fmla="*/ 111827 w 571122"/>
              <a:gd name="connsiteY8-434" fmla="*/ 38089 h 518280"/>
              <a:gd name="connsiteX9-435" fmla="*/ 6203 w 571122"/>
              <a:gd name="connsiteY9-436" fmla="*/ 221036 h 518280"/>
              <a:gd name="connsiteX10-437" fmla="*/ 6195 w 571122"/>
              <a:gd name="connsiteY10-438" fmla="*/ 297229 h 518280"/>
              <a:gd name="connsiteX11-439" fmla="*/ 111819 w 571122"/>
              <a:gd name="connsiteY11-440" fmla="*/ 480176 h 518280"/>
              <a:gd name="connsiteX12-441" fmla="*/ 177800 w 571122"/>
              <a:gd name="connsiteY12-442" fmla="*/ 518280 h 518280"/>
              <a:gd name="connsiteX0-443" fmla="*/ 177796 w 571118"/>
              <a:gd name="connsiteY0-444" fmla="*/ 518280 h 518280"/>
              <a:gd name="connsiteX1-445" fmla="*/ 389044 w 571118"/>
              <a:gd name="connsiteY1-446" fmla="*/ 518280 h 518280"/>
              <a:gd name="connsiteX2-447" fmla="*/ 455034 w 571118"/>
              <a:gd name="connsiteY2-448" fmla="*/ 480191 h 518280"/>
              <a:gd name="connsiteX3-449" fmla="*/ 560658 w 571118"/>
              <a:gd name="connsiteY3-450" fmla="*/ 297244 h 518280"/>
              <a:gd name="connsiteX4-451" fmla="*/ 560667 w 571118"/>
              <a:gd name="connsiteY4-452" fmla="*/ 221051 h 518280"/>
              <a:gd name="connsiteX5-453" fmla="*/ 455043 w 571118"/>
              <a:gd name="connsiteY5-454" fmla="*/ 38104 h 518280"/>
              <a:gd name="connsiteX6-455" fmla="*/ 389061 w 571118"/>
              <a:gd name="connsiteY6-456" fmla="*/ 0 h 518280"/>
              <a:gd name="connsiteX7-457" fmla="*/ 177813 w 571118"/>
              <a:gd name="connsiteY7-458" fmla="*/ 0 h 518280"/>
              <a:gd name="connsiteX8-459" fmla="*/ 111823 w 571118"/>
              <a:gd name="connsiteY8-460" fmla="*/ 38089 h 518280"/>
              <a:gd name="connsiteX9-461" fmla="*/ 6199 w 571118"/>
              <a:gd name="connsiteY9-462" fmla="*/ 221036 h 518280"/>
              <a:gd name="connsiteX10-463" fmla="*/ 6191 w 571118"/>
              <a:gd name="connsiteY10-464" fmla="*/ 297229 h 518280"/>
              <a:gd name="connsiteX11-465" fmla="*/ 111815 w 571118"/>
              <a:gd name="connsiteY11-466" fmla="*/ 480176 h 518280"/>
              <a:gd name="connsiteX12-467" fmla="*/ 177796 w 571118"/>
              <a:gd name="connsiteY12-468" fmla="*/ 518280 h 518280"/>
              <a:gd name="connsiteX0-469" fmla="*/ 182058 w 575380"/>
              <a:gd name="connsiteY0-470" fmla="*/ 518280 h 518280"/>
              <a:gd name="connsiteX1-471" fmla="*/ 393306 w 575380"/>
              <a:gd name="connsiteY1-472" fmla="*/ 518280 h 518280"/>
              <a:gd name="connsiteX2-473" fmla="*/ 459296 w 575380"/>
              <a:gd name="connsiteY2-474" fmla="*/ 480191 h 518280"/>
              <a:gd name="connsiteX3-475" fmla="*/ 564920 w 575380"/>
              <a:gd name="connsiteY3-476" fmla="*/ 297244 h 518280"/>
              <a:gd name="connsiteX4-477" fmla="*/ 564929 w 575380"/>
              <a:gd name="connsiteY4-478" fmla="*/ 221051 h 518280"/>
              <a:gd name="connsiteX5-479" fmla="*/ 459305 w 575380"/>
              <a:gd name="connsiteY5-480" fmla="*/ 38104 h 518280"/>
              <a:gd name="connsiteX6-481" fmla="*/ 393323 w 575380"/>
              <a:gd name="connsiteY6-482" fmla="*/ 0 h 518280"/>
              <a:gd name="connsiteX7-483" fmla="*/ 182075 w 575380"/>
              <a:gd name="connsiteY7-484" fmla="*/ 0 h 518280"/>
              <a:gd name="connsiteX8-485" fmla="*/ 116085 w 575380"/>
              <a:gd name="connsiteY8-486" fmla="*/ 38089 h 518280"/>
              <a:gd name="connsiteX9-487" fmla="*/ 10461 w 575380"/>
              <a:gd name="connsiteY9-488" fmla="*/ 221036 h 518280"/>
              <a:gd name="connsiteX10-489" fmla="*/ 10453 w 575380"/>
              <a:gd name="connsiteY10-490" fmla="*/ 297229 h 518280"/>
              <a:gd name="connsiteX11-491" fmla="*/ 116077 w 575380"/>
              <a:gd name="connsiteY11-492" fmla="*/ 480176 h 518280"/>
              <a:gd name="connsiteX12-493" fmla="*/ 182058 w 575380"/>
              <a:gd name="connsiteY12-494" fmla="*/ 518280 h 518280"/>
              <a:gd name="connsiteX0-495" fmla="*/ 182058 w 575380"/>
              <a:gd name="connsiteY0-496" fmla="*/ 518280 h 518280"/>
              <a:gd name="connsiteX1-497" fmla="*/ 393306 w 575380"/>
              <a:gd name="connsiteY1-498" fmla="*/ 518280 h 518280"/>
              <a:gd name="connsiteX2-499" fmla="*/ 459296 w 575380"/>
              <a:gd name="connsiteY2-500" fmla="*/ 480191 h 518280"/>
              <a:gd name="connsiteX3-501" fmla="*/ 564920 w 575380"/>
              <a:gd name="connsiteY3-502" fmla="*/ 297244 h 518280"/>
              <a:gd name="connsiteX4-503" fmla="*/ 564929 w 575380"/>
              <a:gd name="connsiteY4-504" fmla="*/ 221051 h 518280"/>
              <a:gd name="connsiteX5-505" fmla="*/ 459305 w 575380"/>
              <a:gd name="connsiteY5-506" fmla="*/ 38104 h 518280"/>
              <a:gd name="connsiteX6-507" fmla="*/ 393323 w 575380"/>
              <a:gd name="connsiteY6-508" fmla="*/ 0 h 518280"/>
              <a:gd name="connsiteX7-509" fmla="*/ 182075 w 575380"/>
              <a:gd name="connsiteY7-510" fmla="*/ 0 h 518280"/>
              <a:gd name="connsiteX8-511" fmla="*/ 116085 w 575380"/>
              <a:gd name="connsiteY8-512" fmla="*/ 38089 h 518280"/>
              <a:gd name="connsiteX9-513" fmla="*/ 10461 w 575380"/>
              <a:gd name="connsiteY9-514" fmla="*/ 221036 h 518280"/>
              <a:gd name="connsiteX10-515" fmla="*/ 10453 w 575380"/>
              <a:gd name="connsiteY10-516" fmla="*/ 297229 h 518280"/>
              <a:gd name="connsiteX11-517" fmla="*/ 116077 w 575380"/>
              <a:gd name="connsiteY11-518" fmla="*/ 480176 h 518280"/>
              <a:gd name="connsiteX12-519" fmla="*/ 182058 w 575380"/>
              <a:gd name="connsiteY12-520" fmla="*/ 518280 h 518280"/>
              <a:gd name="connsiteX0-521" fmla="*/ 182058 w 575380"/>
              <a:gd name="connsiteY0-522" fmla="*/ 518280 h 518280"/>
              <a:gd name="connsiteX1-523" fmla="*/ 393306 w 575380"/>
              <a:gd name="connsiteY1-524" fmla="*/ 518280 h 518280"/>
              <a:gd name="connsiteX2-525" fmla="*/ 459296 w 575380"/>
              <a:gd name="connsiteY2-526" fmla="*/ 480191 h 518280"/>
              <a:gd name="connsiteX3-527" fmla="*/ 564920 w 575380"/>
              <a:gd name="connsiteY3-528" fmla="*/ 297244 h 518280"/>
              <a:gd name="connsiteX4-529" fmla="*/ 564929 w 575380"/>
              <a:gd name="connsiteY4-530" fmla="*/ 221051 h 518280"/>
              <a:gd name="connsiteX5-531" fmla="*/ 459305 w 575380"/>
              <a:gd name="connsiteY5-532" fmla="*/ 38104 h 518280"/>
              <a:gd name="connsiteX6-533" fmla="*/ 393323 w 575380"/>
              <a:gd name="connsiteY6-534" fmla="*/ 0 h 518280"/>
              <a:gd name="connsiteX7-535" fmla="*/ 182075 w 575380"/>
              <a:gd name="connsiteY7-536" fmla="*/ 0 h 518280"/>
              <a:gd name="connsiteX8-537" fmla="*/ 116085 w 575380"/>
              <a:gd name="connsiteY8-538" fmla="*/ 38089 h 518280"/>
              <a:gd name="connsiteX9-539" fmla="*/ 10461 w 575380"/>
              <a:gd name="connsiteY9-540" fmla="*/ 221036 h 518280"/>
              <a:gd name="connsiteX10-541" fmla="*/ 10453 w 575380"/>
              <a:gd name="connsiteY10-542" fmla="*/ 297229 h 518280"/>
              <a:gd name="connsiteX11-543" fmla="*/ 116077 w 575380"/>
              <a:gd name="connsiteY11-544" fmla="*/ 480176 h 518280"/>
              <a:gd name="connsiteX12-545" fmla="*/ 182058 w 575380"/>
              <a:gd name="connsiteY12-546" fmla="*/ 518280 h 518280"/>
              <a:gd name="connsiteX0-547" fmla="*/ 182058 w 575380"/>
              <a:gd name="connsiteY0-548" fmla="*/ 518280 h 518280"/>
              <a:gd name="connsiteX1-549" fmla="*/ 393306 w 575380"/>
              <a:gd name="connsiteY1-550" fmla="*/ 518280 h 518280"/>
              <a:gd name="connsiteX2-551" fmla="*/ 459296 w 575380"/>
              <a:gd name="connsiteY2-552" fmla="*/ 480191 h 518280"/>
              <a:gd name="connsiteX3-553" fmla="*/ 564920 w 575380"/>
              <a:gd name="connsiteY3-554" fmla="*/ 297244 h 518280"/>
              <a:gd name="connsiteX4-555" fmla="*/ 564929 w 575380"/>
              <a:gd name="connsiteY4-556" fmla="*/ 221051 h 518280"/>
              <a:gd name="connsiteX5-557" fmla="*/ 459305 w 575380"/>
              <a:gd name="connsiteY5-558" fmla="*/ 38104 h 518280"/>
              <a:gd name="connsiteX6-559" fmla="*/ 393323 w 575380"/>
              <a:gd name="connsiteY6-560" fmla="*/ 0 h 518280"/>
              <a:gd name="connsiteX7-561" fmla="*/ 182075 w 575380"/>
              <a:gd name="connsiteY7-562" fmla="*/ 0 h 518280"/>
              <a:gd name="connsiteX8-563" fmla="*/ 116085 w 575380"/>
              <a:gd name="connsiteY8-564" fmla="*/ 38089 h 518280"/>
              <a:gd name="connsiteX9-565" fmla="*/ 10461 w 575380"/>
              <a:gd name="connsiteY9-566" fmla="*/ 221036 h 518280"/>
              <a:gd name="connsiteX10-567" fmla="*/ 10453 w 575380"/>
              <a:gd name="connsiteY10-568" fmla="*/ 297229 h 518280"/>
              <a:gd name="connsiteX11-569" fmla="*/ 116077 w 575380"/>
              <a:gd name="connsiteY11-570" fmla="*/ 480176 h 518280"/>
              <a:gd name="connsiteX12-571" fmla="*/ 182058 w 575380"/>
              <a:gd name="connsiteY12-572" fmla="*/ 518280 h 5182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575380" h="518280">
                <a:moveTo>
                  <a:pt x="182058" y="518280"/>
                </a:moveTo>
                <a:cubicBezTo>
                  <a:pt x="182058" y="518280"/>
                  <a:pt x="393305" y="518280"/>
                  <a:pt x="393306" y="518280"/>
                </a:cubicBezTo>
                <a:cubicBezTo>
                  <a:pt x="421190" y="518280"/>
                  <a:pt x="445353" y="504339"/>
                  <a:pt x="459296" y="480191"/>
                </a:cubicBezTo>
                <a:cubicBezTo>
                  <a:pt x="459295" y="480191"/>
                  <a:pt x="564919" y="297244"/>
                  <a:pt x="564920" y="297244"/>
                </a:cubicBezTo>
                <a:cubicBezTo>
                  <a:pt x="578861" y="273096"/>
                  <a:pt x="578870" y="245199"/>
                  <a:pt x="564929" y="221051"/>
                </a:cubicBezTo>
                <a:cubicBezTo>
                  <a:pt x="564928" y="221051"/>
                  <a:pt x="459304" y="38104"/>
                  <a:pt x="459305" y="38104"/>
                </a:cubicBezTo>
                <a:cubicBezTo>
                  <a:pt x="445361" y="13956"/>
                  <a:pt x="421206" y="0"/>
                  <a:pt x="393323" y="0"/>
                </a:cubicBezTo>
                <a:cubicBezTo>
                  <a:pt x="393322" y="0"/>
                  <a:pt x="182074" y="0"/>
                  <a:pt x="182075" y="0"/>
                </a:cubicBezTo>
                <a:cubicBezTo>
                  <a:pt x="154189" y="0"/>
                  <a:pt x="130026" y="13941"/>
                  <a:pt x="116085" y="38089"/>
                </a:cubicBezTo>
                <a:cubicBezTo>
                  <a:pt x="116084" y="38089"/>
                  <a:pt x="10460" y="221036"/>
                  <a:pt x="10461" y="221036"/>
                </a:cubicBezTo>
                <a:cubicBezTo>
                  <a:pt x="-3482" y="245185"/>
                  <a:pt x="-3490" y="273081"/>
                  <a:pt x="10453" y="297229"/>
                </a:cubicBezTo>
                <a:cubicBezTo>
                  <a:pt x="10452" y="297229"/>
                  <a:pt x="116076" y="480176"/>
                  <a:pt x="116077" y="480176"/>
                </a:cubicBezTo>
                <a:cubicBezTo>
                  <a:pt x="130018" y="504325"/>
                  <a:pt x="154174" y="518280"/>
                  <a:pt x="182058" y="51828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noAutofit/>
          </a:bodyPr>
          <a:lstStyle/>
          <a:p>
            <a:pPr algn="ctr">
              <a:lnSpc>
                <a:spcPct val="150000"/>
              </a:lnSpc>
            </a:pPr>
            <a:r>
              <a:rPr lang="en-US" dirty="0">
                <a:latin typeface="Arial" panose="020B0604020202020204" pitchFamily="34" charset="0"/>
                <a:sym typeface="Arial" panose="020B0604020202020204" pitchFamily="34" charset="0"/>
              </a:rPr>
              <a:t>01</a:t>
            </a:r>
          </a:p>
        </p:txBody>
      </p:sp>
      <p:sp>
        <p:nvSpPr>
          <p:cNvPr id="29" name="任意多边形: 形状 32"/>
          <p:cNvSpPr/>
          <p:nvPr>
            <p:custDataLst>
              <p:tags r:id="rId16"/>
            </p:custDataLst>
          </p:nvPr>
        </p:nvSpPr>
        <p:spPr>
          <a:xfrm>
            <a:off x="2956292" y="3336473"/>
            <a:ext cx="575380" cy="518280"/>
          </a:xfrm>
          <a:custGeom>
            <a:avLst/>
            <a:gdLst>
              <a:gd name="connsiteX0" fmla="*/ 177800 w 566864"/>
              <a:gd name="connsiteY0" fmla="*/ 518280 h 518280"/>
              <a:gd name="connsiteX1" fmla="*/ 389048 w 566864"/>
              <a:gd name="connsiteY1" fmla="*/ 518280 h 518280"/>
              <a:gd name="connsiteX2" fmla="*/ 455038 w 566864"/>
              <a:gd name="connsiteY2" fmla="*/ 480191 h 518280"/>
              <a:gd name="connsiteX3" fmla="*/ 560662 w 566864"/>
              <a:gd name="connsiteY3" fmla="*/ 297244 h 518280"/>
              <a:gd name="connsiteX4" fmla="*/ 560671 w 566864"/>
              <a:gd name="connsiteY4" fmla="*/ 221051 h 518280"/>
              <a:gd name="connsiteX5" fmla="*/ 455047 w 566864"/>
              <a:gd name="connsiteY5" fmla="*/ 38104 h 518280"/>
              <a:gd name="connsiteX6" fmla="*/ 389065 w 566864"/>
              <a:gd name="connsiteY6" fmla="*/ 0 h 518280"/>
              <a:gd name="connsiteX7" fmla="*/ 177817 w 566864"/>
              <a:gd name="connsiteY7" fmla="*/ 0 h 518280"/>
              <a:gd name="connsiteX8" fmla="*/ 111827 w 566864"/>
              <a:gd name="connsiteY8" fmla="*/ 38089 h 518280"/>
              <a:gd name="connsiteX9" fmla="*/ 6203 w 566864"/>
              <a:gd name="connsiteY9" fmla="*/ 221036 h 518280"/>
              <a:gd name="connsiteX10" fmla="*/ 6195 w 566864"/>
              <a:gd name="connsiteY10" fmla="*/ 297229 h 518280"/>
              <a:gd name="connsiteX11" fmla="*/ 111819 w 566864"/>
              <a:gd name="connsiteY11" fmla="*/ 480176 h 518280"/>
              <a:gd name="connsiteX12" fmla="*/ 177800 w 566864"/>
              <a:gd name="connsiteY12" fmla="*/ 518280 h 518280"/>
              <a:gd name="connsiteX0-1" fmla="*/ 177800 w 566864"/>
              <a:gd name="connsiteY0-2" fmla="*/ 518280 h 518280"/>
              <a:gd name="connsiteX1-3" fmla="*/ 389048 w 566864"/>
              <a:gd name="connsiteY1-4" fmla="*/ 518280 h 518280"/>
              <a:gd name="connsiteX2-5" fmla="*/ 455038 w 566864"/>
              <a:gd name="connsiteY2-6" fmla="*/ 480191 h 518280"/>
              <a:gd name="connsiteX3-7" fmla="*/ 560662 w 566864"/>
              <a:gd name="connsiteY3-8" fmla="*/ 297244 h 518280"/>
              <a:gd name="connsiteX4-9" fmla="*/ 560671 w 566864"/>
              <a:gd name="connsiteY4-10" fmla="*/ 221051 h 518280"/>
              <a:gd name="connsiteX5-11" fmla="*/ 455047 w 566864"/>
              <a:gd name="connsiteY5-12" fmla="*/ 38104 h 518280"/>
              <a:gd name="connsiteX6-13" fmla="*/ 389065 w 566864"/>
              <a:gd name="connsiteY6-14" fmla="*/ 0 h 518280"/>
              <a:gd name="connsiteX7-15" fmla="*/ 177817 w 566864"/>
              <a:gd name="connsiteY7-16" fmla="*/ 0 h 518280"/>
              <a:gd name="connsiteX8-17" fmla="*/ 111827 w 566864"/>
              <a:gd name="connsiteY8-18" fmla="*/ 38089 h 518280"/>
              <a:gd name="connsiteX9-19" fmla="*/ 6203 w 566864"/>
              <a:gd name="connsiteY9-20" fmla="*/ 221036 h 518280"/>
              <a:gd name="connsiteX10-21" fmla="*/ 6195 w 566864"/>
              <a:gd name="connsiteY10-22" fmla="*/ 297229 h 518280"/>
              <a:gd name="connsiteX11-23" fmla="*/ 111819 w 566864"/>
              <a:gd name="connsiteY11-24" fmla="*/ 480176 h 518280"/>
              <a:gd name="connsiteX12-25" fmla="*/ 177800 w 566864"/>
              <a:gd name="connsiteY12-26" fmla="*/ 518280 h 518280"/>
              <a:gd name="connsiteX0-27" fmla="*/ 177800 w 566864"/>
              <a:gd name="connsiteY0-28" fmla="*/ 518280 h 518280"/>
              <a:gd name="connsiteX1-29" fmla="*/ 389048 w 566864"/>
              <a:gd name="connsiteY1-30" fmla="*/ 518280 h 518280"/>
              <a:gd name="connsiteX2-31" fmla="*/ 455038 w 566864"/>
              <a:gd name="connsiteY2-32" fmla="*/ 480191 h 518280"/>
              <a:gd name="connsiteX3-33" fmla="*/ 560662 w 566864"/>
              <a:gd name="connsiteY3-34" fmla="*/ 297244 h 518280"/>
              <a:gd name="connsiteX4-35" fmla="*/ 560671 w 566864"/>
              <a:gd name="connsiteY4-36" fmla="*/ 221051 h 518280"/>
              <a:gd name="connsiteX5-37" fmla="*/ 455047 w 566864"/>
              <a:gd name="connsiteY5-38" fmla="*/ 38104 h 518280"/>
              <a:gd name="connsiteX6-39" fmla="*/ 389065 w 566864"/>
              <a:gd name="connsiteY6-40" fmla="*/ 0 h 518280"/>
              <a:gd name="connsiteX7-41" fmla="*/ 177817 w 566864"/>
              <a:gd name="connsiteY7-42" fmla="*/ 0 h 518280"/>
              <a:gd name="connsiteX8-43" fmla="*/ 111827 w 566864"/>
              <a:gd name="connsiteY8-44" fmla="*/ 38089 h 518280"/>
              <a:gd name="connsiteX9-45" fmla="*/ 6203 w 566864"/>
              <a:gd name="connsiteY9-46" fmla="*/ 221036 h 518280"/>
              <a:gd name="connsiteX10-47" fmla="*/ 6195 w 566864"/>
              <a:gd name="connsiteY10-48" fmla="*/ 297229 h 518280"/>
              <a:gd name="connsiteX11-49" fmla="*/ 111819 w 566864"/>
              <a:gd name="connsiteY11-50" fmla="*/ 480176 h 518280"/>
              <a:gd name="connsiteX12-51" fmla="*/ 177800 w 566864"/>
              <a:gd name="connsiteY12-52" fmla="*/ 518280 h 518280"/>
              <a:gd name="connsiteX0-53" fmla="*/ 177800 w 566864"/>
              <a:gd name="connsiteY0-54" fmla="*/ 518280 h 518280"/>
              <a:gd name="connsiteX1-55" fmla="*/ 389048 w 566864"/>
              <a:gd name="connsiteY1-56" fmla="*/ 518280 h 518280"/>
              <a:gd name="connsiteX2-57" fmla="*/ 455038 w 566864"/>
              <a:gd name="connsiteY2-58" fmla="*/ 480191 h 518280"/>
              <a:gd name="connsiteX3-59" fmla="*/ 560662 w 566864"/>
              <a:gd name="connsiteY3-60" fmla="*/ 297244 h 518280"/>
              <a:gd name="connsiteX4-61" fmla="*/ 560671 w 566864"/>
              <a:gd name="connsiteY4-62" fmla="*/ 221051 h 518280"/>
              <a:gd name="connsiteX5-63" fmla="*/ 455047 w 566864"/>
              <a:gd name="connsiteY5-64" fmla="*/ 38104 h 518280"/>
              <a:gd name="connsiteX6-65" fmla="*/ 389065 w 566864"/>
              <a:gd name="connsiteY6-66" fmla="*/ 0 h 518280"/>
              <a:gd name="connsiteX7-67" fmla="*/ 177817 w 566864"/>
              <a:gd name="connsiteY7-68" fmla="*/ 0 h 518280"/>
              <a:gd name="connsiteX8-69" fmla="*/ 111827 w 566864"/>
              <a:gd name="connsiteY8-70" fmla="*/ 38089 h 518280"/>
              <a:gd name="connsiteX9-71" fmla="*/ 6203 w 566864"/>
              <a:gd name="connsiteY9-72" fmla="*/ 221036 h 518280"/>
              <a:gd name="connsiteX10-73" fmla="*/ 6195 w 566864"/>
              <a:gd name="connsiteY10-74" fmla="*/ 297229 h 518280"/>
              <a:gd name="connsiteX11-75" fmla="*/ 111819 w 566864"/>
              <a:gd name="connsiteY11-76" fmla="*/ 480176 h 518280"/>
              <a:gd name="connsiteX12-77" fmla="*/ 177800 w 566864"/>
              <a:gd name="connsiteY12-78" fmla="*/ 518280 h 518280"/>
              <a:gd name="connsiteX0-79" fmla="*/ 177800 w 566864"/>
              <a:gd name="connsiteY0-80" fmla="*/ 518280 h 518280"/>
              <a:gd name="connsiteX1-81" fmla="*/ 389048 w 566864"/>
              <a:gd name="connsiteY1-82" fmla="*/ 518280 h 518280"/>
              <a:gd name="connsiteX2-83" fmla="*/ 455038 w 566864"/>
              <a:gd name="connsiteY2-84" fmla="*/ 480191 h 518280"/>
              <a:gd name="connsiteX3-85" fmla="*/ 560662 w 566864"/>
              <a:gd name="connsiteY3-86" fmla="*/ 297244 h 518280"/>
              <a:gd name="connsiteX4-87" fmla="*/ 560671 w 566864"/>
              <a:gd name="connsiteY4-88" fmla="*/ 221051 h 518280"/>
              <a:gd name="connsiteX5-89" fmla="*/ 455047 w 566864"/>
              <a:gd name="connsiteY5-90" fmla="*/ 38104 h 518280"/>
              <a:gd name="connsiteX6-91" fmla="*/ 389065 w 566864"/>
              <a:gd name="connsiteY6-92" fmla="*/ 0 h 518280"/>
              <a:gd name="connsiteX7-93" fmla="*/ 177817 w 566864"/>
              <a:gd name="connsiteY7-94" fmla="*/ 0 h 518280"/>
              <a:gd name="connsiteX8-95" fmla="*/ 111827 w 566864"/>
              <a:gd name="connsiteY8-96" fmla="*/ 38089 h 518280"/>
              <a:gd name="connsiteX9-97" fmla="*/ 6203 w 566864"/>
              <a:gd name="connsiteY9-98" fmla="*/ 221036 h 518280"/>
              <a:gd name="connsiteX10-99" fmla="*/ 6195 w 566864"/>
              <a:gd name="connsiteY10-100" fmla="*/ 297229 h 518280"/>
              <a:gd name="connsiteX11-101" fmla="*/ 111819 w 566864"/>
              <a:gd name="connsiteY11-102" fmla="*/ 480176 h 518280"/>
              <a:gd name="connsiteX12-103" fmla="*/ 177800 w 566864"/>
              <a:gd name="connsiteY12-104" fmla="*/ 518280 h 518280"/>
              <a:gd name="connsiteX0-105" fmla="*/ 177800 w 566864"/>
              <a:gd name="connsiteY0-106" fmla="*/ 518280 h 518280"/>
              <a:gd name="connsiteX1-107" fmla="*/ 389048 w 566864"/>
              <a:gd name="connsiteY1-108" fmla="*/ 518280 h 518280"/>
              <a:gd name="connsiteX2-109" fmla="*/ 455038 w 566864"/>
              <a:gd name="connsiteY2-110" fmla="*/ 480191 h 518280"/>
              <a:gd name="connsiteX3-111" fmla="*/ 560662 w 566864"/>
              <a:gd name="connsiteY3-112" fmla="*/ 297244 h 518280"/>
              <a:gd name="connsiteX4-113" fmla="*/ 560671 w 566864"/>
              <a:gd name="connsiteY4-114" fmla="*/ 221051 h 518280"/>
              <a:gd name="connsiteX5-115" fmla="*/ 455047 w 566864"/>
              <a:gd name="connsiteY5-116" fmla="*/ 38104 h 518280"/>
              <a:gd name="connsiteX6-117" fmla="*/ 389065 w 566864"/>
              <a:gd name="connsiteY6-118" fmla="*/ 0 h 518280"/>
              <a:gd name="connsiteX7-119" fmla="*/ 177817 w 566864"/>
              <a:gd name="connsiteY7-120" fmla="*/ 0 h 518280"/>
              <a:gd name="connsiteX8-121" fmla="*/ 111827 w 566864"/>
              <a:gd name="connsiteY8-122" fmla="*/ 38089 h 518280"/>
              <a:gd name="connsiteX9-123" fmla="*/ 6203 w 566864"/>
              <a:gd name="connsiteY9-124" fmla="*/ 221036 h 518280"/>
              <a:gd name="connsiteX10-125" fmla="*/ 6195 w 566864"/>
              <a:gd name="connsiteY10-126" fmla="*/ 297229 h 518280"/>
              <a:gd name="connsiteX11-127" fmla="*/ 111819 w 566864"/>
              <a:gd name="connsiteY11-128" fmla="*/ 480176 h 518280"/>
              <a:gd name="connsiteX12-129" fmla="*/ 177800 w 566864"/>
              <a:gd name="connsiteY12-130" fmla="*/ 518280 h 518280"/>
              <a:gd name="connsiteX0-131" fmla="*/ 177800 w 566860"/>
              <a:gd name="connsiteY0-132" fmla="*/ 518280 h 518280"/>
              <a:gd name="connsiteX1-133" fmla="*/ 389048 w 566860"/>
              <a:gd name="connsiteY1-134" fmla="*/ 518280 h 518280"/>
              <a:gd name="connsiteX2-135" fmla="*/ 455038 w 566860"/>
              <a:gd name="connsiteY2-136" fmla="*/ 480191 h 518280"/>
              <a:gd name="connsiteX3-137" fmla="*/ 560662 w 566860"/>
              <a:gd name="connsiteY3-138" fmla="*/ 297244 h 518280"/>
              <a:gd name="connsiteX4-139" fmla="*/ 560671 w 566860"/>
              <a:gd name="connsiteY4-140" fmla="*/ 221051 h 518280"/>
              <a:gd name="connsiteX5-141" fmla="*/ 455047 w 566860"/>
              <a:gd name="connsiteY5-142" fmla="*/ 38104 h 518280"/>
              <a:gd name="connsiteX6-143" fmla="*/ 389065 w 566860"/>
              <a:gd name="connsiteY6-144" fmla="*/ 0 h 518280"/>
              <a:gd name="connsiteX7-145" fmla="*/ 177817 w 566860"/>
              <a:gd name="connsiteY7-146" fmla="*/ 0 h 518280"/>
              <a:gd name="connsiteX8-147" fmla="*/ 111827 w 566860"/>
              <a:gd name="connsiteY8-148" fmla="*/ 38089 h 518280"/>
              <a:gd name="connsiteX9-149" fmla="*/ 6203 w 566860"/>
              <a:gd name="connsiteY9-150" fmla="*/ 221036 h 518280"/>
              <a:gd name="connsiteX10-151" fmla="*/ 6195 w 566860"/>
              <a:gd name="connsiteY10-152" fmla="*/ 297229 h 518280"/>
              <a:gd name="connsiteX11-153" fmla="*/ 111819 w 566860"/>
              <a:gd name="connsiteY11-154" fmla="*/ 480176 h 518280"/>
              <a:gd name="connsiteX12-155" fmla="*/ 177800 w 566860"/>
              <a:gd name="connsiteY12-156" fmla="*/ 518280 h 518280"/>
              <a:gd name="connsiteX0-157" fmla="*/ 177800 w 571122"/>
              <a:gd name="connsiteY0-158" fmla="*/ 518280 h 518280"/>
              <a:gd name="connsiteX1-159" fmla="*/ 389048 w 571122"/>
              <a:gd name="connsiteY1-160" fmla="*/ 518280 h 518280"/>
              <a:gd name="connsiteX2-161" fmla="*/ 455038 w 571122"/>
              <a:gd name="connsiteY2-162" fmla="*/ 480191 h 518280"/>
              <a:gd name="connsiteX3-163" fmla="*/ 560662 w 571122"/>
              <a:gd name="connsiteY3-164" fmla="*/ 297244 h 518280"/>
              <a:gd name="connsiteX4-165" fmla="*/ 560671 w 571122"/>
              <a:gd name="connsiteY4-166" fmla="*/ 221051 h 518280"/>
              <a:gd name="connsiteX5-167" fmla="*/ 455047 w 571122"/>
              <a:gd name="connsiteY5-168" fmla="*/ 38104 h 518280"/>
              <a:gd name="connsiteX6-169" fmla="*/ 389065 w 571122"/>
              <a:gd name="connsiteY6-170" fmla="*/ 0 h 518280"/>
              <a:gd name="connsiteX7-171" fmla="*/ 177817 w 571122"/>
              <a:gd name="connsiteY7-172" fmla="*/ 0 h 518280"/>
              <a:gd name="connsiteX8-173" fmla="*/ 111827 w 571122"/>
              <a:gd name="connsiteY8-174" fmla="*/ 38089 h 518280"/>
              <a:gd name="connsiteX9-175" fmla="*/ 6203 w 571122"/>
              <a:gd name="connsiteY9-176" fmla="*/ 221036 h 518280"/>
              <a:gd name="connsiteX10-177" fmla="*/ 6195 w 571122"/>
              <a:gd name="connsiteY10-178" fmla="*/ 297229 h 518280"/>
              <a:gd name="connsiteX11-179" fmla="*/ 111819 w 571122"/>
              <a:gd name="connsiteY11-180" fmla="*/ 480176 h 518280"/>
              <a:gd name="connsiteX12-181" fmla="*/ 177800 w 571122"/>
              <a:gd name="connsiteY12-182" fmla="*/ 518280 h 518280"/>
              <a:gd name="connsiteX0-183" fmla="*/ 177800 w 571122"/>
              <a:gd name="connsiteY0-184" fmla="*/ 518280 h 518280"/>
              <a:gd name="connsiteX1-185" fmla="*/ 389048 w 571122"/>
              <a:gd name="connsiteY1-186" fmla="*/ 518280 h 518280"/>
              <a:gd name="connsiteX2-187" fmla="*/ 455038 w 571122"/>
              <a:gd name="connsiteY2-188" fmla="*/ 480191 h 518280"/>
              <a:gd name="connsiteX3-189" fmla="*/ 560662 w 571122"/>
              <a:gd name="connsiteY3-190" fmla="*/ 297244 h 518280"/>
              <a:gd name="connsiteX4-191" fmla="*/ 560671 w 571122"/>
              <a:gd name="connsiteY4-192" fmla="*/ 221051 h 518280"/>
              <a:gd name="connsiteX5-193" fmla="*/ 455047 w 571122"/>
              <a:gd name="connsiteY5-194" fmla="*/ 38104 h 518280"/>
              <a:gd name="connsiteX6-195" fmla="*/ 389065 w 571122"/>
              <a:gd name="connsiteY6-196" fmla="*/ 0 h 518280"/>
              <a:gd name="connsiteX7-197" fmla="*/ 177817 w 571122"/>
              <a:gd name="connsiteY7-198" fmla="*/ 0 h 518280"/>
              <a:gd name="connsiteX8-199" fmla="*/ 111827 w 571122"/>
              <a:gd name="connsiteY8-200" fmla="*/ 38089 h 518280"/>
              <a:gd name="connsiteX9-201" fmla="*/ 6203 w 571122"/>
              <a:gd name="connsiteY9-202" fmla="*/ 221036 h 518280"/>
              <a:gd name="connsiteX10-203" fmla="*/ 6195 w 571122"/>
              <a:gd name="connsiteY10-204" fmla="*/ 297229 h 518280"/>
              <a:gd name="connsiteX11-205" fmla="*/ 111819 w 571122"/>
              <a:gd name="connsiteY11-206" fmla="*/ 480176 h 518280"/>
              <a:gd name="connsiteX12-207" fmla="*/ 177800 w 571122"/>
              <a:gd name="connsiteY12-208" fmla="*/ 518280 h 518280"/>
              <a:gd name="connsiteX0-209" fmla="*/ 177800 w 571122"/>
              <a:gd name="connsiteY0-210" fmla="*/ 518280 h 518280"/>
              <a:gd name="connsiteX1-211" fmla="*/ 389048 w 571122"/>
              <a:gd name="connsiteY1-212" fmla="*/ 518280 h 518280"/>
              <a:gd name="connsiteX2-213" fmla="*/ 455038 w 571122"/>
              <a:gd name="connsiteY2-214" fmla="*/ 480191 h 518280"/>
              <a:gd name="connsiteX3-215" fmla="*/ 560662 w 571122"/>
              <a:gd name="connsiteY3-216" fmla="*/ 297244 h 518280"/>
              <a:gd name="connsiteX4-217" fmla="*/ 560671 w 571122"/>
              <a:gd name="connsiteY4-218" fmla="*/ 221051 h 518280"/>
              <a:gd name="connsiteX5-219" fmla="*/ 455047 w 571122"/>
              <a:gd name="connsiteY5-220" fmla="*/ 38104 h 518280"/>
              <a:gd name="connsiteX6-221" fmla="*/ 389065 w 571122"/>
              <a:gd name="connsiteY6-222" fmla="*/ 0 h 518280"/>
              <a:gd name="connsiteX7-223" fmla="*/ 177817 w 571122"/>
              <a:gd name="connsiteY7-224" fmla="*/ 0 h 518280"/>
              <a:gd name="connsiteX8-225" fmla="*/ 111827 w 571122"/>
              <a:gd name="connsiteY8-226" fmla="*/ 38089 h 518280"/>
              <a:gd name="connsiteX9-227" fmla="*/ 6203 w 571122"/>
              <a:gd name="connsiteY9-228" fmla="*/ 221036 h 518280"/>
              <a:gd name="connsiteX10-229" fmla="*/ 6195 w 571122"/>
              <a:gd name="connsiteY10-230" fmla="*/ 297229 h 518280"/>
              <a:gd name="connsiteX11-231" fmla="*/ 111819 w 571122"/>
              <a:gd name="connsiteY11-232" fmla="*/ 480176 h 518280"/>
              <a:gd name="connsiteX12-233" fmla="*/ 177800 w 571122"/>
              <a:gd name="connsiteY12-234" fmla="*/ 518280 h 518280"/>
              <a:gd name="connsiteX0-235" fmla="*/ 177800 w 571122"/>
              <a:gd name="connsiteY0-236" fmla="*/ 518280 h 518280"/>
              <a:gd name="connsiteX1-237" fmla="*/ 389048 w 571122"/>
              <a:gd name="connsiteY1-238" fmla="*/ 518280 h 518280"/>
              <a:gd name="connsiteX2-239" fmla="*/ 455038 w 571122"/>
              <a:gd name="connsiteY2-240" fmla="*/ 480191 h 518280"/>
              <a:gd name="connsiteX3-241" fmla="*/ 560662 w 571122"/>
              <a:gd name="connsiteY3-242" fmla="*/ 297244 h 518280"/>
              <a:gd name="connsiteX4-243" fmla="*/ 560671 w 571122"/>
              <a:gd name="connsiteY4-244" fmla="*/ 221051 h 518280"/>
              <a:gd name="connsiteX5-245" fmla="*/ 455047 w 571122"/>
              <a:gd name="connsiteY5-246" fmla="*/ 38104 h 518280"/>
              <a:gd name="connsiteX6-247" fmla="*/ 389065 w 571122"/>
              <a:gd name="connsiteY6-248" fmla="*/ 0 h 518280"/>
              <a:gd name="connsiteX7-249" fmla="*/ 177817 w 571122"/>
              <a:gd name="connsiteY7-250" fmla="*/ 0 h 518280"/>
              <a:gd name="connsiteX8-251" fmla="*/ 111827 w 571122"/>
              <a:gd name="connsiteY8-252" fmla="*/ 38089 h 518280"/>
              <a:gd name="connsiteX9-253" fmla="*/ 6203 w 571122"/>
              <a:gd name="connsiteY9-254" fmla="*/ 221036 h 518280"/>
              <a:gd name="connsiteX10-255" fmla="*/ 6195 w 571122"/>
              <a:gd name="connsiteY10-256" fmla="*/ 297229 h 518280"/>
              <a:gd name="connsiteX11-257" fmla="*/ 111819 w 571122"/>
              <a:gd name="connsiteY11-258" fmla="*/ 480176 h 518280"/>
              <a:gd name="connsiteX12-259" fmla="*/ 177800 w 571122"/>
              <a:gd name="connsiteY12-260" fmla="*/ 518280 h 518280"/>
              <a:gd name="connsiteX0-261" fmla="*/ 177800 w 571122"/>
              <a:gd name="connsiteY0-262" fmla="*/ 518280 h 518280"/>
              <a:gd name="connsiteX1-263" fmla="*/ 389048 w 571122"/>
              <a:gd name="connsiteY1-264" fmla="*/ 518280 h 518280"/>
              <a:gd name="connsiteX2-265" fmla="*/ 455038 w 571122"/>
              <a:gd name="connsiteY2-266" fmla="*/ 480191 h 518280"/>
              <a:gd name="connsiteX3-267" fmla="*/ 560662 w 571122"/>
              <a:gd name="connsiteY3-268" fmla="*/ 297244 h 518280"/>
              <a:gd name="connsiteX4-269" fmla="*/ 560671 w 571122"/>
              <a:gd name="connsiteY4-270" fmla="*/ 221051 h 518280"/>
              <a:gd name="connsiteX5-271" fmla="*/ 455047 w 571122"/>
              <a:gd name="connsiteY5-272" fmla="*/ 38104 h 518280"/>
              <a:gd name="connsiteX6-273" fmla="*/ 389065 w 571122"/>
              <a:gd name="connsiteY6-274" fmla="*/ 0 h 518280"/>
              <a:gd name="connsiteX7-275" fmla="*/ 177817 w 571122"/>
              <a:gd name="connsiteY7-276" fmla="*/ 0 h 518280"/>
              <a:gd name="connsiteX8-277" fmla="*/ 111827 w 571122"/>
              <a:gd name="connsiteY8-278" fmla="*/ 38089 h 518280"/>
              <a:gd name="connsiteX9-279" fmla="*/ 6203 w 571122"/>
              <a:gd name="connsiteY9-280" fmla="*/ 221036 h 518280"/>
              <a:gd name="connsiteX10-281" fmla="*/ 6195 w 571122"/>
              <a:gd name="connsiteY10-282" fmla="*/ 297229 h 518280"/>
              <a:gd name="connsiteX11-283" fmla="*/ 111819 w 571122"/>
              <a:gd name="connsiteY11-284" fmla="*/ 480176 h 518280"/>
              <a:gd name="connsiteX12-285" fmla="*/ 177800 w 571122"/>
              <a:gd name="connsiteY12-286" fmla="*/ 518280 h 518280"/>
              <a:gd name="connsiteX0-287" fmla="*/ 177800 w 571122"/>
              <a:gd name="connsiteY0-288" fmla="*/ 518280 h 518280"/>
              <a:gd name="connsiteX1-289" fmla="*/ 389048 w 571122"/>
              <a:gd name="connsiteY1-290" fmla="*/ 518280 h 518280"/>
              <a:gd name="connsiteX2-291" fmla="*/ 455038 w 571122"/>
              <a:gd name="connsiteY2-292" fmla="*/ 480191 h 518280"/>
              <a:gd name="connsiteX3-293" fmla="*/ 560662 w 571122"/>
              <a:gd name="connsiteY3-294" fmla="*/ 297244 h 518280"/>
              <a:gd name="connsiteX4-295" fmla="*/ 560671 w 571122"/>
              <a:gd name="connsiteY4-296" fmla="*/ 221051 h 518280"/>
              <a:gd name="connsiteX5-297" fmla="*/ 455047 w 571122"/>
              <a:gd name="connsiteY5-298" fmla="*/ 38104 h 518280"/>
              <a:gd name="connsiteX6-299" fmla="*/ 389065 w 571122"/>
              <a:gd name="connsiteY6-300" fmla="*/ 0 h 518280"/>
              <a:gd name="connsiteX7-301" fmla="*/ 177817 w 571122"/>
              <a:gd name="connsiteY7-302" fmla="*/ 0 h 518280"/>
              <a:gd name="connsiteX8-303" fmla="*/ 111827 w 571122"/>
              <a:gd name="connsiteY8-304" fmla="*/ 38089 h 518280"/>
              <a:gd name="connsiteX9-305" fmla="*/ 6203 w 571122"/>
              <a:gd name="connsiteY9-306" fmla="*/ 221036 h 518280"/>
              <a:gd name="connsiteX10-307" fmla="*/ 6195 w 571122"/>
              <a:gd name="connsiteY10-308" fmla="*/ 297229 h 518280"/>
              <a:gd name="connsiteX11-309" fmla="*/ 111819 w 571122"/>
              <a:gd name="connsiteY11-310" fmla="*/ 480176 h 518280"/>
              <a:gd name="connsiteX12-311" fmla="*/ 177800 w 571122"/>
              <a:gd name="connsiteY12-312" fmla="*/ 518280 h 518280"/>
              <a:gd name="connsiteX0-313" fmla="*/ 177800 w 571122"/>
              <a:gd name="connsiteY0-314" fmla="*/ 518280 h 518280"/>
              <a:gd name="connsiteX1-315" fmla="*/ 389048 w 571122"/>
              <a:gd name="connsiteY1-316" fmla="*/ 518280 h 518280"/>
              <a:gd name="connsiteX2-317" fmla="*/ 455038 w 571122"/>
              <a:gd name="connsiteY2-318" fmla="*/ 480191 h 518280"/>
              <a:gd name="connsiteX3-319" fmla="*/ 560662 w 571122"/>
              <a:gd name="connsiteY3-320" fmla="*/ 297244 h 518280"/>
              <a:gd name="connsiteX4-321" fmla="*/ 560671 w 571122"/>
              <a:gd name="connsiteY4-322" fmla="*/ 221051 h 518280"/>
              <a:gd name="connsiteX5-323" fmla="*/ 455047 w 571122"/>
              <a:gd name="connsiteY5-324" fmla="*/ 38104 h 518280"/>
              <a:gd name="connsiteX6-325" fmla="*/ 389065 w 571122"/>
              <a:gd name="connsiteY6-326" fmla="*/ 0 h 518280"/>
              <a:gd name="connsiteX7-327" fmla="*/ 177817 w 571122"/>
              <a:gd name="connsiteY7-328" fmla="*/ 0 h 518280"/>
              <a:gd name="connsiteX8-329" fmla="*/ 111827 w 571122"/>
              <a:gd name="connsiteY8-330" fmla="*/ 38089 h 518280"/>
              <a:gd name="connsiteX9-331" fmla="*/ 6203 w 571122"/>
              <a:gd name="connsiteY9-332" fmla="*/ 221036 h 518280"/>
              <a:gd name="connsiteX10-333" fmla="*/ 6195 w 571122"/>
              <a:gd name="connsiteY10-334" fmla="*/ 297229 h 518280"/>
              <a:gd name="connsiteX11-335" fmla="*/ 111819 w 571122"/>
              <a:gd name="connsiteY11-336" fmla="*/ 480176 h 518280"/>
              <a:gd name="connsiteX12-337" fmla="*/ 177800 w 571122"/>
              <a:gd name="connsiteY12-338" fmla="*/ 518280 h 518280"/>
              <a:gd name="connsiteX0-339" fmla="*/ 177800 w 571122"/>
              <a:gd name="connsiteY0-340" fmla="*/ 518280 h 518280"/>
              <a:gd name="connsiteX1-341" fmla="*/ 389048 w 571122"/>
              <a:gd name="connsiteY1-342" fmla="*/ 518280 h 518280"/>
              <a:gd name="connsiteX2-343" fmla="*/ 455038 w 571122"/>
              <a:gd name="connsiteY2-344" fmla="*/ 480191 h 518280"/>
              <a:gd name="connsiteX3-345" fmla="*/ 560662 w 571122"/>
              <a:gd name="connsiteY3-346" fmla="*/ 297244 h 518280"/>
              <a:gd name="connsiteX4-347" fmla="*/ 560671 w 571122"/>
              <a:gd name="connsiteY4-348" fmla="*/ 221051 h 518280"/>
              <a:gd name="connsiteX5-349" fmla="*/ 455047 w 571122"/>
              <a:gd name="connsiteY5-350" fmla="*/ 38104 h 518280"/>
              <a:gd name="connsiteX6-351" fmla="*/ 389065 w 571122"/>
              <a:gd name="connsiteY6-352" fmla="*/ 0 h 518280"/>
              <a:gd name="connsiteX7-353" fmla="*/ 177817 w 571122"/>
              <a:gd name="connsiteY7-354" fmla="*/ 0 h 518280"/>
              <a:gd name="connsiteX8-355" fmla="*/ 111827 w 571122"/>
              <a:gd name="connsiteY8-356" fmla="*/ 38089 h 518280"/>
              <a:gd name="connsiteX9-357" fmla="*/ 6203 w 571122"/>
              <a:gd name="connsiteY9-358" fmla="*/ 221036 h 518280"/>
              <a:gd name="connsiteX10-359" fmla="*/ 6195 w 571122"/>
              <a:gd name="connsiteY10-360" fmla="*/ 297229 h 518280"/>
              <a:gd name="connsiteX11-361" fmla="*/ 111819 w 571122"/>
              <a:gd name="connsiteY11-362" fmla="*/ 480176 h 518280"/>
              <a:gd name="connsiteX12-363" fmla="*/ 177800 w 571122"/>
              <a:gd name="connsiteY12-364" fmla="*/ 518280 h 518280"/>
              <a:gd name="connsiteX0-365" fmla="*/ 177800 w 571122"/>
              <a:gd name="connsiteY0-366" fmla="*/ 518280 h 518280"/>
              <a:gd name="connsiteX1-367" fmla="*/ 389048 w 571122"/>
              <a:gd name="connsiteY1-368" fmla="*/ 518280 h 518280"/>
              <a:gd name="connsiteX2-369" fmla="*/ 455038 w 571122"/>
              <a:gd name="connsiteY2-370" fmla="*/ 480191 h 518280"/>
              <a:gd name="connsiteX3-371" fmla="*/ 560662 w 571122"/>
              <a:gd name="connsiteY3-372" fmla="*/ 297244 h 518280"/>
              <a:gd name="connsiteX4-373" fmla="*/ 560671 w 571122"/>
              <a:gd name="connsiteY4-374" fmla="*/ 221051 h 518280"/>
              <a:gd name="connsiteX5-375" fmla="*/ 455047 w 571122"/>
              <a:gd name="connsiteY5-376" fmla="*/ 38104 h 518280"/>
              <a:gd name="connsiteX6-377" fmla="*/ 389065 w 571122"/>
              <a:gd name="connsiteY6-378" fmla="*/ 0 h 518280"/>
              <a:gd name="connsiteX7-379" fmla="*/ 177817 w 571122"/>
              <a:gd name="connsiteY7-380" fmla="*/ 0 h 518280"/>
              <a:gd name="connsiteX8-381" fmla="*/ 111827 w 571122"/>
              <a:gd name="connsiteY8-382" fmla="*/ 38089 h 518280"/>
              <a:gd name="connsiteX9-383" fmla="*/ 6203 w 571122"/>
              <a:gd name="connsiteY9-384" fmla="*/ 221036 h 518280"/>
              <a:gd name="connsiteX10-385" fmla="*/ 6195 w 571122"/>
              <a:gd name="connsiteY10-386" fmla="*/ 297229 h 518280"/>
              <a:gd name="connsiteX11-387" fmla="*/ 111819 w 571122"/>
              <a:gd name="connsiteY11-388" fmla="*/ 480176 h 518280"/>
              <a:gd name="connsiteX12-389" fmla="*/ 177800 w 571122"/>
              <a:gd name="connsiteY12-390" fmla="*/ 518280 h 518280"/>
              <a:gd name="connsiteX0-391" fmla="*/ 177800 w 571122"/>
              <a:gd name="connsiteY0-392" fmla="*/ 518280 h 518280"/>
              <a:gd name="connsiteX1-393" fmla="*/ 389048 w 571122"/>
              <a:gd name="connsiteY1-394" fmla="*/ 518280 h 518280"/>
              <a:gd name="connsiteX2-395" fmla="*/ 455038 w 571122"/>
              <a:gd name="connsiteY2-396" fmla="*/ 480191 h 518280"/>
              <a:gd name="connsiteX3-397" fmla="*/ 560662 w 571122"/>
              <a:gd name="connsiteY3-398" fmla="*/ 297244 h 518280"/>
              <a:gd name="connsiteX4-399" fmla="*/ 560671 w 571122"/>
              <a:gd name="connsiteY4-400" fmla="*/ 221051 h 518280"/>
              <a:gd name="connsiteX5-401" fmla="*/ 455047 w 571122"/>
              <a:gd name="connsiteY5-402" fmla="*/ 38104 h 518280"/>
              <a:gd name="connsiteX6-403" fmla="*/ 389065 w 571122"/>
              <a:gd name="connsiteY6-404" fmla="*/ 0 h 518280"/>
              <a:gd name="connsiteX7-405" fmla="*/ 177817 w 571122"/>
              <a:gd name="connsiteY7-406" fmla="*/ 0 h 518280"/>
              <a:gd name="connsiteX8-407" fmla="*/ 111827 w 571122"/>
              <a:gd name="connsiteY8-408" fmla="*/ 38089 h 518280"/>
              <a:gd name="connsiteX9-409" fmla="*/ 6203 w 571122"/>
              <a:gd name="connsiteY9-410" fmla="*/ 221036 h 518280"/>
              <a:gd name="connsiteX10-411" fmla="*/ 6195 w 571122"/>
              <a:gd name="connsiteY10-412" fmla="*/ 297229 h 518280"/>
              <a:gd name="connsiteX11-413" fmla="*/ 111819 w 571122"/>
              <a:gd name="connsiteY11-414" fmla="*/ 480176 h 518280"/>
              <a:gd name="connsiteX12-415" fmla="*/ 177800 w 571122"/>
              <a:gd name="connsiteY12-416" fmla="*/ 518280 h 518280"/>
              <a:gd name="connsiteX0-417" fmla="*/ 177800 w 571122"/>
              <a:gd name="connsiteY0-418" fmla="*/ 518280 h 518280"/>
              <a:gd name="connsiteX1-419" fmla="*/ 389048 w 571122"/>
              <a:gd name="connsiteY1-420" fmla="*/ 518280 h 518280"/>
              <a:gd name="connsiteX2-421" fmla="*/ 455038 w 571122"/>
              <a:gd name="connsiteY2-422" fmla="*/ 480191 h 518280"/>
              <a:gd name="connsiteX3-423" fmla="*/ 560662 w 571122"/>
              <a:gd name="connsiteY3-424" fmla="*/ 297244 h 518280"/>
              <a:gd name="connsiteX4-425" fmla="*/ 560671 w 571122"/>
              <a:gd name="connsiteY4-426" fmla="*/ 221051 h 518280"/>
              <a:gd name="connsiteX5-427" fmla="*/ 455047 w 571122"/>
              <a:gd name="connsiteY5-428" fmla="*/ 38104 h 518280"/>
              <a:gd name="connsiteX6-429" fmla="*/ 389065 w 571122"/>
              <a:gd name="connsiteY6-430" fmla="*/ 0 h 518280"/>
              <a:gd name="connsiteX7-431" fmla="*/ 177817 w 571122"/>
              <a:gd name="connsiteY7-432" fmla="*/ 0 h 518280"/>
              <a:gd name="connsiteX8-433" fmla="*/ 111827 w 571122"/>
              <a:gd name="connsiteY8-434" fmla="*/ 38089 h 518280"/>
              <a:gd name="connsiteX9-435" fmla="*/ 6203 w 571122"/>
              <a:gd name="connsiteY9-436" fmla="*/ 221036 h 518280"/>
              <a:gd name="connsiteX10-437" fmla="*/ 6195 w 571122"/>
              <a:gd name="connsiteY10-438" fmla="*/ 297229 h 518280"/>
              <a:gd name="connsiteX11-439" fmla="*/ 111819 w 571122"/>
              <a:gd name="connsiteY11-440" fmla="*/ 480176 h 518280"/>
              <a:gd name="connsiteX12-441" fmla="*/ 177800 w 571122"/>
              <a:gd name="connsiteY12-442" fmla="*/ 518280 h 518280"/>
              <a:gd name="connsiteX0-443" fmla="*/ 177796 w 571118"/>
              <a:gd name="connsiteY0-444" fmla="*/ 518280 h 518280"/>
              <a:gd name="connsiteX1-445" fmla="*/ 389044 w 571118"/>
              <a:gd name="connsiteY1-446" fmla="*/ 518280 h 518280"/>
              <a:gd name="connsiteX2-447" fmla="*/ 455034 w 571118"/>
              <a:gd name="connsiteY2-448" fmla="*/ 480191 h 518280"/>
              <a:gd name="connsiteX3-449" fmla="*/ 560658 w 571118"/>
              <a:gd name="connsiteY3-450" fmla="*/ 297244 h 518280"/>
              <a:gd name="connsiteX4-451" fmla="*/ 560667 w 571118"/>
              <a:gd name="connsiteY4-452" fmla="*/ 221051 h 518280"/>
              <a:gd name="connsiteX5-453" fmla="*/ 455043 w 571118"/>
              <a:gd name="connsiteY5-454" fmla="*/ 38104 h 518280"/>
              <a:gd name="connsiteX6-455" fmla="*/ 389061 w 571118"/>
              <a:gd name="connsiteY6-456" fmla="*/ 0 h 518280"/>
              <a:gd name="connsiteX7-457" fmla="*/ 177813 w 571118"/>
              <a:gd name="connsiteY7-458" fmla="*/ 0 h 518280"/>
              <a:gd name="connsiteX8-459" fmla="*/ 111823 w 571118"/>
              <a:gd name="connsiteY8-460" fmla="*/ 38089 h 518280"/>
              <a:gd name="connsiteX9-461" fmla="*/ 6199 w 571118"/>
              <a:gd name="connsiteY9-462" fmla="*/ 221036 h 518280"/>
              <a:gd name="connsiteX10-463" fmla="*/ 6191 w 571118"/>
              <a:gd name="connsiteY10-464" fmla="*/ 297229 h 518280"/>
              <a:gd name="connsiteX11-465" fmla="*/ 111815 w 571118"/>
              <a:gd name="connsiteY11-466" fmla="*/ 480176 h 518280"/>
              <a:gd name="connsiteX12-467" fmla="*/ 177796 w 571118"/>
              <a:gd name="connsiteY12-468" fmla="*/ 518280 h 518280"/>
              <a:gd name="connsiteX0-469" fmla="*/ 182058 w 575380"/>
              <a:gd name="connsiteY0-470" fmla="*/ 518280 h 518280"/>
              <a:gd name="connsiteX1-471" fmla="*/ 393306 w 575380"/>
              <a:gd name="connsiteY1-472" fmla="*/ 518280 h 518280"/>
              <a:gd name="connsiteX2-473" fmla="*/ 459296 w 575380"/>
              <a:gd name="connsiteY2-474" fmla="*/ 480191 h 518280"/>
              <a:gd name="connsiteX3-475" fmla="*/ 564920 w 575380"/>
              <a:gd name="connsiteY3-476" fmla="*/ 297244 h 518280"/>
              <a:gd name="connsiteX4-477" fmla="*/ 564929 w 575380"/>
              <a:gd name="connsiteY4-478" fmla="*/ 221051 h 518280"/>
              <a:gd name="connsiteX5-479" fmla="*/ 459305 w 575380"/>
              <a:gd name="connsiteY5-480" fmla="*/ 38104 h 518280"/>
              <a:gd name="connsiteX6-481" fmla="*/ 393323 w 575380"/>
              <a:gd name="connsiteY6-482" fmla="*/ 0 h 518280"/>
              <a:gd name="connsiteX7-483" fmla="*/ 182075 w 575380"/>
              <a:gd name="connsiteY7-484" fmla="*/ 0 h 518280"/>
              <a:gd name="connsiteX8-485" fmla="*/ 116085 w 575380"/>
              <a:gd name="connsiteY8-486" fmla="*/ 38089 h 518280"/>
              <a:gd name="connsiteX9-487" fmla="*/ 10461 w 575380"/>
              <a:gd name="connsiteY9-488" fmla="*/ 221036 h 518280"/>
              <a:gd name="connsiteX10-489" fmla="*/ 10453 w 575380"/>
              <a:gd name="connsiteY10-490" fmla="*/ 297229 h 518280"/>
              <a:gd name="connsiteX11-491" fmla="*/ 116077 w 575380"/>
              <a:gd name="connsiteY11-492" fmla="*/ 480176 h 518280"/>
              <a:gd name="connsiteX12-493" fmla="*/ 182058 w 575380"/>
              <a:gd name="connsiteY12-494" fmla="*/ 518280 h 518280"/>
              <a:gd name="connsiteX0-495" fmla="*/ 182058 w 575380"/>
              <a:gd name="connsiteY0-496" fmla="*/ 518280 h 518280"/>
              <a:gd name="connsiteX1-497" fmla="*/ 393306 w 575380"/>
              <a:gd name="connsiteY1-498" fmla="*/ 518280 h 518280"/>
              <a:gd name="connsiteX2-499" fmla="*/ 459296 w 575380"/>
              <a:gd name="connsiteY2-500" fmla="*/ 480191 h 518280"/>
              <a:gd name="connsiteX3-501" fmla="*/ 564920 w 575380"/>
              <a:gd name="connsiteY3-502" fmla="*/ 297244 h 518280"/>
              <a:gd name="connsiteX4-503" fmla="*/ 564929 w 575380"/>
              <a:gd name="connsiteY4-504" fmla="*/ 221051 h 518280"/>
              <a:gd name="connsiteX5-505" fmla="*/ 459305 w 575380"/>
              <a:gd name="connsiteY5-506" fmla="*/ 38104 h 518280"/>
              <a:gd name="connsiteX6-507" fmla="*/ 393323 w 575380"/>
              <a:gd name="connsiteY6-508" fmla="*/ 0 h 518280"/>
              <a:gd name="connsiteX7-509" fmla="*/ 182075 w 575380"/>
              <a:gd name="connsiteY7-510" fmla="*/ 0 h 518280"/>
              <a:gd name="connsiteX8-511" fmla="*/ 116085 w 575380"/>
              <a:gd name="connsiteY8-512" fmla="*/ 38089 h 518280"/>
              <a:gd name="connsiteX9-513" fmla="*/ 10461 w 575380"/>
              <a:gd name="connsiteY9-514" fmla="*/ 221036 h 518280"/>
              <a:gd name="connsiteX10-515" fmla="*/ 10453 w 575380"/>
              <a:gd name="connsiteY10-516" fmla="*/ 297229 h 518280"/>
              <a:gd name="connsiteX11-517" fmla="*/ 116077 w 575380"/>
              <a:gd name="connsiteY11-518" fmla="*/ 480176 h 518280"/>
              <a:gd name="connsiteX12-519" fmla="*/ 182058 w 575380"/>
              <a:gd name="connsiteY12-520" fmla="*/ 518280 h 518280"/>
              <a:gd name="connsiteX0-521" fmla="*/ 182058 w 575380"/>
              <a:gd name="connsiteY0-522" fmla="*/ 518280 h 518280"/>
              <a:gd name="connsiteX1-523" fmla="*/ 393306 w 575380"/>
              <a:gd name="connsiteY1-524" fmla="*/ 518280 h 518280"/>
              <a:gd name="connsiteX2-525" fmla="*/ 459296 w 575380"/>
              <a:gd name="connsiteY2-526" fmla="*/ 480191 h 518280"/>
              <a:gd name="connsiteX3-527" fmla="*/ 564920 w 575380"/>
              <a:gd name="connsiteY3-528" fmla="*/ 297244 h 518280"/>
              <a:gd name="connsiteX4-529" fmla="*/ 564929 w 575380"/>
              <a:gd name="connsiteY4-530" fmla="*/ 221051 h 518280"/>
              <a:gd name="connsiteX5-531" fmla="*/ 459305 w 575380"/>
              <a:gd name="connsiteY5-532" fmla="*/ 38104 h 518280"/>
              <a:gd name="connsiteX6-533" fmla="*/ 393323 w 575380"/>
              <a:gd name="connsiteY6-534" fmla="*/ 0 h 518280"/>
              <a:gd name="connsiteX7-535" fmla="*/ 182075 w 575380"/>
              <a:gd name="connsiteY7-536" fmla="*/ 0 h 518280"/>
              <a:gd name="connsiteX8-537" fmla="*/ 116085 w 575380"/>
              <a:gd name="connsiteY8-538" fmla="*/ 38089 h 518280"/>
              <a:gd name="connsiteX9-539" fmla="*/ 10461 w 575380"/>
              <a:gd name="connsiteY9-540" fmla="*/ 221036 h 518280"/>
              <a:gd name="connsiteX10-541" fmla="*/ 10453 w 575380"/>
              <a:gd name="connsiteY10-542" fmla="*/ 297229 h 518280"/>
              <a:gd name="connsiteX11-543" fmla="*/ 116077 w 575380"/>
              <a:gd name="connsiteY11-544" fmla="*/ 480176 h 518280"/>
              <a:gd name="connsiteX12-545" fmla="*/ 182058 w 575380"/>
              <a:gd name="connsiteY12-546" fmla="*/ 518280 h 518280"/>
              <a:gd name="connsiteX0-547" fmla="*/ 182058 w 575380"/>
              <a:gd name="connsiteY0-548" fmla="*/ 518280 h 518280"/>
              <a:gd name="connsiteX1-549" fmla="*/ 393306 w 575380"/>
              <a:gd name="connsiteY1-550" fmla="*/ 518280 h 518280"/>
              <a:gd name="connsiteX2-551" fmla="*/ 459296 w 575380"/>
              <a:gd name="connsiteY2-552" fmla="*/ 480191 h 518280"/>
              <a:gd name="connsiteX3-553" fmla="*/ 564920 w 575380"/>
              <a:gd name="connsiteY3-554" fmla="*/ 297244 h 518280"/>
              <a:gd name="connsiteX4-555" fmla="*/ 564929 w 575380"/>
              <a:gd name="connsiteY4-556" fmla="*/ 221051 h 518280"/>
              <a:gd name="connsiteX5-557" fmla="*/ 459305 w 575380"/>
              <a:gd name="connsiteY5-558" fmla="*/ 38104 h 518280"/>
              <a:gd name="connsiteX6-559" fmla="*/ 393323 w 575380"/>
              <a:gd name="connsiteY6-560" fmla="*/ 0 h 518280"/>
              <a:gd name="connsiteX7-561" fmla="*/ 182075 w 575380"/>
              <a:gd name="connsiteY7-562" fmla="*/ 0 h 518280"/>
              <a:gd name="connsiteX8-563" fmla="*/ 116085 w 575380"/>
              <a:gd name="connsiteY8-564" fmla="*/ 38089 h 518280"/>
              <a:gd name="connsiteX9-565" fmla="*/ 10461 w 575380"/>
              <a:gd name="connsiteY9-566" fmla="*/ 221036 h 518280"/>
              <a:gd name="connsiteX10-567" fmla="*/ 10453 w 575380"/>
              <a:gd name="connsiteY10-568" fmla="*/ 297229 h 518280"/>
              <a:gd name="connsiteX11-569" fmla="*/ 116077 w 575380"/>
              <a:gd name="connsiteY11-570" fmla="*/ 480176 h 518280"/>
              <a:gd name="connsiteX12-571" fmla="*/ 182058 w 575380"/>
              <a:gd name="connsiteY12-572" fmla="*/ 518280 h 5182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575380" h="518280">
                <a:moveTo>
                  <a:pt x="182058" y="518280"/>
                </a:moveTo>
                <a:cubicBezTo>
                  <a:pt x="182058" y="518280"/>
                  <a:pt x="393305" y="518280"/>
                  <a:pt x="393306" y="518280"/>
                </a:cubicBezTo>
                <a:cubicBezTo>
                  <a:pt x="421190" y="518280"/>
                  <a:pt x="445353" y="504339"/>
                  <a:pt x="459296" y="480191"/>
                </a:cubicBezTo>
                <a:cubicBezTo>
                  <a:pt x="459295" y="480191"/>
                  <a:pt x="564919" y="297244"/>
                  <a:pt x="564920" y="297244"/>
                </a:cubicBezTo>
                <a:cubicBezTo>
                  <a:pt x="578861" y="273096"/>
                  <a:pt x="578870" y="245199"/>
                  <a:pt x="564929" y="221051"/>
                </a:cubicBezTo>
                <a:cubicBezTo>
                  <a:pt x="564928" y="221051"/>
                  <a:pt x="459304" y="38104"/>
                  <a:pt x="459305" y="38104"/>
                </a:cubicBezTo>
                <a:cubicBezTo>
                  <a:pt x="445361" y="13956"/>
                  <a:pt x="421206" y="0"/>
                  <a:pt x="393323" y="0"/>
                </a:cubicBezTo>
                <a:cubicBezTo>
                  <a:pt x="393322" y="0"/>
                  <a:pt x="182074" y="0"/>
                  <a:pt x="182075" y="0"/>
                </a:cubicBezTo>
                <a:cubicBezTo>
                  <a:pt x="154189" y="0"/>
                  <a:pt x="130026" y="13941"/>
                  <a:pt x="116085" y="38089"/>
                </a:cubicBezTo>
                <a:cubicBezTo>
                  <a:pt x="116084" y="38089"/>
                  <a:pt x="10460" y="221036"/>
                  <a:pt x="10461" y="221036"/>
                </a:cubicBezTo>
                <a:cubicBezTo>
                  <a:pt x="-3482" y="245185"/>
                  <a:pt x="-3490" y="273081"/>
                  <a:pt x="10453" y="297229"/>
                </a:cubicBezTo>
                <a:cubicBezTo>
                  <a:pt x="10452" y="297229"/>
                  <a:pt x="116076" y="480176"/>
                  <a:pt x="116077" y="480176"/>
                </a:cubicBezTo>
                <a:cubicBezTo>
                  <a:pt x="130018" y="504325"/>
                  <a:pt x="154174" y="518280"/>
                  <a:pt x="182058" y="518280"/>
                </a:cubicBezTo>
                <a:close/>
              </a:path>
            </a:pathLst>
          </a:cu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oAutofit/>
          </a:bodyPr>
          <a:lstStyle/>
          <a:p>
            <a:pPr algn="ctr">
              <a:lnSpc>
                <a:spcPct val="150000"/>
              </a:lnSpc>
            </a:pPr>
            <a:r>
              <a:rPr lang="en-US" dirty="0">
                <a:latin typeface="Arial" panose="020B0604020202020204" pitchFamily="34" charset="0"/>
                <a:sym typeface="Arial" panose="020B0604020202020204" pitchFamily="34" charset="0"/>
              </a:rPr>
              <a:t>02</a:t>
            </a:r>
          </a:p>
        </p:txBody>
      </p:sp>
      <p:sp>
        <p:nvSpPr>
          <p:cNvPr id="30" name="任意多边形: 形状 33"/>
          <p:cNvSpPr/>
          <p:nvPr>
            <p:custDataLst>
              <p:tags r:id="rId17"/>
            </p:custDataLst>
          </p:nvPr>
        </p:nvSpPr>
        <p:spPr>
          <a:xfrm>
            <a:off x="2956292" y="4818907"/>
            <a:ext cx="575380" cy="518280"/>
          </a:xfrm>
          <a:custGeom>
            <a:avLst/>
            <a:gdLst>
              <a:gd name="connsiteX0" fmla="*/ 177800 w 566864"/>
              <a:gd name="connsiteY0" fmla="*/ 518280 h 518280"/>
              <a:gd name="connsiteX1" fmla="*/ 389048 w 566864"/>
              <a:gd name="connsiteY1" fmla="*/ 518280 h 518280"/>
              <a:gd name="connsiteX2" fmla="*/ 455038 w 566864"/>
              <a:gd name="connsiteY2" fmla="*/ 480191 h 518280"/>
              <a:gd name="connsiteX3" fmla="*/ 560662 w 566864"/>
              <a:gd name="connsiteY3" fmla="*/ 297244 h 518280"/>
              <a:gd name="connsiteX4" fmla="*/ 560671 w 566864"/>
              <a:gd name="connsiteY4" fmla="*/ 221051 h 518280"/>
              <a:gd name="connsiteX5" fmla="*/ 455047 w 566864"/>
              <a:gd name="connsiteY5" fmla="*/ 38104 h 518280"/>
              <a:gd name="connsiteX6" fmla="*/ 389065 w 566864"/>
              <a:gd name="connsiteY6" fmla="*/ 0 h 518280"/>
              <a:gd name="connsiteX7" fmla="*/ 177817 w 566864"/>
              <a:gd name="connsiteY7" fmla="*/ 0 h 518280"/>
              <a:gd name="connsiteX8" fmla="*/ 111827 w 566864"/>
              <a:gd name="connsiteY8" fmla="*/ 38089 h 518280"/>
              <a:gd name="connsiteX9" fmla="*/ 6203 w 566864"/>
              <a:gd name="connsiteY9" fmla="*/ 221036 h 518280"/>
              <a:gd name="connsiteX10" fmla="*/ 6195 w 566864"/>
              <a:gd name="connsiteY10" fmla="*/ 297229 h 518280"/>
              <a:gd name="connsiteX11" fmla="*/ 111819 w 566864"/>
              <a:gd name="connsiteY11" fmla="*/ 480176 h 518280"/>
              <a:gd name="connsiteX12" fmla="*/ 177800 w 566864"/>
              <a:gd name="connsiteY12" fmla="*/ 518280 h 518280"/>
              <a:gd name="connsiteX0-1" fmla="*/ 177800 w 566864"/>
              <a:gd name="connsiteY0-2" fmla="*/ 518280 h 518280"/>
              <a:gd name="connsiteX1-3" fmla="*/ 389048 w 566864"/>
              <a:gd name="connsiteY1-4" fmla="*/ 518280 h 518280"/>
              <a:gd name="connsiteX2-5" fmla="*/ 455038 w 566864"/>
              <a:gd name="connsiteY2-6" fmla="*/ 480191 h 518280"/>
              <a:gd name="connsiteX3-7" fmla="*/ 560662 w 566864"/>
              <a:gd name="connsiteY3-8" fmla="*/ 297244 h 518280"/>
              <a:gd name="connsiteX4-9" fmla="*/ 560671 w 566864"/>
              <a:gd name="connsiteY4-10" fmla="*/ 221051 h 518280"/>
              <a:gd name="connsiteX5-11" fmla="*/ 455047 w 566864"/>
              <a:gd name="connsiteY5-12" fmla="*/ 38104 h 518280"/>
              <a:gd name="connsiteX6-13" fmla="*/ 389065 w 566864"/>
              <a:gd name="connsiteY6-14" fmla="*/ 0 h 518280"/>
              <a:gd name="connsiteX7-15" fmla="*/ 177817 w 566864"/>
              <a:gd name="connsiteY7-16" fmla="*/ 0 h 518280"/>
              <a:gd name="connsiteX8-17" fmla="*/ 111827 w 566864"/>
              <a:gd name="connsiteY8-18" fmla="*/ 38089 h 518280"/>
              <a:gd name="connsiteX9-19" fmla="*/ 6203 w 566864"/>
              <a:gd name="connsiteY9-20" fmla="*/ 221036 h 518280"/>
              <a:gd name="connsiteX10-21" fmla="*/ 6195 w 566864"/>
              <a:gd name="connsiteY10-22" fmla="*/ 297229 h 518280"/>
              <a:gd name="connsiteX11-23" fmla="*/ 111819 w 566864"/>
              <a:gd name="connsiteY11-24" fmla="*/ 480176 h 518280"/>
              <a:gd name="connsiteX12-25" fmla="*/ 177800 w 566864"/>
              <a:gd name="connsiteY12-26" fmla="*/ 518280 h 518280"/>
              <a:gd name="connsiteX0-27" fmla="*/ 177800 w 566864"/>
              <a:gd name="connsiteY0-28" fmla="*/ 518280 h 518280"/>
              <a:gd name="connsiteX1-29" fmla="*/ 389048 w 566864"/>
              <a:gd name="connsiteY1-30" fmla="*/ 518280 h 518280"/>
              <a:gd name="connsiteX2-31" fmla="*/ 455038 w 566864"/>
              <a:gd name="connsiteY2-32" fmla="*/ 480191 h 518280"/>
              <a:gd name="connsiteX3-33" fmla="*/ 560662 w 566864"/>
              <a:gd name="connsiteY3-34" fmla="*/ 297244 h 518280"/>
              <a:gd name="connsiteX4-35" fmla="*/ 560671 w 566864"/>
              <a:gd name="connsiteY4-36" fmla="*/ 221051 h 518280"/>
              <a:gd name="connsiteX5-37" fmla="*/ 455047 w 566864"/>
              <a:gd name="connsiteY5-38" fmla="*/ 38104 h 518280"/>
              <a:gd name="connsiteX6-39" fmla="*/ 389065 w 566864"/>
              <a:gd name="connsiteY6-40" fmla="*/ 0 h 518280"/>
              <a:gd name="connsiteX7-41" fmla="*/ 177817 w 566864"/>
              <a:gd name="connsiteY7-42" fmla="*/ 0 h 518280"/>
              <a:gd name="connsiteX8-43" fmla="*/ 111827 w 566864"/>
              <a:gd name="connsiteY8-44" fmla="*/ 38089 h 518280"/>
              <a:gd name="connsiteX9-45" fmla="*/ 6203 w 566864"/>
              <a:gd name="connsiteY9-46" fmla="*/ 221036 h 518280"/>
              <a:gd name="connsiteX10-47" fmla="*/ 6195 w 566864"/>
              <a:gd name="connsiteY10-48" fmla="*/ 297229 h 518280"/>
              <a:gd name="connsiteX11-49" fmla="*/ 111819 w 566864"/>
              <a:gd name="connsiteY11-50" fmla="*/ 480176 h 518280"/>
              <a:gd name="connsiteX12-51" fmla="*/ 177800 w 566864"/>
              <a:gd name="connsiteY12-52" fmla="*/ 518280 h 518280"/>
              <a:gd name="connsiteX0-53" fmla="*/ 177800 w 566864"/>
              <a:gd name="connsiteY0-54" fmla="*/ 518280 h 518280"/>
              <a:gd name="connsiteX1-55" fmla="*/ 389048 w 566864"/>
              <a:gd name="connsiteY1-56" fmla="*/ 518280 h 518280"/>
              <a:gd name="connsiteX2-57" fmla="*/ 455038 w 566864"/>
              <a:gd name="connsiteY2-58" fmla="*/ 480191 h 518280"/>
              <a:gd name="connsiteX3-59" fmla="*/ 560662 w 566864"/>
              <a:gd name="connsiteY3-60" fmla="*/ 297244 h 518280"/>
              <a:gd name="connsiteX4-61" fmla="*/ 560671 w 566864"/>
              <a:gd name="connsiteY4-62" fmla="*/ 221051 h 518280"/>
              <a:gd name="connsiteX5-63" fmla="*/ 455047 w 566864"/>
              <a:gd name="connsiteY5-64" fmla="*/ 38104 h 518280"/>
              <a:gd name="connsiteX6-65" fmla="*/ 389065 w 566864"/>
              <a:gd name="connsiteY6-66" fmla="*/ 0 h 518280"/>
              <a:gd name="connsiteX7-67" fmla="*/ 177817 w 566864"/>
              <a:gd name="connsiteY7-68" fmla="*/ 0 h 518280"/>
              <a:gd name="connsiteX8-69" fmla="*/ 111827 w 566864"/>
              <a:gd name="connsiteY8-70" fmla="*/ 38089 h 518280"/>
              <a:gd name="connsiteX9-71" fmla="*/ 6203 w 566864"/>
              <a:gd name="connsiteY9-72" fmla="*/ 221036 h 518280"/>
              <a:gd name="connsiteX10-73" fmla="*/ 6195 w 566864"/>
              <a:gd name="connsiteY10-74" fmla="*/ 297229 h 518280"/>
              <a:gd name="connsiteX11-75" fmla="*/ 111819 w 566864"/>
              <a:gd name="connsiteY11-76" fmla="*/ 480176 h 518280"/>
              <a:gd name="connsiteX12-77" fmla="*/ 177800 w 566864"/>
              <a:gd name="connsiteY12-78" fmla="*/ 518280 h 518280"/>
              <a:gd name="connsiteX0-79" fmla="*/ 177800 w 566864"/>
              <a:gd name="connsiteY0-80" fmla="*/ 518280 h 518280"/>
              <a:gd name="connsiteX1-81" fmla="*/ 389048 w 566864"/>
              <a:gd name="connsiteY1-82" fmla="*/ 518280 h 518280"/>
              <a:gd name="connsiteX2-83" fmla="*/ 455038 w 566864"/>
              <a:gd name="connsiteY2-84" fmla="*/ 480191 h 518280"/>
              <a:gd name="connsiteX3-85" fmla="*/ 560662 w 566864"/>
              <a:gd name="connsiteY3-86" fmla="*/ 297244 h 518280"/>
              <a:gd name="connsiteX4-87" fmla="*/ 560671 w 566864"/>
              <a:gd name="connsiteY4-88" fmla="*/ 221051 h 518280"/>
              <a:gd name="connsiteX5-89" fmla="*/ 455047 w 566864"/>
              <a:gd name="connsiteY5-90" fmla="*/ 38104 h 518280"/>
              <a:gd name="connsiteX6-91" fmla="*/ 389065 w 566864"/>
              <a:gd name="connsiteY6-92" fmla="*/ 0 h 518280"/>
              <a:gd name="connsiteX7-93" fmla="*/ 177817 w 566864"/>
              <a:gd name="connsiteY7-94" fmla="*/ 0 h 518280"/>
              <a:gd name="connsiteX8-95" fmla="*/ 111827 w 566864"/>
              <a:gd name="connsiteY8-96" fmla="*/ 38089 h 518280"/>
              <a:gd name="connsiteX9-97" fmla="*/ 6203 w 566864"/>
              <a:gd name="connsiteY9-98" fmla="*/ 221036 h 518280"/>
              <a:gd name="connsiteX10-99" fmla="*/ 6195 w 566864"/>
              <a:gd name="connsiteY10-100" fmla="*/ 297229 h 518280"/>
              <a:gd name="connsiteX11-101" fmla="*/ 111819 w 566864"/>
              <a:gd name="connsiteY11-102" fmla="*/ 480176 h 518280"/>
              <a:gd name="connsiteX12-103" fmla="*/ 177800 w 566864"/>
              <a:gd name="connsiteY12-104" fmla="*/ 518280 h 518280"/>
              <a:gd name="connsiteX0-105" fmla="*/ 177800 w 566864"/>
              <a:gd name="connsiteY0-106" fmla="*/ 518280 h 518280"/>
              <a:gd name="connsiteX1-107" fmla="*/ 389048 w 566864"/>
              <a:gd name="connsiteY1-108" fmla="*/ 518280 h 518280"/>
              <a:gd name="connsiteX2-109" fmla="*/ 455038 w 566864"/>
              <a:gd name="connsiteY2-110" fmla="*/ 480191 h 518280"/>
              <a:gd name="connsiteX3-111" fmla="*/ 560662 w 566864"/>
              <a:gd name="connsiteY3-112" fmla="*/ 297244 h 518280"/>
              <a:gd name="connsiteX4-113" fmla="*/ 560671 w 566864"/>
              <a:gd name="connsiteY4-114" fmla="*/ 221051 h 518280"/>
              <a:gd name="connsiteX5-115" fmla="*/ 455047 w 566864"/>
              <a:gd name="connsiteY5-116" fmla="*/ 38104 h 518280"/>
              <a:gd name="connsiteX6-117" fmla="*/ 389065 w 566864"/>
              <a:gd name="connsiteY6-118" fmla="*/ 0 h 518280"/>
              <a:gd name="connsiteX7-119" fmla="*/ 177817 w 566864"/>
              <a:gd name="connsiteY7-120" fmla="*/ 0 h 518280"/>
              <a:gd name="connsiteX8-121" fmla="*/ 111827 w 566864"/>
              <a:gd name="connsiteY8-122" fmla="*/ 38089 h 518280"/>
              <a:gd name="connsiteX9-123" fmla="*/ 6203 w 566864"/>
              <a:gd name="connsiteY9-124" fmla="*/ 221036 h 518280"/>
              <a:gd name="connsiteX10-125" fmla="*/ 6195 w 566864"/>
              <a:gd name="connsiteY10-126" fmla="*/ 297229 h 518280"/>
              <a:gd name="connsiteX11-127" fmla="*/ 111819 w 566864"/>
              <a:gd name="connsiteY11-128" fmla="*/ 480176 h 518280"/>
              <a:gd name="connsiteX12-129" fmla="*/ 177800 w 566864"/>
              <a:gd name="connsiteY12-130" fmla="*/ 518280 h 518280"/>
              <a:gd name="connsiteX0-131" fmla="*/ 177800 w 566860"/>
              <a:gd name="connsiteY0-132" fmla="*/ 518280 h 518280"/>
              <a:gd name="connsiteX1-133" fmla="*/ 389048 w 566860"/>
              <a:gd name="connsiteY1-134" fmla="*/ 518280 h 518280"/>
              <a:gd name="connsiteX2-135" fmla="*/ 455038 w 566860"/>
              <a:gd name="connsiteY2-136" fmla="*/ 480191 h 518280"/>
              <a:gd name="connsiteX3-137" fmla="*/ 560662 w 566860"/>
              <a:gd name="connsiteY3-138" fmla="*/ 297244 h 518280"/>
              <a:gd name="connsiteX4-139" fmla="*/ 560671 w 566860"/>
              <a:gd name="connsiteY4-140" fmla="*/ 221051 h 518280"/>
              <a:gd name="connsiteX5-141" fmla="*/ 455047 w 566860"/>
              <a:gd name="connsiteY5-142" fmla="*/ 38104 h 518280"/>
              <a:gd name="connsiteX6-143" fmla="*/ 389065 w 566860"/>
              <a:gd name="connsiteY6-144" fmla="*/ 0 h 518280"/>
              <a:gd name="connsiteX7-145" fmla="*/ 177817 w 566860"/>
              <a:gd name="connsiteY7-146" fmla="*/ 0 h 518280"/>
              <a:gd name="connsiteX8-147" fmla="*/ 111827 w 566860"/>
              <a:gd name="connsiteY8-148" fmla="*/ 38089 h 518280"/>
              <a:gd name="connsiteX9-149" fmla="*/ 6203 w 566860"/>
              <a:gd name="connsiteY9-150" fmla="*/ 221036 h 518280"/>
              <a:gd name="connsiteX10-151" fmla="*/ 6195 w 566860"/>
              <a:gd name="connsiteY10-152" fmla="*/ 297229 h 518280"/>
              <a:gd name="connsiteX11-153" fmla="*/ 111819 w 566860"/>
              <a:gd name="connsiteY11-154" fmla="*/ 480176 h 518280"/>
              <a:gd name="connsiteX12-155" fmla="*/ 177800 w 566860"/>
              <a:gd name="connsiteY12-156" fmla="*/ 518280 h 518280"/>
              <a:gd name="connsiteX0-157" fmla="*/ 177800 w 571122"/>
              <a:gd name="connsiteY0-158" fmla="*/ 518280 h 518280"/>
              <a:gd name="connsiteX1-159" fmla="*/ 389048 w 571122"/>
              <a:gd name="connsiteY1-160" fmla="*/ 518280 h 518280"/>
              <a:gd name="connsiteX2-161" fmla="*/ 455038 w 571122"/>
              <a:gd name="connsiteY2-162" fmla="*/ 480191 h 518280"/>
              <a:gd name="connsiteX3-163" fmla="*/ 560662 w 571122"/>
              <a:gd name="connsiteY3-164" fmla="*/ 297244 h 518280"/>
              <a:gd name="connsiteX4-165" fmla="*/ 560671 w 571122"/>
              <a:gd name="connsiteY4-166" fmla="*/ 221051 h 518280"/>
              <a:gd name="connsiteX5-167" fmla="*/ 455047 w 571122"/>
              <a:gd name="connsiteY5-168" fmla="*/ 38104 h 518280"/>
              <a:gd name="connsiteX6-169" fmla="*/ 389065 w 571122"/>
              <a:gd name="connsiteY6-170" fmla="*/ 0 h 518280"/>
              <a:gd name="connsiteX7-171" fmla="*/ 177817 w 571122"/>
              <a:gd name="connsiteY7-172" fmla="*/ 0 h 518280"/>
              <a:gd name="connsiteX8-173" fmla="*/ 111827 w 571122"/>
              <a:gd name="connsiteY8-174" fmla="*/ 38089 h 518280"/>
              <a:gd name="connsiteX9-175" fmla="*/ 6203 w 571122"/>
              <a:gd name="connsiteY9-176" fmla="*/ 221036 h 518280"/>
              <a:gd name="connsiteX10-177" fmla="*/ 6195 w 571122"/>
              <a:gd name="connsiteY10-178" fmla="*/ 297229 h 518280"/>
              <a:gd name="connsiteX11-179" fmla="*/ 111819 w 571122"/>
              <a:gd name="connsiteY11-180" fmla="*/ 480176 h 518280"/>
              <a:gd name="connsiteX12-181" fmla="*/ 177800 w 571122"/>
              <a:gd name="connsiteY12-182" fmla="*/ 518280 h 518280"/>
              <a:gd name="connsiteX0-183" fmla="*/ 177800 w 571122"/>
              <a:gd name="connsiteY0-184" fmla="*/ 518280 h 518280"/>
              <a:gd name="connsiteX1-185" fmla="*/ 389048 w 571122"/>
              <a:gd name="connsiteY1-186" fmla="*/ 518280 h 518280"/>
              <a:gd name="connsiteX2-187" fmla="*/ 455038 w 571122"/>
              <a:gd name="connsiteY2-188" fmla="*/ 480191 h 518280"/>
              <a:gd name="connsiteX3-189" fmla="*/ 560662 w 571122"/>
              <a:gd name="connsiteY3-190" fmla="*/ 297244 h 518280"/>
              <a:gd name="connsiteX4-191" fmla="*/ 560671 w 571122"/>
              <a:gd name="connsiteY4-192" fmla="*/ 221051 h 518280"/>
              <a:gd name="connsiteX5-193" fmla="*/ 455047 w 571122"/>
              <a:gd name="connsiteY5-194" fmla="*/ 38104 h 518280"/>
              <a:gd name="connsiteX6-195" fmla="*/ 389065 w 571122"/>
              <a:gd name="connsiteY6-196" fmla="*/ 0 h 518280"/>
              <a:gd name="connsiteX7-197" fmla="*/ 177817 w 571122"/>
              <a:gd name="connsiteY7-198" fmla="*/ 0 h 518280"/>
              <a:gd name="connsiteX8-199" fmla="*/ 111827 w 571122"/>
              <a:gd name="connsiteY8-200" fmla="*/ 38089 h 518280"/>
              <a:gd name="connsiteX9-201" fmla="*/ 6203 w 571122"/>
              <a:gd name="connsiteY9-202" fmla="*/ 221036 h 518280"/>
              <a:gd name="connsiteX10-203" fmla="*/ 6195 w 571122"/>
              <a:gd name="connsiteY10-204" fmla="*/ 297229 h 518280"/>
              <a:gd name="connsiteX11-205" fmla="*/ 111819 w 571122"/>
              <a:gd name="connsiteY11-206" fmla="*/ 480176 h 518280"/>
              <a:gd name="connsiteX12-207" fmla="*/ 177800 w 571122"/>
              <a:gd name="connsiteY12-208" fmla="*/ 518280 h 518280"/>
              <a:gd name="connsiteX0-209" fmla="*/ 177800 w 571122"/>
              <a:gd name="connsiteY0-210" fmla="*/ 518280 h 518280"/>
              <a:gd name="connsiteX1-211" fmla="*/ 389048 w 571122"/>
              <a:gd name="connsiteY1-212" fmla="*/ 518280 h 518280"/>
              <a:gd name="connsiteX2-213" fmla="*/ 455038 w 571122"/>
              <a:gd name="connsiteY2-214" fmla="*/ 480191 h 518280"/>
              <a:gd name="connsiteX3-215" fmla="*/ 560662 w 571122"/>
              <a:gd name="connsiteY3-216" fmla="*/ 297244 h 518280"/>
              <a:gd name="connsiteX4-217" fmla="*/ 560671 w 571122"/>
              <a:gd name="connsiteY4-218" fmla="*/ 221051 h 518280"/>
              <a:gd name="connsiteX5-219" fmla="*/ 455047 w 571122"/>
              <a:gd name="connsiteY5-220" fmla="*/ 38104 h 518280"/>
              <a:gd name="connsiteX6-221" fmla="*/ 389065 w 571122"/>
              <a:gd name="connsiteY6-222" fmla="*/ 0 h 518280"/>
              <a:gd name="connsiteX7-223" fmla="*/ 177817 w 571122"/>
              <a:gd name="connsiteY7-224" fmla="*/ 0 h 518280"/>
              <a:gd name="connsiteX8-225" fmla="*/ 111827 w 571122"/>
              <a:gd name="connsiteY8-226" fmla="*/ 38089 h 518280"/>
              <a:gd name="connsiteX9-227" fmla="*/ 6203 w 571122"/>
              <a:gd name="connsiteY9-228" fmla="*/ 221036 h 518280"/>
              <a:gd name="connsiteX10-229" fmla="*/ 6195 w 571122"/>
              <a:gd name="connsiteY10-230" fmla="*/ 297229 h 518280"/>
              <a:gd name="connsiteX11-231" fmla="*/ 111819 w 571122"/>
              <a:gd name="connsiteY11-232" fmla="*/ 480176 h 518280"/>
              <a:gd name="connsiteX12-233" fmla="*/ 177800 w 571122"/>
              <a:gd name="connsiteY12-234" fmla="*/ 518280 h 518280"/>
              <a:gd name="connsiteX0-235" fmla="*/ 177800 w 571122"/>
              <a:gd name="connsiteY0-236" fmla="*/ 518280 h 518280"/>
              <a:gd name="connsiteX1-237" fmla="*/ 389048 w 571122"/>
              <a:gd name="connsiteY1-238" fmla="*/ 518280 h 518280"/>
              <a:gd name="connsiteX2-239" fmla="*/ 455038 w 571122"/>
              <a:gd name="connsiteY2-240" fmla="*/ 480191 h 518280"/>
              <a:gd name="connsiteX3-241" fmla="*/ 560662 w 571122"/>
              <a:gd name="connsiteY3-242" fmla="*/ 297244 h 518280"/>
              <a:gd name="connsiteX4-243" fmla="*/ 560671 w 571122"/>
              <a:gd name="connsiteY4-244" fmla="*/ 221051 h 518280"/>
              <a:gd name="connsiteX5-245" fmla="*/ 455047 w 571122"/>
              <a:gd name="connsiteY5-246" fmla="*/ 38104 h 518280"/>
              <a:gd name="connsiteX6-247" fmla="*/ 389065 w 571122"/>
              <a:gd name="connsiteY6-248" fmla="*/ 0 h 518280"/>
              <a:gd name="connsiteX7-249" fmla="*/ 177817 w 571122"/>
              <a:gd name="connsiteY7-250" fmla="*/ 0 h 518280"/>
              <a:gd name="connsiteX8-251" fmla="*/ 111827 w 571122"/>
              <a:gd name="connsiteY8-252" fmla="*/ 38089 h 518280"/>
              <a:gd name="connsiteX9-253" fmla="*/ 6203 w 571122"/>
              <a:gd name="connsiteY9-254" fmla="*/ 221036 h 518280"/>
              <a:gd name="connsiteX10-255" fmla="*/ 6195 w 571122"/>
              <a:gd name="connsiteY10-256" fmla="*/ 297229 h 518280"/>
              <a:gd name="connsiteX11-257" fmla="*/ 111819 w 571122"/>
              <a:gd name="connsiteY11-258" fmla="*/ 480176 h 518280"/>
              <a:gd name="connsiteX12-259" fmla="*/ 177800 w 571122"/>
              <a:gd name="connsiteY12-260" fmla="*/ 518280 h 518280"/>
              <a:gd name="connsiteX0-261" fmla="*/ 177800 w 571122"/>
              <a:gd name="connsiteY0-262" fmla="*/ 518280 h 518280"/>
              <a:gd name="connsiteX1-263" fmla="*/ 389048 w 571122"/>
              <a:gd name="connsiteY1-264" fmla="*/ 518280 h 518280"/>
              <a:gd name="connsiteX2-265" fmla="*/ 455038 w 571122"/>
              <a:gd name="connsiteY2-266" fmla="*/ 480191 h 518280"/>
              <a:gd name="connsiteX3-267" fmla="*/ 560662 w 571122"/>
              <a:gd name="connsiteY3-268" fmla="*/ 297244 h 518280"/>
              <a:gd name="connsiteX4-269" fmla="*/ 560671 w 571122"/>
              <a:gd name="connsiteY4-270" fmla="*/ 221051 h 518280"/>
              <a:gd name="connsiteX5-271" fmla="*/ 455047 w 571122"/>
              <a:gd name="connsiteY5-272" fmla="*/ 38104 h 518280"/>
              <a:gd name="connsiteX6-273" fmla="*/ 389065 w 571122"/>
              <a:gd name="connsiteY6-274" fmla="*/ 0 h 518280"/>
              <a:gd name="connsiteX7-275" fmla="*/ 177817 w 571122"/>
              <a:gd name="connsiteY7-276" fmla="*/ 0 h 518280"/>
              <a:gd name="connsiteX8-277" fmla="*/ 111827 w 571122"/>
              <a:gd name="connsiteY8-278" fmla="*/ 38089 h 518280"/>
              <a:gd name="connsiteX9-279" fmla="*/ 6203 w 571122"/>
              <a:gd name="connsiteY9-280" fmla="*/ 221036 h 518280"/>
              <a:gd name="connsiteX10-281" fmla="*/ 6195 w 571122"/>
              <a:gd name="connsiteY10-282" fmla="*/ 297229 h 518280"/>
              <a:gd name="connsiteX11-283" fmla="*/ 111819 w 571122"/>
              <a:gd name="connsiteY11-284" fmla="*/ 480176 h 518280"/>
              <a:gd name="connsiteX12-285" fmla="*/ 177800 w 571122"/>
              <a:gd name="connsiteY12-286" fmla="*/ 518280 h 518280"/>
              <a:gd name="connsiteX0-287" fmla="*/ 177800 w 571122"/>
              <a:gd name="connsiteY0-288" fmla="*/ 518280 h 518280"/>
              <a:gd name="connsiteX1-289" fmla="*/ 389048 w 571122"/>
              <a:gd name="connsiteY1-290" fmla="*/ 518280 h 518280"/>
              <a:gd name="connsiteX2-291" fmla="*/ 455038 w 571122"/>
              <a:gd name="connsiteY2-292" fmla="*/ 480191 h 518280"/>
              <a:gd name="connsiteX3-293" fmla="*/ 560662 w 571122"/>
              <a:gd name="connsiteY3-294" fmla="*/ 297244 h 518280"/>
              <a:gd name="connsiteX4-295" fmla="*/ 560671 w 571122"/>
              <a:gd name="connsiteY4-296" fmla="*/ 221051 h 518280"/>
              <a:gd name="connsiteX5-297" fmla="*/ 455047 w 571122"/>
              <a:gd name="connsiteY5-298" fmla="*/ 38104 h 518280"/>
              <a:gd name="connsiteX6-299" fmla="*/ 389065 w 571122"/>
              <a:gd name="connsiteY6-300" fmla="*/ 0 h 518280"/>
              <a:gd name="connsiteX7-301" fmla="*/ 177817 w 571122"/>
              <a:gd name="connsiteY7-302" fmla="*/ 0 h 518280"/>
              <a:gd name="connsiteX8-303" fmla="*/ 111827 w 571122"/>
              <a:gd name="connsiteY8-304" fmla="*/ 38089 h 518280"/>
              <a:gd name="connsiteX9-305" fmla="*/ 6203 w 571122"/>
              <a:gd name="connsiteY9-306" fmla="*/ 221036 h 518280"/>
              <a:gd name="connsiteX10-307" fmla="*/ 6195 w 571122"/>
              <a:gd name="connsiteY10-308" fmla="*/ 297229 h 518280"/>
              <a:gd name="connsiteX11-309" fmla="*/ 111819 w 571122"/>
              <a:gd name="connsiteY11-310" fmla="*/ 480176 h 518280"/>
              <a:gd name="connsiteX12-311" fmla="*/ 177800 w 571122"/>
              <a:gd name="connsiteY12-312" fmla="*/ 518280 h 518280"/>
              <a:gd name="connsiteX0-313" fmla="*/ 177800 w 571122"/>
              <a:gd name="connsiteY0-314" fmla="*/ 518280 h 518280"/>
              <a:gd name="connsiteX1-315" fmla="*/ 389048 w 571122"/>
              <a:gd name="connsiteY1-316" fmla="*/ 518280 h 518280"/>
              <a:gd name="connsiteX2-317" fmla="*/ 455038 w 571122"/>
              <a:gd name="connsiteY2-318" fmla="*/ 480191 h 518280"/>
              <a:gd name="connsiteX3-319" fmla="*/ 560662 w 571122"/>
              <a:gd name="connsiteY3-320" fmla="*/ 297244 h 518280"/>
              <a:gd name="connsiteX4-321" fmla="*/ 560671 w 571122"/>
              <a:gd name="connsiteY4-322" fmla="*/ 221051 h 518280"/>
              <a:gd name="connsiteX5-323" fmla="*/ 455047 w 571122"/>
              <a:gd name="connsiteY5-324" fmla="*/ 38104 h 518280"/>
              <a:gd name="connsiteX6-325" fmla="*/ 389065 w 571122"/>
              <a:gd name="connsiteY6-326" fmla="*/ 0 h 518280"/>
              <a:gd name="connsiteX7-327" fmla="*/ 177817 w 571122"/>
              <a:gd name="connsiteY7-328" fmla="*/ 0 h 518280"/>
              <a:gd name="connsiteX8-329" fmla="*/ 111827 w 571122"/>
              <a:gd name="connsiteY8-330" fmla="*/ 38089 h 518280"/>
              <a:gd name="connsiteX9-331" fmla="*/ 6203 w 571122"/>
              <a:gd name="connsiteY9-332" fmla="*/ 221036 h 518280"/>
              <a:gd name="connsiteX10-333" fmla="*/ 6195 w 571122"/>
              <a:gd name="connsiteY10-334" fmla="*/ 297229 h 518280"/>
              <a:gd name="connsiteX11-335" fmla="*/ 111819 w 571122"/>
              <a:gd name="connsiteY11-336" fmla="*/ 480176 h 518280"/>
              <a:gd name="connsiteX12-337" fmla="*/ 177800 w 571122"/>
              <a:gd name="connsiteY12-338" fmla="*/ 518280 h 518280"/>
              <a:gd name="connsiteX0-339" fmla="*/ 177800 w 571122"/>
              <a:gd name="connsiteY0-340" fmla="*/ 518280 h 518280"/>
              <a:gd name="connsiteX1-341" fmla="*/ 389048 w 571122"/>
              <a:gd name="connsiteY1-342" fmla="*/ 518280 h 518280"/>
              <a:gd name="connsiteX2-343" fmla="*/ 455038 w 571122"/>
              <a:gd name="connsiteY2-344" fmla="*/ 480191 h 518280"/>
              <a:gd name="connsiteX3-345" fmla="*/ 560662 w 571122"/>
              <a:gd name="connsiteY3-346" fmla="*/ 297244 h 518280"/>
              <a:gd name="connsiteX4-347" fmla="*/ 560671 w 571122"/>
              <a:gd name="connsiteY4-348" fmla="*/ 221051 h 518280"/>
              <a:gd name="connsiteX5-349" fmla="*/ 455047 w 571122"/>
              <a:gd name="connsiteY5-350" fmla="*/ 38104 h 518280"/>
              <a:gd name="connsiteX6-351" fmla="*/ 389065 w 571122"/>
              <a:gd name="connsiteY6-352" fmla="*/ 0 h 518280"/>
              <a:gd name="connsiteX7-353" fmla="*/ 177817 w 571122"/>
              <a:gd name="connsiteY7-354" fmla="*/ 0 h 518280"/>
              <a:gd name="connsiteX8-355" fmla="*/ 111827 w 571122"/>
              <a:gd name="connsiteY8-356" fmla="*/ 38089 h 518280"/>
              <a:gd name="connsiteX9-357" fmla="*/ 6203 w 571122"/>
              <a:gd name="connsiteY9-358" fmla="*/ 221036 h 518280"/>
              <a:gd name="connsiteX10-359" fmla="*/ 6195 w 571122"/>
              <a:gd name="connsiteY10-360" fmla="*/ 297229 h 518280"/>
              <a:gd name="connsiteX11-361" fmla="*/ 111819 w 571122"/>
              <a:gd name="connsiteY11-362" fmla="*/ 480176 h 518280"/>
              <a:gd name="connsiteX12-363" fmla="*/ 177800 w 571122"/>
              <a:gd name="connsiteY12-364" fmla="*/ 518280 h 518280"/>
              <a:gd name="connsiteX0-365" fmla="*/ 177800 w 571122"/>
              <a:gd name="connsiteY0-366" fmla="*/ 518280 h 518280"/>
              <a:gd name="connsiteX1-367" fmla="*/ 389048 w 571122"/>
              <a:gd name="connsiteY1-368" fmla="*/ 518280 h 518280"/>
              <a:gd name="connsiteX2-369" fmla="*/ 455038 w 571122"/>
              <a:gd name="connsiteY2-370" fmla="*/ 480191 h 518280"/>
              <a:gd name="connsiteX3-371" fmla="*/ 560662 w 571122"/>
              <a:gd name="connsiteY3-372" fmla="*/ 297244 h 518280"/>
              <a:gd name="connsiteX4-373" fmla="*/ 560671 w 571122"/>
              <a:gd name="connsiteY4-374" fmla="*/ 221051 h 518280"/>
              <a:gd name="connsiteX5-375" fmla="*/ 455047 w 571122"/>
              <a:gd name="connsiteY5-376" fmla="*/ 38104 h 518280"/>
              <a:gd name="connsiteX6-377" fmla="*/ 389065 w 571122"/>
              <a:gd name="connsiteY6-378" fmla="*/ 0 h 518280"/>
              <a:gd name="connsiteX7-379" fmla="*/ 177817 w 571122"/>
              <a:gd name="connsiteY7-380" fmla="*/ 0 h 518280"/>
              <a:gd name="connsiteX8-381" fmla="*/ 111827 w 571122"/>
              <a:gd name="connsiteY8-382" fmla="*/ 38089 h 518280"/>
              <a:gd name="connsiteX9-383" fmla="*/ 6203 w 571122"/>
              <a:gd name="connsiteY9-384" fmla="*/ 221036 h 518280"/>
              <a:gd name="connsiteX10-385" fmla="*/ 6195 w 571122"/>
              <a:gd name="connsiteY10-386" fmla="*/ 297229 h 518280"/>
              <a:gd name="connsiteX11-387" fmla="*/ 111819 w 571122"/>
              <a:gd name="connsiteY11-388" fmla="*/ 480176 h 518280"/>
              <a:gd name="connsiteX12-389" fmla="*/ 177800 w 571122"/>
              <a:gd name="connsiteY12-390" fmla="*/ 518280 h 518280"/>
              <a:gd name="connsiteX0-391" fmla="*/ 177800 w 571122"/>
              <a:gd name="connsiteY0-392" fmla="*/ 518280 h 518280"/>
              <a:gd name="connsiteX1-393" fmla="*/ 389048 w 571122"/>
              <a:gd name="connsiteY1-394" fmla="*/ 518280 h 518280"/>
              <a:gd name="connsiteX2-395" fmla="*/ 455038 w 571122"/>
              <a:gd name="connsiteY2-396" fmla="*/ 480191 h 518280"/>
              <a:gd name="connsiteX3-397" fmla="*/ 560662 w 571122"/>
              <a:gd name="connsiteY3-398" fmla="*/ 297244 h 518280"/>
              <a:gd name="connsiteX4-399" fmla="*/ 560671 w 571122"/>
              <a:gd name="connsiteY4-400" fmla="*/ 221051 h 518280"/>
              <a:gd name="connsiteX5-401" fmla="*/ 455047 w 571122"/>
              <a:gd name="connsiteY5-402" fmla="*/ 38104 h 518280"/>
              <a:gd name="connsiteX6-403" fmla="*/ 389065 w 571122"/>
              <a:gd name="connsiteY6-404" fmla="*/ 0 h 518280"/>
              <a:gd name="connsiteX7-405" fmla="*/ 177817 w 571122"/>
              <a:gd name="connsiteY7-406" fmla="*/ 0 h 518280"/>
              <a:gd name="connsiteX8-407" fmla="*/ 111827 w 571122"/>
              <a:gd name="connsiteY8-408" fmla="*/ 38089 h 518280"/>
              <a:gd name="connsiteX9-409" fmla="*/ 6203 w 571122"/>
              <a:gd name="connsiteY9-410" fmla="*/ 221036 h 518280"/>
              <a:gd name="connsiteX10-411" fmla="*/ 6195 w 571122"/>
              <a:gd name="connsiteY10-412" fmla="*/ 297229 h 518280"/>
              <a:gd name="connsiteX11-413" fmla="*/ 111819 w 571122"/>
              <a:gd name="connsiteY11-414" fmla="*/ 480176 h 518280"/>
              <a:gd name="connsiteX12-415" fmla="*/ 177800 w 571122"/>
              <a:gd name="connsiteY12-416" fmla="*/ 518280 h 518280"/>
              <a:gd name="connsiteX0-417" fmla="*/ 177800 w 571122"/>
              <a:gd name="connsiteY0-418" fmla="*/ 518280 h 518280"/>
              <a:gd name="connsiteX1-419" fmla="*/ 389048 w 571122"/>
              <a:gd name="connsiteY1-420" fmla="*/ 518280 h 518280"/>
              <a:gd name="connsiteX2-421" fmla="*/ 455038 w 571122"/>
              <a:gd name="connsiteY2-422" fmla="*/ 480191 h 518280"/>
              <a:gd name="connsiteX3-423" fmla="*/ 560662 w 571122"/>
              <a:gd name="connsiteY3-424" fmla="*/ 297244 h 518280"/>
              <a:gd name="connsiteX4-425" fmla="*/ 560671 w 571122"/>
              <a:gd name="connsiteY4-426" fmla="*/ 221051 h 518280"/>
              <a:gd name="connsiteX5-427" fmla="*/ 455047 w 571122"/>
              <a:gd name="connsiteY5-428" fmla="*/ 38104 h 518280"/>
              <a:gd name="connsiteX6-429" fmla="*/ 389065 w 571122"/>
              <a:gd name="connsiteY6-430" fmla="*/ 0 h 518280"/>
              <a:gd name="connsiteX7-431" fmla="*/ 177817 w 571122"/>
              <a:gd name="connsiteY7-432" fmla="*/ 0 h 518280"/>
              <a:gd name="connsiteX8-433" fmla="*/ 111827 w 571122"/>
              <a:gd name="connsiteY8-434" fmla="*/ 38089 h 518280"/>
              <a:gd name="connsiteX9-435" fmla="*/ 6203 w 571122"/>
              <a:gd name="connsiteY9-436" fmla="*/ 221036 h 518280"/>
              <a:gd name="connsiteX10-437" fmla="*/ 6195 w 571122"/>
              <a:gd name="connsiteY10-438" fmla="*/ 297229 h 518280"/>
              <a:gd name="connsiteX11-439" fmla="*/ 111819 w 571122"/>
              <a:gd name="connsiteY11-440" fmla="*/ 480176 h 518280"/>
              <a:gd name="connsiteX12-441" fmla="*/ 177800 w 571122"/>
              <a:gd name="connsiteY12-442" fmla="*/ 518280 h 518280"/>
              <a:gd name="connsiteX0-443" fmla="*/ 177796 w 571118"/>
              <a:gd name="connsiteY0-444" fmla="*/ 518280 h 518280"/>
              <a:gd name="connsiteX1-445" fmla="*/ 389044 w 571118"/>
              <a:gd name="connsiteY1-446" fmla="*/ 518280 h 518280"/>
              <a:gd name="connsiteX2-447" fmla="*/ 455034 w 571118"/>
              <a:gd name="connsiteY2-448" fmla="*/ 480191 h 518280"/>
              <a:gd name="connsiteX3-449" fmla="*/ 560658 w 571118"/>
              <a:gd name="connsiteY3-450" fmla="*/ 297244 h 518280"/>
              <a:gd name="connsiteX4-451" fmla="*/ 560667 w 571118"/>
              <a:gd name="connsiteY4-452" fmla="*/ 221051 h 518280"/>
              <a:gd name="connsiteX5-453" fmla="*/ 455043 w 571118"/>
              <a:gd name="connsiteY5-454" fmla="*/ 38104 h 518280"/>
              <a:gd name="connsiteX6-455" fmla="*/ 389061 w 571118"/>
              <a:gd name="connsiteY6-456" fmla="*/ 0 h 518280"/>
              <a:gd name="connsiteX7-457" fmla="*/ 177813 w 571118"/>
              <a:gd name="connsiteY7-458" fmla="*/ 0 h 518280"/>
              <a:gd name="connsiteX8-459" fmla="*/ 111823 w 571118"/>
              <a:gd name="connsiteY8-460" fmla="*/ 38089 h 518280"/>
              <a:gd name="connsiteX9-461" fmla="*/ 6199 w 571118"/>
              <a:gd name="connsiteY9-462" fmla="*/ 221036 h 518280"/>
              <a:gd name="connsiteX10-463" fmla="*/ 6191 w 571118"/>
              <a:gd name="connsiteY10-464" fmla="*/ 297229 h 518280"/>
              <a:gd name="connsiteX11-465" fmla="*/ 111815 w 571118"/>
              <a:gd name="connsiteY11-466" fmla="*/ 480176 h 518280"/>
              <a:gd name="connsiteX12-467" fmla="*/ 177796 w 571118"/>
              <a:gd name="connsiteY12-468" fmla="*/ 518280 h 518280"/>
              <a:gd name="connsiteX0-469" fmla="*/ 182058 w 575380"/>
              <a:gd name="connsiteY0-470" fmla="*/ 518280 h 518280"/>
              <a:gd name="connsiteX1-471" fmla="*/ 393306 w 575380"/>
              <a:gd name="connsiteY1-472" fmla="*/ 518280 h 518280"/>
              <a:gd name="connsiteX2-473" fmla="*/ 459296 w 575380"/>
              <a:gd name="connsiteY2-474" fmla="*/ 480191 h 518280"/>
              <a:gd name="connsiteX3-475" fmla="*/ 564920 w 575380"/>
              <a:gd name="connsiteY3-476" fmla="*/ 297244 h 518280"/>
              <a:gd name="connsiteX4-477" fmla="*/ 564929 w 575380"/>
              <a:gd name="connsiteY4-478" fmla="*/ 221051 h 518280"/>
              <a:gd name="connsiteX5-479" fmla="*/ 459305 w 575380"/>
              <a:gd name="connsiteY5-480" fmla="*/ 38104 h 518280"/>
              <a:gd name="connsiteX6-481" fmla="*/ 393323 w 575380"/>
              <a:gd name="connsiteY6-482" fmla="*/ 0 h 518280"/>
              <a:gd name="connsiteX7-483" fmla="*/ 182075 w 575380"/>
              <a:gd name="connsiteY7-484" fmla="*/ 0 h 518280"/>
              <a:gd name="connsiteX8-485" fmla="*/ 116085 w 575380"/>
              <a:gd name="connsiteY8-486" fmla="*/ 38089 h 518280"/>
              <a:gd name="connsiteX9-487" fmla="*/ 10461 w 575380"/>
              <a:gd name="connsiteY9-488" fmla="*/ 221036 h 518280"/>
              <a:gd name="connsiteX10-489" fmla="*/ 10453 w 575380"/>
              <a:gd name="connsiteY10-490" fmla="*/ 297229 h 518280"/>
              <a:gd name="connsiteX11-491" fmla="*/ 116077 w 575380"/>
              <a:gd name="connsiteY11-492" fmla="*/ 480176 h 518280"/>
              <a:gd name="connsiteX12-493" fmla="*/ 182058 w 575380"/>
              <a:gd name="connsiteY12-494" fmla="*/ 518280 h 518280"/>
              <a:gd name="connsiteX0-495" fmla="*/ 182058 w 575380"/>
              <a:gd name="connsiteY0-496" fmla="*/ 518280 h 518280"/>
              <a:gd name="connsiteX1-497" fmla="*/ 393306 w 575380"/>
              <a:gd name="connsiteY1-498" fmla="*/ 518280 h 518280"/>
              <a:gd name="connsiteX2-499" fmla="*/ 459296 w 575380"/>
              <a:gd name="connsiteY2-500" fmla="*/ 480191 h 518280"/>
              <a:gd name="connsiteX3-501" fmla="*/ 564920 w 575380"/>
              <a:gd name="connsiteY3-502" fmla="*/ 297244 h 518280"/>
              <a:gd name="connsiteX4-503" fmla="*/ 564929 w 575380"/>
              <a:gd name="connsiteY4-504" fmla="*/ 221051 h 518280"/>
              <a:gd name="connsiteX5-505" fmla="*/ 459305 w 575380"/>
              <a:gd name="connsiteY5-506" fmla="*/ 38104 h 518280"/>
              <a:gd name="connsiteX6-507" fmla="*/ 393323 w 575380"/>
              <a:gd name="connsiteY6-508" fmla="*/ 0 h 518280"/>
              <a:gd name="connsiteX7-509" fmla="*/ 182075 w 575380"/>
              <a:gd name="connsiteY7-510" fmla="*/ 0 h 518280"/>
              <a:gd name="connsiteX8-511" fmla="*/ 116085 w 575380"/>
              <a:gd name="connsiteY8-512" fmla="*/ 38089 h 518280"/>
              <a:gd name="connsiteX9-513" fmla="*/ 10461 w 575380"/>
              <a:gd name="connsiteY9-514" fmla="*/ 221036 h 518280"/>
              <a:gd name="connsiteX10-515" fmla="*/ 10453 w 575380"/>
              <a:gd name="connsiteY10-516" fmla="*/ 297229 h 518280"/>
              <a:gd name="connsiteX11-517" fmla="*/ 116077 w 575380"/>
              <a:gd name="connsiteY11-518" fmla="*/ 480176 h 518280"/>
              <a:gd name="connsiteX12-519" fmla="*/ 182058 w 575380"/>
              <a:gd name="connsiteY12-520" fmla="*/ 518280 h 518280"/>
              <a:gd name="connsiteX0-521" fmla="*/ 182058 w 575380"/>
              <a:gd name="connsiteY0-522" fmla="*/ 518280 h 518280"/>
              <a:gd name="connsiteX1-523" fmla="*/ 393306 w 575380"/>
              <a:gd name="connsiteY1-524" fmla="*/ 518280 h 518280"/>
              <a:gd name="connsiteX2-525" fmla="*/ 459296 w 575380"/>
              <a:gd name="connsiteY2-526" fmla="*/ 480191 h 518280"/>
              <a:gd name="connsiteX3-527" fmla="*/ 564920 w 575380"/>
              <a:gd name="connsiteY3-528" fmla="*/ 297244 h 518280"/>
              <a:gd name="connsiteX4-529" fmla="*/ 564929 w 575380"/>
              <a:gd name="connsiteY4-530" fmla="*/ 221051 h 518280"/>
              <a:gd name="connsiteX5-531" fmla="*/ 459305 w 575380"/>
              <a:gd name="connsiteY5-532" fmla="*/ 38104 h 518280"/>
              <a:gd name="connsiteX6-533" fmla="*/ 393323 w 575380"/>
              <a:gd name="connsiteY6-534" fmla="*/ 0 h 518280"/>
              <a:gd name="connsiteX7-535" fmla="*/ 182075 w 575380"/>
              <a:gd name="connsiteY7-536" fmla="*/ 0 h 518280"/>
              <a:gd name="connsiteX8-537" fmla="*/ 116085 w 575380"/>
              <a:gd name="connsiteY8-538" fmla="*/ 38089 h 518280"/>
              <a:gd name="connsiteX9-539" fmla="*/ 10461 w 575380"/>
              <a:gd name="connsiteY9-540" fmla="*/ 221036 h 518280"/>
              <a:gd name="connsiteX10-541" fmla="*/ 10453 w 575380"/>
              <a:gd name="connsiteY10-542" fmla="*/ 297229 h 518280"/>
              <a:gd name="connsiteX11-543" fmla="*/ 116077 w 575380"/>
              <a:gd name="connsiteY11-544" fmla="*/ 480176 h 518280"/>
              <a:gd name="connsiteX12-545" fmla="*/ 182058 w 575380"/>
              <a:gd name="connsiteY12-546" fmla="*/ 518280 h 518280"/>
              <a:gd name="connsiteX0-547" fmla="*/ 182058 w 575380"/>
              <a:gd name="connsiteY0-548" fmla="*/ 518280 h 518280"/>
              <a:gd name="connsiteX1-549" fmla="*/ 393306 w 575380"/>
              <a:gd name="connsiteY1-550" fmla="*/ 518280 h 518280"/>
              <a:gd name="connsiteX2-551" fmla="*/ 459296 w 575380"/>
              <a:gd name="connsiteY2-552" fmla="*/ 480191 h 518280"/>
              <a:gd name="connsiteX3-553" fmla="*/ 564920 w 575380"/>
              <a:gd name="connsiteY3-554" fmla="*/ 297244 h 518280"/>
              <a:gd name="connsiteX4-555" fmla="*/ 564929 w 575380"/>
              <a:gd name="connsiteY4-556" fmla="*/ 221051 h 518280"/>
              <a:gd name="connsiteX5-557" fmla="*/ 459305 w 575380"/>
              <a:gd name="connsiteY5-558" fmla="*/ 38104 h 518280"/>
              <a:gd name="connsiteX6-559" fmla="*/ 393323 w 575380"/>
              <a:gd name="connsiteY6-560" fmla="*/ 0 h 518280"/>
              <a:gd name="connsiteX7-561" fmla="*/ 182075 w 575380"/>
              <a:gd name="connsiteY7-562" fmla="*/ 0 h 518280"/>
              <a:gd name="connsiteX8-563" fmla="*/ 116085 w 575380"/>
              <a:gd name="connsiteY8-564" fmla="*/ 38089 h 518280"/>
              <a:gd name="connsiteX9-565" fmla="*/ 10461 w 575380"/>
              <a:gd name="connsiteY9-566" fmla="*/ 221036 h 518280"/>
              <a:gd name="connsiteX10-567" fmla="*/ 10453 w 575380"/>
              <a:gd name="connsiteY10-568" fmla="*/ 297229 h 518280"/>
              <a:gd name="connsiteX11-569" fmla="*/ 116077 w 575380"/>
              <a:gd name="connsiteY11-570" fmla="*/ 480176 h 518280"/>
              <a:gd name="connsiteX12-571" fmla="*/ 182058 w 575380"/>
              <a:gd name="connsiteY12-572" fmla="*/ 518280 h 5182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575380" h="518280">
                <a:moveTo>
                  <a:pt x="182058" y="518280"/>
                </a:moveTo>
                <a:cubicBezTo>
                  <a:pt x="182058" y="518280"/>
                  <a:pt x="393305" y="518280"/>
                  <a:pt x="393306" y="518280"/>
                </a:cubicBezTo>
                <a:cubicBezTo>
                  <a:pt x="421190" y="518280"/>
                  <a:pt x="445353" y="504339"/>
                  <a:pt x="459296" y="480191"/>
                </a:cubicBezTo>
                <a:cubicBezTo>
                  <a:pt x="459295" y="480191"/>
                  <a:pt x="564919" y="297244"/>
                  <a:pt x="564920" y="297244"/>
                </a:cubicBezTo>
                <a:cubicBezTo>
                  <a:pt x="578861" y="273096"/>
                  <a:pt x="578870" y="245199"/>
                  <a:pt x="564929" y="221051"/>
                </a:cubicBezTo>
                <a:cubicBezTo>
                  <a:pt x="564928" y="221051"/>
                  <a:pt x="459304" y="38104"/>
                  <a:pt x="459305" y="38104"/>
                </a:cubicBezTo>
                <a:cubicBezTo>
                  <a:pt x="445361" y="13956"/>
                  <a:pt x="421206" y="0"/>
                  <a:pt x="393323" y="0"/>
                </a:cubicBezTo>
                <a:cubicBezTo>
                  <a:pt x="393322" y="0"/>
                  <a:pt x="182074" y="0"/>
                  <a:pt x="182075" y="0"/>
                </a:cubicBezTo>
                <a:cubicBezTo>
                  <a:pt x="154189" y="0"/>
                  <a:pt x="130026" y="13941"/>
                  <a:pt x="116085" y="38089"/>
                </a:cubicBezTo>
                <a:cubicBezTo>
                  <a:pt x="116084" y="38089"/>
                  <a:pt x="10460" y="221036"/>
                  <a:pt x="10461" y="221036"/>
                </a:cubicBezTo>
                <a:cubicBezTo>
                  <a:pt x="-3482" y="245185"/>
                  <a:pt x="-3490" y="273081"/>
                  <a:pt x="10453" y="297229"/>
                </a:cubicBezTo>
                <a:cubicBezTo>
                  <a:pt x="10452" y="297229"/>
                  <a:pt x="116076" y="480176"/>
                  <a:pt x="116077" y="480176"/>
                </a:cubicBezTo>
                <a:cubicBezTo>
                  <a:pt x="130018" y="504325"/>
                  <a:pt x="154174" y="518280"/>
                  <a:pt x="182058" y="51828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oAutofit/>
          </a:bodyPr>
          <a:lstStyle/>
          <a:p>
            <a:pPr algn="ctr">
              <a:lnSpc>
                <a:spcPct val="150000"/>
              </a:lnSpc>
            </a:pPr>
            <a:r>
              <a:rPr lang="en-US" dirty="0">
                <a:latin typeface="Arial" panose="020B0604020202020204" pitchFamily="34" charset="0"/>
                <a:sym typeface="Arial" panose="020B0604020202020204" pitchFamily="34" charset="0"/>
              </a:rPr>
              <a:t>03</a:t>
            </a:r>
          </a:p>
        </p:txBody>
      </p:sp>
      <p:sp>
        <p:nvSpPr>
          <p:cNvPr id="31" name="任意多边形: 形状 34"/>
          <p:cNvSpPr/>
          <p:nvPr>
            <p:custDataLst>
              <p:tags r:id="rId18"/>
            </p:custDataLst>
          </p:nvPr>
        </p:nvSpPr>
        <p:spPr>
          <a:xfrm>
            <a:off x="8675604" y="1848959"/>
            <a:ext cx="575380" cy="518280"/>
          </a:xfrm>
          <a:custGeom>
            <a:avLst/>
            <a:gdLst>
              <a:gd name="connsiteX0" fmla="*/ 177800 w 566864"/>
              <a:gd name="connsiteY0" fmla="*/ 518280 h 518280"/>
              <a:gd name="connsiteX1" fmla="*/ 389048 w 566864"/>
              <a:gd name="connsiteY1" fmla="*/ 518280 h 518280"/>
              <a:gd name="connsiteX2" fmla="*/ 455038 w 566864"/>
              <a:gd name="connsiteY2" fmla="*/ 480191 h 518280"/>
              <a:gd name="connsiteX3" fmla="*/ 560662 w 566864"/>
              <a:gd name="connsiteY3" fmla="*/ 297244 h 518280"/>
              <a:gd name="connsiteX4" fmla="*/ 560671 w 566864"/>
              <a:gd name="connsiteY4" fmla="*/ 221051 h 518280"/>
              <a:gd name="connsiteX5" fmla="*/ 455047 w 566864"/>
              <a:gd name="connsiteY5" fmla="*/ 38104 h 518280"/>
              <a:gd name="connsiteX6" fmla="*/ 389065 w 566864"/>
              <a:gd name="connsiteY6" fmla="*/ 0 h 518280"/>
              <a:gd name="connsiteX7" fmla="*/ 177817 w 566864"/>
              <a:gd name="connsiteY7" fmla="*/ 0 h 518280"/>
              <a:gd name="connsiteX8" fmla="*/ 111827 w 566864"/>
              <a:gd name="connsiteY8" fmla="*/ 38089 h 518280"/>
              <a:gd name="connsiteX9" fmla="*/ 6203 w 566864"/>
              <a:gd name="connsiteY9" fmla="*/ 221036 h 518280"/>
              <a:gd name="connsiteX10" fmla="*/ 6195 w 566864"/>
              <a:gd name="connsiteY10" fmla="*/ 297229 h 518280"/>
              <a:gd name="connsiteX11" fmla="*/ 111819 w 566864"/>
              <a:gd name="connsiteY11" fmla="*/ 480176 h 518280"/>
              <a:gd name="connsiteX12" fmla="*/ 177800 w 566864"/>
              <a:gd name="connsiteY12" fmla="*/ 518280 h 518280"/>
              <a:gd name="connsiteX0-1" fmla="*/ 177800 w 566864"/>
              <a:gd name="connsiteY0-2" fmla="*/ 518280 h 518280"/>
              <a:gd name="connsiteX1-3" fmla="*/ 389048 w 566864"/>
              <a:gd name="connsiteY1-4" fmla="*/ 518280 h 518280"/>
              <a:gd name="connsiteX2-5" fmla="*/ 455038 w 566864"/>
              <a:gd name="connsiteY2-6" fmla="*/ 480191 h 518280"/>
              <a:gd name="connsiteX3-7" fmla="*/ 560662 w 566864"/>
              <a:gd name="connsiteY3-8" fmla="*/ 297244 h 518280"/>
              <a:gd name="connsiteX4-9" fmla="*/ 560671 w 566864"/>
              <a:gd name="connsiteY4-10" fmla="*/ 221051 h 518280"/>
              <a:gd name="connsiteX5-11" fmla="*/ 455047 w 566864"/>
              <a:gd name="connsiteY5-12" fmla="*/ 38104 h 518280"/>
              <a:gd name="connsiteX6-13" fmla="*/ 389065 w 566864"/>
              <a:gd name="connsiteY6-14" fmla="*/ 0 h 518280"/>
              <a:gd name="connsiteX7-15" fmla="*/ 177817 w 566864"/>
              <a:gd name="connsiteY7-16" fmla="*/ 0 h 518280"/>
              <a:gd name="connsiteX8-17" fmla="*/ 111827 w 566864"/>
              <a:gd name="connsiteY8-18" fmla="*/ 38089 h 518280"/>
              <a:gd name="connsiteX9-19" fmla="*/ 6203 w 566864"/>
              <a:gd name="connsiteY9-20" fmla="*/ 221036 h 518280"/>
              <a:gd name="connsiteX10-21" fmla="*/ 6195 w 566864"/>
              <a:gd name="connsiteY10-22" fmla="*/ 297229 h 518280"/>
              <a:gd name="connsiteX11-23" fmla="*/ 111819 w 566864"/>
              <a:gd name="connsiteY11-24" fmla="*/ 480176 h 518280"/>
              <a:gd name="connsiteX12-25" fmla="*/ 177800 w 566864"/>
              <a:gd name="connsiteY12-26" fmla="*/ 518280 h 518280"/>
              <a:gd name="connsiteX0-27" fmla="*/ 177800 w 566864"/>
              <a:gd name="connsiteY0-28" fmla="*/ 518280 h 518280"/>
              <a:gd name="connsiteX1-29" fmla="*/ 389048 w 566864"/>
              <a:gd name="connsiteY1-30" fmla="*/ 518280 h 518280"/>
              <a:gd name="connsiteX2-31" fmla="*/ 455038 w 566864"/>
              <a:gd name="connsiteY2-32" fmla="*/ 480191 h 518280"/>
              <a:gd name="connsiteX3-33" fmla="*/ 560662 w 566864"/>
              <a:gd name="connsiteY3-34" fmla="*/ 297244 h 518280"/>
              <a:gd name="connsiteX4-35" fmla="*/ 560671 w 566864"/>
              <a:gd name="connsiteY4-36" fmla="*/ 221051 h 518280"/>
              <a:gd name="connsiteX5-37" fmla="*/ 455047 w 566864"/>
              <a:gd name="connsiteY5-38" fmla="*/ 38104 h 518280"/>
              <a:gd name="connsiteX6-39" fmla="*/ 389065 w 566864"/>
              <a:gd name="connsiteY6-40" fmla="*/ 0 h 518280"/>
              <a:gd name="connsiteX7-41" fmla="*/ 177817 w 566864"/>
              <a:gd name="connsiteY7-42" fmla="*/ 0 h 518280"/>
              <a:gd name="connsiteX8-43" fmla="*/ 111827 w 566864"/>
              <a:gd name="connsiteY8-44" fmla="*/ 38089 h 518280"/>
              <a:gd name="connsiteX9-45" fmla="*/ 6203 w 566864"/>
              <a:gd name="connsiteY9-46" fmla="*/ 221036 h 518280"/>
              <a:gd name="connsiteX10-47" fmla="*/ 6195 w 566864"/>
              <a:gd name="connsiteY10-48" fmla="*/ 297229 h 518280"/>
              <a:gd name="connsiteX11-49" fmla="*/ 111819 w 566864"/>
              <a:gd name="connsiteY11-50" fmla="*/ 480176 h 518280"/>
              <a:gd name="connsiteX12-51" fmla="*/ 177800 w 566864"/>
              <a:gd name="connsiteY12-52" fmla="*/ 518280 h 518280"/>
              <a:gd name="connsiteX0-53" fmla="*/ 177800 w 566864"/>
              <a:gd name="connsiteY0-54" fmla="*/ 518280 h 518280"/>
              <a:gd name="connsiteX1-55" fmla="*/ 389048 w 566864"/>
              <a:gd name="connsiteY1-56" fmla="*/ 518280 h 518280"/>
              <a:gd name="connsiteX2-57" fmla="*/ 455038 w 566864"/>
              <a:gd name="connsiteY2-58" fmla="*/ 480191 h 518280"/>
              <a:gd name="connsiteX3-59" fmla="*/ 560662 w 566864"/>
              <a:gd name="connsiteY3-60" fmla="*/ 297244 h 518280"/>
              <a:gd name="connsiteX4-61" fmla="*/ 560671 w 566864"/>
              <a:gd name="connsiteY4-62" fmla="*/ 221051 h 518280"/>
              <a:gd name="connsiteX5-63" fmla="*/ 455047 w 566864"/>
              <a:gd name="connsiteY5-64" fmla="*/ 38104 h 518280"/>
              <a:gd name="connsiteX6-65" fmla="*/ 389065 w 566864"/>
              <a:gd name="connsiteY6-66" fmla="*/ 0 h 518280"/>
              <a:gd name="connsiteX7-67" fmla="*/ 177817 w 566864"/>
              <a:gd name="connsiteY7-68" fmla="*/ 0 h 518280"/>
              <a:gd name="connsiteX8-69" fmla="*/ 111827 w 566864"/>
              <a:gd name="connsiteY8-70" fmla="*/ 38089 h 518280"/>
              <a:gd name="connsiteX9-71" fmla="*/ 6203 w 566864"/>
              <a:gd name="connsiteY9-72" fmla="*/ 221036 h 518280"/>
              <a:gd name="connsiteX10-73" fmla="*/ 6195 w 566864"/>
              <a:gd name="connsiteY10-74" fmla="*/ 297229 h 518280"/>
              <a:gd name="connsiteX11-75" fmla="*/ 111819 w 566864"/>
              <a:gd name="connsiteY11-76" fmla="*/ 480176 h 518280"/>
              <a:gd name="connsiteX12-77" fmla="*/ 177800 w 566864"/>
              <a:gd name="connsiteY12-78" fmla="*/ 518280 h 518280"/>
              <a:gd name="connsiteX0-79" fmla="*/ 177800 w 566864"/>
              <a:gd name="connsiteY0-80" fmla="*/ 518280 h 518280"/>
              <a:gd name="connsiteX1-81" fmla="*/ 389048 w 566864"/>
              <a:gd name="connsiteY1-82" fmla="*/ 518280 h 518280"/>
              <a:gd name="connsiteX2-83" fmla="*/ 455038 w 566864"/>
              <a:gd name="connsiteY2-84" fmla="*/ 480191 h 518280"/>
              <a:gd name="connsiteX3-85" fmla="*/ 560662 w 566864"/>
              <a:gd name="connsiteY3-86" fmla="*/ 297244 h 518280"/>
              <a:gd name="connsiteX4-87" fmla="*/ 560671 w 566864"/>
              <a:gd name="connsiteY4-88" fmla="*/ 221051 h 518280"/>
              <a:gd name="connsiteX5-89" fmla="*/ 455047 w 566864"/>
              <a:gd name="connsiteY5-90" fmla="*/ 38104 h 518280"/>
              <a:gd name="connsiteX6-91" fmla="*/ 389065 w 566864"/>
              <a:gd name="connsiteY6-92" fmla="*/ 0 h 518280"/>
              <a:gd name="connsiteX7-93" fmla="*/ 177817 w 566864"/>
              <a:gd name="connsiteY7-94" fmla="*/ 0 h 518280"/>
              <a:gd name="connsiteX8-95" fmla="*/ 111827 w 566864"/>
              <a:gd name="connsiteY8-96" fmla="*/ 38089 h 518280"/>
              <a:gd name="connsiteX9-97" fmla="*/ 6203 w 566864"/>
              <a:gd name="connsiteY9-98" fmla="*/ 221036 h 518280"/>
              <a:gd name="connsiteX10-99" fmla="*/ 6195 w 566864"/>
              <a:gd name="connsiteY10-100" fmla="*/ 297229 h 518280"/>
              <a:gd name="connsiteX11-101" fmla="*/ 111819 w 566864"/>
              <a:gd name="connsiteY11-102" fmla="*/ 480176 h 518280"/>
              <a:gd name="connsiteX12-103" fmla="*/ 177800 w 566864"/>
              <a:gd name="connsiteY12-104" fmla="*/ 518280 h 518280"/>
              <a:gd name="connsiteX0-105" fmla="*/ 177800 w 566864"/>
              <a:gd name="connsiteY0-106" fmla="*/ 518280 h 518280"/>
              <a:gd name="connsiteX1-107" fmla="*/ 389048 w 566864"/>
              <a:gd name="connsiteY1-108" fmla="*/ 518280 h 518280"/>
              <a:gd name="connsiteX2-109" fmla="*/ 455038 w 566864"/>
              <a:gd name="connsiteY2-110" fmla="*/ 480191 h 518280"/>
              <a:gd name="connsiteX3-111" fmla="*/ 560662 w 566864"/>
              <a:gd name="connsiteY3-112" fmla="*/ 297244 h 518280"/>
              <a:gd name="connsiteX4-113" fmla="*/ 560671 w 566864"/>
              <a:gd name="connsiteY4-114" fmla="*/ 221051 h 518280"/>
              <a:gd name="connsiteX5-115" fmla="*/ 455047 w 566864"/>
              <a:gd name="connsiteY5-116" fmla="*/ 38104 h 518280"/>
              <a:gd name="connsiteX6-117" fmla="*/ 389065 w 566864"/>
              <a:gd name="connsiteY6-118" fmla="*/ 0 h 518280"/>
              <a:gd name="connsiteX7-119" fmla="*/ 177817 w 566864"/>
              <a:gd name="connsiteY7-120" fmla="*/ 0 h 518280"/>
              <a:gd name="connsiteX8-121" fmla="*/ 111827 w 566864"/>
              <a:gd name="connsiteY8-122" fmla="*/ 38089 h 518280"/>
              <a:gd name="connsiteX9-123" fmla="*/ 6203 w 566864"/>
              <a:gd name="connsiteY9-124" fmla="*/ 221036 h 518280"/>
              <a:gd name="connsiteX10-125" fmla="*/ 6195 w 566864"/>
              <a:gd name="connsiteY10-126" fmla="*/ 297229 h 518280"/>
              <a:gd name="connsiteX11-127" fmla="*/ 111819 w 566864"/>
              <a:gd name="connsiteY11-128" fmla="*/ 480176 h 518280"/>
              <a:gd name="connsiteX12-129" fmla="*/ 177800 w 566864"/>
              <a:gd name="connsiteY12-130" fmla="*/ 518280 h 518280"/>
              <a:gd name="connsiteX0-131" fmla="*/ 177800 w 566860"/>
              <a:gd name="connsiteY0-132" fmla="*/ 518280 h 518280"/>
              <a:gd name="connsiteX1-133" fmla="*/ 389048 w 566860"/>
              <a:gd name="connsiteY1-134" fmla="*/ 518280 h 518280"/>
              <a:gd name="connsiteX2-135" fmla="*/ 455038 w 566860"/>
              <a:gd name="connsiteY2-136" fmla="*/ 480191 h 518280"/>
              <a:gd name="connsiteX3-137" fmla="*/ 560662 w 566860"/>
              <a:gd name="connsiteY3-138" fmla="*/ 297244 h 518280"/>
              <a:gd name="connsiteX4-139" fmla="*/ 560671 w 566860"/>
              <a:gd name="connsiteY4-140" fmla="*/ 221051 h 518280"/>
              <a:gd name="connsiteX5-141" fmla="*/ 455047 w 566860"/>
              <a:gd name="connsiteY5-142" fmla="*/ 38104 h 518280"/>
              <a:gd name="connsiteX6-143" fmla="*/ 389065 w 566860"/>
              <a:gd name="connsiteY6-144" fmla="*/ 0 h 518280"/>
              <a:gd name="connsiteX7-145" fmla="*/ 177817 w 566860"/>
              <a:gd name="connsiteY7-146" fmla="*/ 0 h 518280"/>
              <a:gd name="connsiteX8-147" fmla="*/ 111827 w 566860"/>
              <a:gd name="connsiteY8-148" fmla="*/ 38089 h 518280"/>
              <a:gd name="connsiteX9-149" fmla="*/ 6203 w 566860"/>
              <a:gd name="connsiteY9-150" fmla="*/ 221036 h 518280"/>
              <a:gd name="connsiteX10-151" fmla="*/ 6195 w 566860"/>
              <a:gd name="connsiteY10-152" fmla="*/ 297229 h 518280"/>
              <a:gd name="connsiteX11-153" fmla="*/ 111819 w 566860"/>
              <a:gd name="connsiteY11-154" fmla="*/ 480176 h 518280"/>
              <a:gd name="connsiteX12-155" fmla="*/ 177800 w 566860"/>
              <a:gd name="connsiteY12-156" fmla="*/ 518280 h 518280"/>
              <a:gd name="connsiteX0-157" fmla="*/ 177800 w 571122"/>
              <a:gd name="connsiteY0-158" fmla="*/ 518280 h 518280"/>
              <a:gd name="connsiteX1-159" fmla="*/ 389048 w 571122"/>
              <a:gd name="connsiteY1-160" fmla="*/ 518280 h 518280"/>
              <a:gd name="connsiteX2-161" fmla="*/ 455038 w 571122"/>
              <a:gd name="connsiteY2-162" fmla="*/ 480191 h 518280"/>
              <a:gd name="connsiteX3-163" fmla="*/ 560662 w 571122"/>
              <a:gd name="connsiteY3-164" fmla="*/ 297244 h 518280"/>
              <a:gd name="connsiteX4-165" fmla="*/ 560671 w 571122"/>
              <a:gd name="connsiteY4-166" fmla="*/ 221051 h 518280"/>
              <a:gd name="connsiteX5-167" fmla="*/ 455047 w 571122"/>
              <a:gd name="connsiteY5-168" fmla="*/ 38104 h 518280"/>
              <a:gd name="connsiteX6-169" fmla="*/ 389065 w 571122"/>
              <a:gd name="connsiteY6-170" fmla="*/ 0 h 518280"/>
              <a:gd name="connsiteX7-171" fmla="*/ 177817 w 571122"/>
              <a:gd name="connsiteY7-172" fmla="*/ 0 h 518280"/>
              <a:gd name="connsiteX8-173" fmla="*/ 111827 w 571122"/>
              <a:gd name="connsiteY8-174" fmla="*/ 38089 h 518280"/>
              <a:gd name="connsiteX9-175" fmla="*/ 6203 w 571122"/>
              <a:gd name="connsiteY9-176" fmla="*/ 221036 h 518280"/>
              <a:gd name="connsiteX10-177" fmla="*/ 6195 w 571122"/>
              <a:gd name="connsiteY10-178" fmla="*/ 297229 h 518280"/>
              <a:gd name="connsiteX11-179" fmla="*/ 111819 w 571122"/>
              <a:gd name="connsiteY11-180" fmla="*/ 480176 h 518280"/>
              <a:gd name="connsiteX12-181" fmla="*/ 177800 w 571122"/>
              <a:gd name="connsiteY12-182" fmla="*/ 518280 h 518280"/>
              <a:gd name="connsiteX0-183" fmla="*/ 177800 w 571122"/>
              <a:gd name="connsiteY0-184" fmla="*/ 518280 h 518280"/>
              <a:gd name="connsiteX1-185" fmla="*/ 389048 w 571122"/>
              <a:gd name="connsiteY1-186" fmla="*/ 518280 h 518280"/>
              <a:gd name="connsiteX2-187" fmla="*/ 455038 w 571122"/>
              <a:gd name="connsiteY2-188" fmla="*/ 480191 h 518280"/>
              <a:gd name="connsiteX3-189" fmla="*/ 560662 w 571122"/>
              <a:gd name="connsiteY3-190" fmla="*/ 297244 h 518280"/>
              <a:gd name="connsiteX4-191" fmla="*/ 560671 w 571122"/>
              <a:gd name="connsiteY4-192" fmla="*/ 221051 h 518280"/>
              <a:gd name="connsiteX5-193" fmla="*/ 455047 w 571122"/>
              <a:gd name="connsiteY5-194" fmla="*/ 38104 h 518280"/>
              <a:gd name="connsiteX6-195" fmla="*/ 389065 w 571122"/>
              <a:gd name="connsiteY6-196" fmla="*/ 0 h 518280"/>
              <a:gd name="connsiteX7-197" fmla="*/ 177817 w 571122"/>
              <a:gd name="connsiteY7-198" fmla="*/ 0 h 518280"/>
              <a:gd name="connsiteX8-199" fmla="*/ 111827 w 571122"/>
              <a:gd name="connsiteY8-200" fmla="*/ 38089 h 518280"/>
              <a:gd name="connsiteX9-201" fmla="*/ 6203 w 571122"/>
              <a:gd name="connsiteY9-202" fmla="*/ 221036 h 518280"/>
              <a:gd name="connsiteX10-203" fmla="*/ 6195 w 571122"/>
              <a:gd name="connsiteY10-204" fmla="*/ 297229 h 518280"/>
              <a:gd name="connsiteX11-205" fmla="*/ 111819 w 571122"/>
              <a:gd name="connsiteY11-206" fmla="*/ 480176 h 518280"/>
              <a:gd name="connsiteX12-207" fmla="*/ 177800 w 571122"/>
              <a:gd name="connsiteY12-208" fmla="*/ 518280 h 518280"/>
              <a:gd name="connsiteX0-209" fmla="*/ 177800 w 571122"/>
              <a:gd name="connsiteY0-210" fmla="*/ 518280 h 518280"/>
              <a:gd name="connsiteX1-211" fmla="*/ 389048 w 571122"/>
              <a:gd name="connsiteY1-212" fmla="*/ 518280 h 518280"/>
              <a:gd name="connsiteX2-213" fmla="*/ 455038 w 571122"/>
              <a:gd name="connsiteY2-214" fmla="*/ 480191 h 518280"/>
              <a:gd name="connsiteX3-215" fmla="*/ 560662 w 571122"/>
              <a:gd name="connsiteY3-216" fmla="*/ 297244 h 518280"/>
              <a:gd name="connsiteX4-217" fmla="*/ 560671 w 571122"/>
              <a:gd name="connsiteY4-218" fmla="*/ 221051 h 518280"/>
              <a:gd name="connsiteX5-219" fmla="*/ 455047 w 571122"/>
              <a:gd name="connsiteY5-220" fmla="*/ 38104 h 518280"/>
              <a:gd name="connsiteX6-221" fmla="*/ 389065 w 571122"/>
              <a:gd name="connsiteY6-222" fmla="*/ 0 h 518280"/>
              <a:gd name="connsiteX7-223" fmla="*/ 177817 w 571122"/>
              <a:gd name="connsiteY7-224" fmla="*/ 0 h 518280"/>
              <a:gd name="connsiteX8-225" fmla="*/ 111827 w 571122"/>
              <a:gd name="connsiteY8-226" fmla="*/ 38089 h 518280"/>
              <a:gd name="connsiteX9-227" fmla="*/ 6203 w 571122"/>
              <a:gd name="connsiteY9-228" fmla="*/ 221036 h 518280"/>
              <a:gd name="connsiteX10-229" fmla="*/ 6195 w 571122"/>
              <a:gd name="connsiteY10-230" fmla="*/ 297229 h 518280"/>
              <a:gd name="connsiteX11-231" fmla="*/ 111819 w 571122"/>
              <a:gd name="connsiteY11-232" fmla="*/ 480176 h 518280"/>
              <a:gd name="connsiteX12-233" fmla="*/ 177800 w 571122"/>
              <a:gd name="connsiteY12-234" fmla="*/ 518280 h 518280"/>
              <a:gd name="connsiteX0-235" fmla="*/ 177800 w 571122"/>
              <a:gd name="connsiteY0-236" fmla="*/ 518280 h 518280"/>
              <a:gd name="connsiteX1-237" fmla="*/ 389048 w 571122"/>
              <a:gd name="connsiteY1-238" fmla="*/ 518280 h 518280"/>
              <a:gd name="connsiteX2-239" fmla="*/ 455038 w 571122"/>
              <a:gd name="connsiteY2-240" fmla="*/ 480191 h 518280"/>
              <a:gd name="connsiteX3-241" fmla="*/ 560662 w 571122"/>
              <a:gd name="connsiteY3-242" fmla="*/ 297244 h 518280"/>
              <a:gd name="connsiteX4-243" fmla="*/ 560671 w 571122"/>
              <a:gd name="connsiteY4-244" fmla="*/ 221051 h 518280"/>
              <a:gd name="connsiteX5-245" fmla="*/ 455047 w 571122"/>
              <a:gd name="connsiteY5-246" fmla="*/ 38104 h 518280"/>
              <a:gd name="connsiteX6-247" fmla="*/ 389065 w 571122"/>
              <a:gd name="connsiteY6-248" fmla="*/ 0 h 518280"/>
              <a:gd name="connsiteX7-249" fmla="*/ 177817 w 571122"/>
              <a:gd name="connsiteY7-250" fmla="*/ 0 h 518280"/>
              <a:gd name="connsiteX8-251" fmla="*/ 111827 w 571122"/>
              <a:gd name="connsiteY8-252" fmla="*/ 38089 h 518280"/>
              <a:gd name="connsiteX9-253" fmla="*/ 6203 w 571122"/>
              <a:gd name="connsiteY9-254" fmla="*/ 221036 h 518280"/>
              <a:gd name="connsiteX10-255" fmla="*/ 6195 w 571122"/>
              <a:gd name="connsiteY10-256" fmla="*/ 297229 h 518280"/>
              <a:gd name="connsiteX11-257" fmla="*/ 111819 w 571122"/>
              <a:gd name="connsiteY11-258" fmla="*/ 480176 h 518280"/>
              <a:gd name="connsiteX12-259" fmla="*/ 177800 w 571122"/>
              <a:gd name="connsiteY12-260" fmla="*/ 518280 h 518280"/>
              <a:gd name="connsiteX0-261" fmla="*/ 177800 w 571122"/>
              <a:gd name="connsiteY0-262" fmla="*/ 518280 h 518280"/>
              <a:gd name="connsiteX1-263" fmla="*/ 389048 w 571122"/>
              <a:gd name="connsiteY1-264" fmla="*/ 518280 h 518280"/>
              <a:gd name="connsiteX2-265" fmla="*/ 455038 w 571122"/>
              <a:gd name="connsiteY2-266" fmla="*/ 480191 h 518280"/>
              <a:gd name="connsiteX3-267" fmla="*/ 560662 w 571122"/>
              <a:gd name="connsiteY3-268" fmla="*/ 297244 h 518280"/>
              <a:gd name="connsiteX4-269" fmla="*/ 560671 w 571122"/>
              <a:gd name="connsiteY4-270" fmla="*/ 221051 h 518280"/>
              <a:gd name="connsiteX5-271" fmla="*/ 455047 w 571122"/>
              <a:gd name="connsiteY5-272" fmla="*/ 38104 h 518280"/>
              <a:gd name="connsiteX6-273" fmla="*/ 389065 w 571122"/>
              <a:gd name="connsiteY6-274" fmla="*/ 0 h 518280"/>
              <a:gd name="connsiteX7-275" fmla="*/ 177817 w 571122"/>
              <a:gd name="connsiteY7-276" fmla="*/ 0 h 518280"/>
              <a:gd name="connsiteX8-277" fmla="*/ 111827 w 571122"/>
              <a:gd name="connsiteY8-278" fmla="*/ 38089 h 518280"/>
              <a:gd name="connsiteX9-279" fmla="*/ 6203 w 571122"/>
              <a:gd name="connsiteY9-280" fmla="*/ 221036 h 518280"/>
              <a:gd name="connsiteX10-281" fmla="*/ 6195 w 571122"/>
              <a:gd name="connsiteY10-282" fmla="*/ 297229 h 518280"/>
              <a:gd name="connsiteX11-283" fmla="*/ 111819 w 571122"/>
              <a:gd name="connsiteY11-284" fmla="*/ 480176 h 518280"/>
              <a:gd name="connsiteX12-285" fmla="*/ 177800 w 571122"/>
              <a:gd name="connsiteY12-286" fmla="*/ 518280 h 518280"/>
              <a:gd name="connsiteX0-287" fmla="*/ 177800 w 571122"/>
              <a:gd name="connsiteY0-288" fmla="*/ 518280 h 518280"/>
              <a:gd name="connsiteX1-289" fmla="*/ 389048 w 571122"/>
              <a:gd name="connsiteY1-290" fmla="*/ 518280 h 518280"/>
              <a:gd name="connsiteX2-291" fmla="*/ 455038 w 571122"/>
              <a:gd name="connsiteY2-292" fmla="*/ 480191 h 518280"/>
              <a:gd name="connsiteX3-293" fmla="*/ 560662 w 571122"/>
              <a:gd name="connsiteY3-294" fmla="*/ 297244 h 518280"/>
              <a:gd name="connsiteX4-295" fmla="*/ 560671 w 571122"/>
              <a:gd name="connsiteY4-296" fmla="*/ 221051 h 518280"/>
              <a:gd name="connsiteX5-297" fmla="*/ 455047 w 571122"/>
              <a:gd name="connsiteY5-298" fmla="*/ 38104 h 518280"/>
              <a:gd name="connsiteX6-299" fmla="*/ 389065 w 571122"/>
              <a:gd name="connsiteY6-300" fmla="*/ 0 h 518280"/>
              <a:gd name="connsiteX7-301" fmla="*/ 177817 w 571122"/>
              <a:gd name="connsiteY7-302" fmla="*/ 0 h 518280"/>
              <a:gd name="connsiteX8-303" fmla="*/ 111827 w 571122"/>
              <a:gd name="connsiteY8-304" fmla="*/ 38089 h 518280"/>
              <a:gd name="connsiteX9-305" fmla="*/ 6203 w 571122"/>
              <a:gd name="connsiteY9-306" fmla="*/ 221036 h 518280"/>
              <a:gd name="connsiteX10-307" fmla="*/ 6195 w 571122"/>
              <a:gd name="connsiteY10-308" fmla="*/ 297229 h 518280"/>
              <a:gd name="connsiteX11-309" fmla="*/ 111819 w 571122"/>
              <a:gd name="connsiteY11-310" fmla="*/ 480176 h 518280"/>
              <a:gd name="connsiteX12-311" fmla="*/ 177800 w 571122"/>
              <a:gd name="connsiteY12-312" fmla="*/ 518280 h 518280"/>
              <a:gd name="connsiteX0-313" fmla="*/ 177800 w 571122"/>
              <a:gd name="connsiteY0-314" fmla="*/ 518280 h 518280"/>
              <a:gd name="connsiteX1-315" fmla="*/ 389048 w 571122"/>
              <a:gd name="connsiteY1-316" fmla="*/ 518280 h 518280"/>
              <a:gd name="connsiteX2-317" fmla="*/ 455038 w 571122"/>
              <a:gd name="connsiteY2-318" fmla="*/ 480191 h 518280"/>
              <a:gd name="connsiteX3-319" fmla="*/ 560662 w 571122"/>
              <a:gd name="connsiteY3-320" fmla="*/ 297244 h 518280"/>
              <a:gd name="connsiteX4-321" fmla="*/ 560671 w 571122"/>
              <a:gd name="connsiteY4-322" fmla="*/ 221051 h 518280"/>
              <a:gd name="connsiteX5-323" fmla="*/ 455047 w 571122"/>
              <a:gd name="connsiteY5-324" fmla="*/ 38104 h 518280"/>
              <a:gd name="connsiteX6-325" fmla="*/ 389065 w 571122"/>
              <a:gd name="connsiteY6-326" fmla="*/ 0 h 518280"/>
              <a:gd name="connsiteX7-327" fmla="*/ 177817 w 571122"/>
              <a:gd name="connsiteY7-328" fmla="*/ 0 h 518280"/>
              <a:gd name="connsiteX8-329" fmla="*/ 111827 w 571122"/>
              <a:gd name="connsiteY8-330" fmla="*/ 38089 h 518280"/>
              <a:gd name="connsiteX9-331" fmla="*/ 6203 w 571122"/>
              <a:gd name="connsiteY9-332" fmla="*/ 221036 h 518280"/>
              <a:gd name="connsiteX10-333" fmla="*/ 6195 w 571122"/>
              <a:gd name="connsiteY10-334" fmla="*/ 297229 h 518280"/>
              <a:gd name="connsiteX11-335" fmla="*/ 111819 w 571122"/>
              <a:gd name="connsiteY11-336" fmla="*/ 480176 h 518280"/>
              <a:gd name="connsiteX12-337" fmla="*/ 177800 w 571122"/>
              <a:gd name="connsiteY12-338" fmla="*/ 518280 h 518280"/>
              <a:gd name="connsiteX0-339" fmla="*/ 177800 w 571122"/>
              <a:gd name="connsiteY0-340" fmla="*/ 518280 h 518280"/>
              <a:gd name="connsiteX1-341" fmla="*/ 389048 w 571122"/>
              <a:gd name="connsiteY1-342" fmla="*/ 518280 h 518280"/>
              <a:gd name="connsiteX2-343" fmla="*/ 455038 w 571122"/>
              <a:gd name="connsiteY2-344" fmla="*/ 480191 h 518280"/>
              <a:gd name="connsiteX3-345" fmla="*/ 560662 w 571122"/>
              <a:gd name="connsiteY3-346" fmla="*/ 297244 h 518280"/>
              <a:gd name="connsiteX4-347" fmla="*/ 560671 w 571122"/>
              <a:gd name="connsiteY4-348" fmla="*/ 221051 h 518280"/>
              <a:gd name="connsiteX5-349" fmla="*/ 455047 w 571122"/>
              <a:gd name="connsiteY5-350" fmla="*/ 38104 h 518280"/>
              <a:gd name="connsiteX6-351" fmla="*/ 389065 w 571122"/>
              <a:gd name="connsiteY6-352" fmla="*/ 0 h 518280"/>
              <a:gd name="connsiteX7-353" fmla="*/ 177817 w 571122"/>
              <a:gd name="connsiteY7-354" fmla="*/ 0 h 518280"/>
              <a:gd name="connsiteX8-355" fmla="*/ 111827 w 571122"/>
              <a:gd name="connsiteY8-356" fmla="*/ 38089 h 518280"/>
              <a:gd name="connsiteX9-357" fmla="*/ 6203 w 571122"/>
              <a:gd name="connsiteY9-358" fmla="*/ 221036 h 518280"/>
              <a:gd name="connsiteX10-359" fmla="*/ 6195 w 571122"/>
              <a:gd name="connsiteY10-360" fmla="*/ 297229 h 518280"/>
              <a:gd name="connsiteX11-361" fmla="*/ 111819 w 571122"/>
              <a:gd name="connsiteY11-362" fmla="*/ 480176 h 518280"/>
              <a:gd name="connsiteX12-363" fmla="*/ 177800 w 571122"/>
              <a:gd name="connsiteY12-364" fmla="*/ 518280 h 518280"/>
              <a:gd name="connsiteX0-365" fmla="*/ 177800 w 571122"/>
              <a:gd name="connsiteY0-366" fmla="*/ 518280 h 518280"/>
              <a:gd name="connsiteX1-367" fmla="*/ 389048 w 571122"/>
              <a:gd name="connsiteY1-368" fmla="*/ 518280 h 518280"/>
              <a:gd name="connsiteX2-369" fmla="*/ 455038 w 571122"/>
              <a:gd name="connsiteY2-370" fmla="*/ 480191 h 518280"/>
              <a:gd name="connsiteX3-371" fmla="*/ 560662 w 571122"/>
              <a:gd name="connsiteY3-372" fmla="*/ 297244 h 518280"/>
              <a:gd name="connsiteX4-373" fmla="*/ 560671 w 571122"/>
              <a:gd name="connsiteY4-374" fmla="*/ 221051 h 518280"/>
              <a:gd name="connsiteX5-375" fmla="*/ 455047 w 571122"/>
              <a:gd name="connsiteY5-376" fmla="*/ 38104 h 518280"/>
              <a:gd name="connsiteX6-377" fmla="*/ 389065 w 571122"/>
              <a:gd name="connsiteY6-378" fmla="*/ 0 h 518280"/>
              <a:gd name="connsiteX7-379" fmla="*/ 177817 w 571122"/>
              <a:gd name="connsiteY7-380" fmla="*/ 0 h 518280"/>
              <a:gd name="connsiteX8-381" fmla="*/ 111827 w 571122"/>
              <a:gd name="connsiteY8-382" fmla="*/ 38089 h 518280"/>
              <a:gd name="connsiteX9-383" fmla="*/ 6203 w 571122"/>
              <a:gd name="connsiteY9-384" fmla="*/ 221036 h 518280"/>
              <a:gd name="connsiteX10-385" fmla="*/ 6195 w 571122"/>
              <a:gd name="connsiteY10-386" fmla="*/ 297229 h 518280"/>
              <a:gd name="connsiteX11-387" fmla="*/ 111819 w 571122"/>
              <a:gd name="connsiteY11-388" fmla="*/ 480176 h 518280"/>
              <a:gd name="connsiteX12-389" fmla="*/ 177800 w 571122"/>
              <a:gd name="connsiteY12-390" fmla="*/ 518280 h 518280"/>
              <a:gd name="connsiteX0-391" fmla="*/ 177800 w 571122"/>
              <a:gd name="connsiteY0-392" fmla="*/ 518280 h 518280"/>
              <a:gd name="connsiteX1-393" fmla="*/ 389048 w 571122"/>
              <a:gd name="connsiteY1-394" fmla="*/ 518280 h 518280"/>
              <a:gd name="connsiteX2-395" fmla="*/ 455038 w 571122"/>
              <a:gd name="connsiteY2-396" fmla="*/ 480191 h 518280"/>
              <a:gd name="connsiteX3-397" fmla="*/ 560662 w 571122"/>
              <a:gd name="connsiteY3-398" fmla="*/ 297244 h 518280"/>
              <a:gd name="connsiteX4-399" fmla="*/ 560671 w 571122"/>
              <a:gd name="connsiteY4-400" fmla="*/ 221051 h 518280"/>
              <a:gd name="connsiteX5-401" fmla="*/ 455047 w 571122"/>
              <a:gd name="connsiteY5-402" fmla="*/ 38104 h 518280"/>
              <a:gd name="connsiteX6-403" fmla="*/ 389065 w 571122"/>
              <a:gd name="connsiteY6-404" fmla="*/ 0 h 518280"/>
              <a:gd name="connsiteX7-405" fmla="*/ 177817 w 571122"/>
              <a:gd name="connsiteY7-406" fmla="*/ 0 h 518280"/>
              <a:gd name="connsiteX8-407" fmla="*/ 111827 w 571122"/>
              <a:gd name="connsiteY8-408" fmla="*/ 38089 h 518280"/>
              <a:gd name="connsiteX9-409" fmla="*/ 6203 w 571122"/>
              <a:gd name="connsiteY9-410" fmla="*/ 221036 h 518280"/>
              <a:gd name="connsiteX10-411" fmla="*/ 6195 w 571122"/>
              <a:gd name="connsiteY10-412" fmla="*/ 297229 h 518280"/>
              <a:gd name="connsiteX11-413" fmla="*/ 111819 w 571122"/>
              <a:gd name="connsiteY11-414" fmla="*/ 480176 h 518280"/>
              <a:gd name="connsiteX12-415" fmla="*/ 177800 w 571122"/>
              <a:gd name="connsiteY12-416" fmla="*/ 518280 h 518280"/>
              <a:gd name="connsiteX0-417" fmla="*/ 177800 w 571122"/>
              <a:gd name="connsiteY0-418" fmla="*/ 518280 h 518280"/>
              <a:gd name="connsiteX1-419" fmla="*/ 389048 w 571122"/>
              <a:gd name="connsiteY1-420" fmla="*/ 518280 h 518280"/>
              <a:gd name="connsiteX2-421" fmla="*/ 455038 w 571122"/>
              <a:gd name="connsiteY2-422" fmla="*/ 480191 h 518280"/>
              <a:gd name="connsiteX3-423" fmla="*/ 560662 w 571122"/>
              <a:gd name="connsiteY3-424" fmla="*/ 297244 h 518280"/>
              <a:gd name="connsiteX4-425" fmla="*/ 560671 w 571122"/>
              <a:gd name="connsiteY4-426" fmla="*/ 221051 h 518280"/>
              <a:gd name="connsiteX5-427" fmla="*/ 455047 w 571122"/>
              <a:gd name="connsiteY5-428" fmla="*/ 38104 h 518280"/>
              <a:gd name="connsiteX6-429" fmla="*/ 389065 w 571122"/>
              <a:gd name="connsiteY6-430" fmla="*/ 0 h 518280"/>
              <a:gd name="connsiteX7-431" fmla="*/ 177817 w 571122"/>
              <a:gd name="connsiteY7-432" fmla="*/ 0 h 518280"/>
              <a:gd name="connsiteX8-433" fmla="*/ 111827 w 571122"/>
              <a:gd name="connsiteY8-434" fmla="*/ 38089 h 518280"/>
              <a:gd name="connsiteX9-435" fmla="*/ 6203 w 571122"/>
              <a:gd name="connsiteY9-436" fmla="*/ 221036 h 518280"/>
              <a:gd name="connsiteX10-437" fmla="*/ 6195 w 571122"/>
              <a:gd name="connsiteY10-438" fmla="*/ 297229 h 518280"/>
              <a:gd name="connsiteX11-439" fmla="*/ 111819 w 571122"/>
              <a:gd name="connsiteY11-440" fmla="*/ 480176 h 518280"/>
              <a:gd name="connsiteX12-441" fmla="*/ 177800 w 571122"/>
              <a:gd name="connsiteY12-442" fmla="*/ 518280 h 518280"/>
              <a:gd name="connsiteX0-443" fmla="*/ 177796 w 571118"/>
              <a:gd name="connsiteY0-444" fmla="*/ 518280 h 518280"/>
              <a:gd name="connsiteX1-445" fmla="*/ 389044 w 571118"/>
              <a:gd name="connsiteY1-446" fmla="*/ 518280 h 518280"/>
              <a:gd name="connsiteX2-447" fmla="*/ 455034 w 571118"/>
              <a:gd name="connsiteY2-448" fmla="*/ 480191 h 518280"/>
              <a:gd name="connsiteX3-449" fmla="*/ 560658 w 571118"/>
              <a:gd name="connsiteY3-450" fmla="*/ 297244 h 518280"/>
              <a:gd name="connsiteX4-451" fmla="*/ 560667 w 571118"/>
              <a:gd name="connsiteY4-452" fmla="*/ 221051 h 518280"/>
              <a:gd name="connsiteX5-453" fmla="*/ 455043 w 571118"/>
              <a:gd name="connsiteY5-454" fmla="*/ 38104 h 518280"/>
              <a:gd name="connsiteX6-455" fmla="*/ 389061 w 571118"/>
              <a:gd name="connsiteY6-456" fmla="*/ 0 h 518280"/>
              <a:gd name="connsiteX7-457" fmla="*/ 177813 w 571118"/>
              <a:gd name="connsiteY7-458" fmla="*/ 0 h 518280"/>
              <a:gd name="connsiteX8-459" fmla="*/ 111823 w 571118"/>
              <a:gd name="connsiteY8-460" fmla="*/ 38089 h 518280"/>
              <a:gd name="connsiteX9-461" fmla="*/ 6199 w 571118"/>
              <a:gd name="connsiteY9-462" fmla="*/ 221036 h 518280"/>
              <a:gd name="connsiteX10-463" fmla="*/ 6191 w 571118"/>
              <a:gd name="connsiteY10-464" fmla="*/ 297229 h 518280"/>
              <a:gd name="connsiteX11-465" fmla="*/ 111815 w 571118"/>
              <a:gd name="connsiteY11-466" fmla="*/ 480176 h 518280"/>
              <a:gd name="connsiteX12-467" fmla="*/ 177796 w 571118"/>
              <a:gd name="connsiteY12-468" fmla="*/ 518280 h 518280"/>
              <a:gd name="connsiteX0-469" fmla="*/ 182058 w 575380"/>
              <a:gd name="connsiteY0-470" fmla="*/ 518280 h 518280"/>
              <a:gd name="connsiteX1-471" fmla="*/ 393306 w 575380"/>
              <a:gd name="connsiteY1-472" fmla="*/ 518280 h 518280"/>
              <a:gd name="connsiteX2-473" fmla="*/ 459296 w 575380"/>
              <a:gd name="connsiteY2-474" fmla="*/ 480191 h 518280"/>
              <a:gd name="connsiteX3-475" fmla="*/ 564920 w 575380"/>
              <a:gd name="connsiteY3-476" fmla="*/ 297244 h 518280"/>
              <a:gd name="connsiteX4-477" fmla="*/ 564929 w 575380"/>
              <a:gd name="connsiteY4-478" fmla="*/ 221051 h 518280"/>
              <a:gd name="connsiteX5-479" fmla="*/ 459305 w 575380"/>
              <a:gd name="connsiteY5-480" fmla="*/ 38104 h 518280"/>
              <a:gd name="connsiteX6-481" fmla="*/ 393323 w 575380"/>
              <a:gd name="connsiteY6-482" fmla="*/ 0 h 518280"/>
              <a:gd name="connsiteX7-483" fmla="*/ 182075 w 575380"/>
              <a:gd name="connsiteY7-484" fmla="*/ 0 h 518280"/>
              <a:gd name="connsiteX8-485" fmla="*/ 116085 w 575380"/>
              <a:gd name="connsiteY8-486" fmla="*/ 38089 h 518280"/>
              <a:gd name="connsiteX9-487" fmla="*/ 10461 w 575380"/>
              <a:gd name="connsiteY9-488" fmla="*/ 221036 h 518280"/>
              <a:gd name="connsiteX10-489" fmla="*/ 10453 w 575380"/>
              <a:gd name="connsiteY10-490" fmla="*/ 297229 h 518280"/>
              <a:gd name="connsiteX11-491" fmla="*/ 116077 w 575380"/>
              <a:gd name="connsiteY11-492" fmla="*/ 480176 h 518280"/>
              <a:gd name="connsiteX12-493" fmla="*/ 182058 w 575380"/>
              <a:gd name="connsiteY12-494" fmla="*/ 518280 h 518280"/>
              <a:gd name="connsiteX0-495" fmla="*/ 182058 w 575380"/>
              <a:gd name="connsiteY0-496" fmla="*/ 518280 h 518280"/>
              <a:gd name="connsiteX1-497" fmla="*/ 393306 w 575380"/>
              <a:gd name="connsiteY1-498" fmla="*/ 518280 h 518280"/>
              <a:gd name="connsiteX2-499" fmla="*/ 459296 w 575380"/>
              <a:gd name="connsiteY2-500" fmla="*/ 480191 h 518280"/>
              <a:gd name="connsiteX3-501" fmla="*/ 564920 w 575380"/>
              <a:gd name="connsiteY3-502" fmla="*/ 297244 h 518280"/>
              <a:gd name="connsiteX4-503" fmla="*/ 564929 w 575380"/>
              <a:gd name="connsiteY4-504" fmla="*/ 221051 h 518280"/>
              <a:gd name="connsiteX5-505" fmla="*/ 459305 w 575380"/>
              <a:gd name="connsiteY5-506" fmla="*/ 38104 h 518280"/>
              <a:gd name="connsiteX6-507" fmla="*/ 393323 w 575380"/>
              <a:gd name="connsiteY6-508" fmla="*/ 0 h 518280"/>
              <a:gd name="connsiteX7-509" fmla="*/ 182075 w 575380"/>
              <a:gd name="connsiteY7-510" fmla="*/ 0 h 518280"/>
              <a:gd name="connsiteX8-511" fmla="*/ 116085 w 575380"/>
              <a:gd name="connsiteY8-512" fmla="*/ 38089 h 518280"/>
              <a:gd name="connsiteX9-513" fmla="*/ 10461 w 575380"/>
              <a:gd name="connsiteY9-514" fmla="*/ 221036 h 518280"/>
              <a:gd name="connsiteX10-515" fmla="*/ 10453 w 575380"/>
              <a:gd name="connsiteY10-516" fmla="*/ 297229 h 518280"/>
              <a:gd name="connsiteX11-517" fmla="*/ 116077 w 575380"/>
              <a:gd name="connsiteY11-518" fmla="*/ 480176 h 518280"/>
              <a:gd name="connsiteX12-519" fmla="*/ 182058 w 575380"/>
              <a:gd name="connsiteY12-520" fmla="*/ 518280 h 518280"/>
              <a:gd name="connsiteX0-521" fmla="*/ 182058 w 575380"/>
              <a:gd name="connsiteY0-522" fmla="*/ 518280 h 518280"/>
              <a:gd name="connsiteX1-523" fmla="*/ 393306 w 575380"/>
              <a:gd name="connsiteY1-524" fmla="*/ 518280 h 518280"/>
              <a:gd name="connsiteX2-525" fmla="*/ 459296 w 575380"/>
              <a:gd name="connsiteY2-526" fmla="*/ 480191 h 518280"/>
              <a:gd name="connsiteX3-527" fmla="*/ 564920 w 575380"/>
              <a:gd name="connsiteY3-528" fmla="*/ 297244 h 518280"/>
              <a:gd name="connsiteX4-529" fmla="*/ 564929 w 575380"/>
              <a:gd name="connsiteY4-530" fmla="*/ 221051 h 518280"/>
              <a:gd name="connsiteX5-531" fmla="*/ 459305 w 575380"/>
              <a:gd name="connsiteY5-532" fmla="*/ 38104 h 518280"/>
              <a:gd name="connsiteX6-533" fmla="*/ 393323 w 575380"/>
              <a:gd name="connsiteY6-534" fmla="*/ 0 h 518280"/>
              <a:gd name="connsiteX7-535" fmla="*/ 182075 w 575380"/>
              <a:gd name="connsiteY7-536" fmla="*/ 0 h 518280"/>
              <a:gd name="connsiteX8-537" fmla="*/ 116085 w 575380"/>
              <a:gd name="connsiteY8-538" fmla="*/ 38089 h 518280"/>
              <a:gd name="connsiteX9-539" fmla="*/ 10461 w 575380"/>
              <a:gd name="connsiteY9-540" fmla="*/ 221036 h 518280"/>
              <a:gd name="connsiteX10-541" fmla="*/ 10453 w 575380"/>
              <a:gd name="connsiteY10-542" fmla="*/ 297229 h 518280"/>
              <a:gd name="connsiteX11-543" fmla="*/ 116077 w 575380"/>
              <a:gd name="connsiteY11-544" fmla="*/ 480176 h 518280"/>
              <a:gd name="connsiteX12-545" fmla="*/ 182058 w 575380"/>
              <a:gd name="connsiteY12-546" fmla="*/ 518280 h 518280"/>
              <a:gd name="connsiteX0-547" fmla="*/ 182058 w 575380"/>
              <a:gd name="connsiteY0-548" fmla="*/ 518280 h 518280"/>
              <a:gd name="connsiteX1-549" fmla="*/ 393306 w 575380"/>
              <a:gd name="connsiteY1-550" fmla="*/ 518280 h 518280"/>
              <a:gd name="connsiteX2-551" fmla="*/ 459296 w 575380"/>
              <a:gd name="connsiteY2-552" fmla="*/ 480191 h 518280"/>
              <a:gd name="connsiteX3-553" fmla="*/ 564920 w 575380"/>
              <a:gd name="connsiteY3-554" fmla="*/ 297244 h 518280"/>
              <a:gd name="connsiteX4-555" fmla="*/ 564929 w 575380"/>
              <a:gd name="connsiteY4-556" fmla="*/ 221051 h 518280"/>
              <a:gd name="connsiteX5-557" fmla="*/ 459305 w 575380"/>
              <a:gd name="connsiteY5-558" fmla="*/ 38104 h 518280"/>
              <a:gd name="connsiteX6-559" fmla="*/ 393323 w 575380"/>
              <a:gd name="connsiteY6-560" fmla="*/ 0 h 518280"/>
              <a:gd name="connsiteX7-561" fmla="*/ 182075 w 575380"/>
              <a:gd name="connsiteY7-562" fmla="*/ 0 h 518280"/>
              <a:gd name="connsiteX8-563" fmla="*/ 116085 w 575380"/>
              <a:gd name="connsiteY8-564" fmla="*/ 38089 h 518280"/>
              <a:gd name="connsiteX9-565" fmla="*/ 10461 w 575380"/>
              <a:gd name="connsiteY9-566" fmla="*/ 221036 h 518280"/>
              <a:gd name="connsiteX10-567" fmla="*/ 10453 w 575380"/>
              <a:gd name="connsiteY10-568" fmla="*/ 297229 h 518280"/>
              <a:gd name="connsiteX11-569" fmla="*/ 116077 w 575380"/>
              <a:gd name="connsiteY11-570" fmla="*/ 480176 h 518280"/>
              <a:gd name="connsiteX12-571" fmla="*/ 182058 w 575380"/>
              <a:gd name="connsiteY12-572" fmla="*/ 518280 h 5182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575380" h="518280">
                <a:moveTo>
                  <a:pt x="182058" y="518280"/>
                </a:moveTo>
                <a:cubicBezTo>
                  <a:pt x="182058" y="518280"/>
                  <a:pt x="393305" y="518280"/>
                  <a:pt x="393306" y="518280"/>
                </a:cubicBezTo>
                <a:cubicBezTo>
                  <a:pt x="421190" y="518280"/>
                  <a:pt x="445353" y="504339"/>
                  <a:pt x="459296" y="480191"/>
                </a:cubicBezTo>
                <a:cubicBezTo>
                  <a:pt x="459295" y="480191"/>
                  <a:pt x="564919" y="297244"/>
                  <a:pt x="564920" y="297244"/>
                </a:cubicBezTo>
                <a:cubicBezTo>
                  <a:pt x="578861" y="273096"/>
                  <a:pt x="578870" y="245199"/>
                  <a:pt x="564929" y="221051"/>
                </a:cubicBezTo>
                <a:cubicBezTo>
                  <a:pt x="564928" y="221051"/>
                  <a:pt x="459304" y="38104"/>
                  <a:pt x="459305" y="38104"/>
                </a:cubicBezTo>
                <a:cubicBezTo>
                  <a:pt x="445361" y="13956"/>
                  <a:pt x="421206" y="0"/>
                  <a:pt x="393323" y="0"/>
                </a:cubicBezTo>
                <a:cubicBezTo>
                  <a:pt x="393322" y="0"/>
                  <a:pt x="182074" y="0"/>
                  <a:pt x="182075" y="0"/>
                </a:cubicBezTo>
                <a:cubicBezTo>
                  <a:pt x="154189" y="0"/>
                  <a:pt x="130026" y="13941"/>
                  <a:pt x="116085" y="38089"/>
                </a:cubicBezTo>
                <a:cubicBezTo>
                  <a:pt x="116084" y="38089"/>
                  <a:pt x="10460" y="221036"/>
                  <a:pt x="10461" y="221036"/>
                </a:cubicBezTo>
                <a:cubicBezTo>
                  <a:pt x="-3482" y="245185"/>
                  <a:pt x="-3490" y="273081"/>
                  <a:pt x="10453" y="297229"/>
                </a:cubicBezTo>
                <a:cubicBezTo>
                  <a:pt x="10452" y="297229"/>
                  <a:pt x="116076" y="480176"/>
                  <a:pt x="116077" y="480176"/>
                </a:cubicBezTo>
                <a:cubicBezTo>
                  <a:pt x="130018" y="504325"/>
                  <a:pt x="154174" y="518280"/>
                  <a:pt x="182058" y="518280"/>
                </a:cubicBezTo>
                <a:close/>
              </a:path>
            </a:pathLst>
          </a:cu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oAutofit/>
          </a:bodyPr>
          <a:lstStyle/>
          <a:p>
            <a:pPr algn="ctr">
              <a:lnSpc>
                <a:spcPct val="150000"/>
              </a:lnSpc>
            </a:pPr>
            <a:r>
              <a:rPr lang="en-US" dirty="0">
                <a:latin typeface="Arial" panose="020B0604020202020204" pitchFamily="34" charset="0"/>
                <a:sym typeface="Arial" panose="020B0604020202020204" pitchFamily="34" charset="0"/>
              </a:rPr>
              <a:t>04</a:t>
            </a:r>
          </a:p>
        </p:txBody>
      </p:sp>
      <p:sp>
        <p:nvSpPr>
          <p:cNvPr id="32" name="任意多边形: 形状 35"/>
          <p:cNvSpPr/>
          <p:nvPr>
            <p:custDataLst>
              <p:tags r:id="rId19"/>
            </p:custDataLst>
          </p:nvPr>
        </p:nvSpPr>
        <p:spPr>
          <a:xfrm>
            <a:off x="8675604" y="3336473"/>
            <a:ext cx="575380" cy="518280"/>
          </a:xfrm>
          <a:custGeom>
            <a:avLst/>
            <a:gdLst>
              <a:gd name="connsiteX0" fmla="*/ 177800 w 566864"/>
              <a:gd name="connsiteY0" fmla="*/ 518280 h 518280"/>
              <a:gd name="connsiteX1" fmla="*/ 389048 w 566864"/>
              <a:gd name="connsiteY1" fmla="*/ 518280 h 518280"/>
              <a:gd name="connsiteX2" fmla="*/ 455038 w 566864"/>
              <a:gd name="connsiteY2" fmla="*/ 480191 h 518280"/>
              <a:gd name="connsiteX3" fmla="*/ 560662 w 566864"/>
              <a:gd name="connsiteY3" fmla="*/ 297244 h 518280"/>
              <a:gd name="connsiteX4" fmla="*/ 560671 w 566864"/>
              <a:gd name="connsiteY4" fmla="*/ 221051 h 518280"/>
              <a:gd name="connsiteX5" fmla="*/ 455047 w 566864"/>
              <a:gd name="connsiteY5" fmla="*/ 38104 h 518280"/>
              <a:gd name="connsiteX6" fmla="*/ 389065 w 566864"/>
              <a:gd name="connsiteY6" fmla="*/ 0 h 518280"/>
              <a:gd name="connsiteX7" fmla="*/ 177817 w 566864"/>
              <a:gd name="connsiteY7" fmla="*/ 0 h 518280"/>
              <a:gd name="connsiteX8" fmla="*/ 111827 w 566864"/>
              <a:gd name="connsiteY8" fmla="*/ 38089 h 518280"/>
              <a:gd name="connsiteX9" fmla="*/ 6203 w 566864"/>
              <a:gd name="connsiteY9" fmla="*/ 221036 h 518280"/>
              <a:gd name="connsiteX10" fmla="*/ 6195 w 566864"/>
              <a:gd name="connsiteY10" fmla="*/ 297229 h 518280"/>
              <a:gd name="connsiteX11" fmla="*/ 111819 w 566864"/>
              <a:gd name="connsiteY11" fmla="*/ 480176 h 518280"/>
              <a:gd name="connsiteX12" fmla="*/ 177800 w 566864"/>
              <a:gd name="connsiteY12" fmla="*/ 518280 h 518280"/>
              <a:gd name="connsiteX0-1" fmla="*/ 177800 w 566864"/>
              <a:gd name="connsiteY0-2" fmla="*/ 518280 h 518280"/>
              <a:gd name="connsiteX1-3" fmla="*/ 389048 w 566864"/>
              <a:gd name="connsiteY1-4" fmla="*/ 518280 h 518280"/>
              <a:gd name="connsiteX2-5" fmla="*/ 455038 w 566864"/>
              <a:gd name="connsiteY2-6" fmla="*/ 480191 h 518280"/>
              <a:gd name="connsiteX3-7" fmla="*/ 560662 w 566864"/>
              <a:gd name="connsiteY3-8" fmla="*/ 297244 h 518280"/>
              <a:gd name="connsiteX4-9" fmla="*/ 560671 w 566864"/>
              <a:gd name="connsiteY4-10" fmla="*/ 221051 h 518280"/>
              <a:gd name="connsiteX5-11" fmla="*/ 455047 w 566864"/>
              <a:gd name="connsiteY5-12" fmla="*/ 38104 h 518280"/>
              <a:gd name="connsiteX6-13" fmla="*/ 389065 w 566864"/>
              <a:gd name="connsiteY6-14" fmla="*/ 0 h 518280"/>
              <a:gd name="connsiteX7-15" fmla="*/ 177817 w 566864"/>
              <a:gd name="connsiteY7-16" fmla="*/ 0 h 518280"/>
              <a:gd name="connsiteX8-17" fmla="*/ 111827 w 566864"/>
              <a:gd name="connsiteY8-18" fmla="*/ 38089 h 518280"/>
              <a:gd name="connsiteX9-19" fmla="*/ 6203 w 566864"/>
              <a:gd name="connsiteY9-20" fmla="*/ 221036 h 518280"/>
              <a:gd name="connsiteX10-21" fmla="*/ 6195 w 566864"/>
              <a:gd name="connsiteY10-22" fmla="*/ 297229 h 518280"/>
              <a:gd name="connsiteX11-23" fmla="*/ 111819 w 566864"/>
              <a:gd name="connsiteY11-24" fmla="*/ 480176 h 518280"/>
              <a:gd name="connsiteX12-25" fmla="*/ 177800 w 566864"/>
              <a:gd name="connsiteY12-26" fmla="*/ 518280 h 518280"/>
              <a:gd name="connsiteX0-27" fmla="*/ 177800 w 566864"/>
              <a:gd name="connsiteY0-28" fmla="*/ 518280 h 518280"/>
              <a:gd name="connsiteX1-29" fmla="*/ 389048 w 566864"/>
              <a:gd name="connsiteY1-30" fmla="*/ 518280 h 518280"/>
              <a:gd name="connsiteX2-31" fmla="*/ 455038 w 566864"/>
              <a:gd name="connsiteY2-32" fmla="*/ 480191 h 518280"/>
              <a:gd name="connsiteX3-33" fmla="*/ 560662 w 566864"/>
              <a:gd name="connsiteY3-34" fmla="*/ 297244 h 518280"/>
              <a:gd name="connsiteX4-35" fmla="*/ 560671 w 566864"/>
              <a:gd name="connsiteY4-36" fmla="*/ 221051 h 518280"/>
              <a:gd name="connsiteX5-37" fmla="*/ 455047 w 566864"/>
              <a:gd name="connsiteY5-38" fmla="*/ 38104 h 518280"/>
              <a:gd name="connsiteX6-39" fmla="*/ 389065 w 566864"/>
              <a:gd name="connsiteY6-40" fmla="*/ 0 h 518280"/>
              <a:gd name="connsiteX7-41" fmla="*/ 177817 w 566864"/>
              <a:gd name="connsiteY7-42" fmla="*/ 0 h 518280"/>
              <a:gd name="connsiteX8-43" fmla="*/ 111827 w 566864"/>
              <a:gd name="connsiteY8-44" fmla="*/ 38089 h 518280"/>
              <a:gd name="connsiteX9-45" fmla="*/ 6203 w 566864"/>
              <a:gd name="connsiteY9-46" fmla="*/ 221036 h 518280"/>
              <a:gd name="connsiteX10-47" fmla="*/ 6195 w 566864"/>
              <a:gd name="connsiteY10-48" fmla="*/ 297229 h 518280"/>
              <a:gd name="connsiteX11-49" fmla="*/ 111819 w 566864"/>
              <a:gd name="connsiteY11-50" fmla="*/ 480176 h 518280"/>
              <a:gd name="connsiteX12-51" fmla="*/ 177800 w 566864"/>
              <a:gd name="connsiteY12-52" fmla="*/ 518280 h 518280"/>
              <a:gd name="connsiteX0-53" fmla="*/ 177800 w 566864"/>
              <a:gd name="connsiteY0-54" fmla="*/ 518280 h 518280"/>
              <a:gd name="connsiteX1-55" fmla="*/ 389048 w 566864"/>
              <a:gd name="connsiteY1-56" fmla="*/ 518280 h 518280"/>
              <a:gd name="connsiteX2-57" fmla="*/ 455038 w 566864"/>
              <a:gd name="connsiteY2-58" fmla="*/ 480191 h 518280"/>
              <a:gd name="connsiteX3-59" fmla="*/ 560662 w 566864"/>
              <a:gd name="connsiteY3-60" fmla="*/ 297244 h 518280"/>
              <a:gd name="connsiteX4-61" fmla="*/ 560671 w 566864"/>
              <a:gd name="connsiteY4-62" fmla="*/ 221051 h 518280"/>
              <a:gd name="connsiteX5-63" fmla="*/ 455047 w 566864"/>
              <a:gd name="connsiteY5-64" fmla="*/ 38104 h 518280"/>
              <a:gd name="connsiteX6-65" fmla="*/ 389065 w 566864"/>
              <a:gd name="connsiteY6-66" fmla="*/ 0 h 518280"/>
              <a:gd name="connsiteX7-67" fmla="*/ 177817 w 566864"/>
              <a:gd name="connsiteY7-68" fmla="*/ 0 h 518280"/>
              <a:gd name="connsiteX8-69" fmla="*/ 111827 w 566864"/>
              <a:gd name="connsiteY8-70" fmla="*/ 38089 h 518280"/>
              <a:gd name="connsiteX9-71" fmla="*/ 6203 w 566864"/>
              <a:gd name="connsiteY9-72" fmla="*/ 221036 h 518280"/>
              <a:gd name="connsiteX10-73" fmla="*/ 6195 w 566864"/>
              <a:gd name="connsiteY10-74" fmla="*/ 297229 h 518280"/>
              <a:gd name="connsiteX11-75" fmla="*/ 111819 w 566864"/>
              <a:gd name="connsiteY11-76" fmla="*/ 480176 h 518280"/>
              <a:gd name="connsiteX12-77" fmla="*/ 177800 w 566864"/>
              <a:gd name="connsiteY12-78" fmla="*/ 518280 h 518280"/>
              <a:gd name="connsiteX0-79" fmla="*/ 177800 w 566864"/>
              <a:gd name="connsiteY0-80" fmla="*/ 518280 h 518280"/>
              <a:gd name="connsiteX1-81" fmla="*/ 389048 w 566864"/>
              <a:gd name="connsiteY1-82" fmla="*/ 518280 h 518280"/>
              <a:gd name="connsiteX2-83" fmla="*/ 455038 w 566864"/>
              <a:gd name="connsiteY2-84" fmla="*/ 480191 h 518280"/>
              <a:gd name="connsiteX3-85" fmla="*/ 560662 w 566864"/>
              <a:gd name="connsiteY3-86" fmla="*/ 297244 h 518280"/>
              <a:gd name="connsiteX4-87" fmla="*/ 560671 w 566864"/>
              <a:gd name="connsiteY4-88" fmla="*/ 221051 h 518280"/>
              <a:gd name="connsiteX5-89" fmla="*/ 455047 w 566864"/>
              <a:gd name="connsiteY5-90" fmla="*/ 38104 h 518280"/>
              <a:gd name="connsiteX6-91" fmla="*/ 389065 w 566864"/>
              <a:gd name="connsiteY6-92" fmla="*/ 0 h 518280"/>
              <a:gd name="connsiteX7-93" fmla="*/ 177817 w 566864"/>
              <a:gd name="connsiteY7-94" fmla="*/ 0 h 518280"/>
              <a:gd name="connsiteX8-95" fmla="*/ 111827 w 566864"/>
              <a:gd name="connsiteY8-96" fmla="*/ 38089 h 518280"/>
              <a:gd name="connsiteX9-97" fmla="*/ 6203 w 566864"/>
              <a:gd name="connsiteY9-98" fmla="*/ 221036 h 518280"/>
              <a:gd name="connsiteX10-99" fmla="*/ 6195 w 566864"/>
              <a:gd name="connsiteY10-100" fmla="*/ 297229 h 518280"/>
              <a:gd name="connsiteX11-101" fmla="*/ 111819 w 566864"/>
              <a:gd name="connsiteY11-102" fmla="*/ 480176 h 518280"/>
              <a:gd name="connsiteX12-103" fmla="*/ 177800 w 566864"/>
              <a:gd name="connsiteY12-104" fmla="*/ 518280 h 518280"/>
              <a:gd name="connsiteX0-105" fmla="*/ 177800 w 566864"/>
              <a:gd name="connsiteY0-106" fmla="*/ 518280 h 518280"/>
              <a:gd name="connsiteX1-107" fmla="*/ 389048 w 566864"/>
              <a:gd name="connsiteY1-108" fmla="*/ 518280 h 518280"/>
              <a:gd name="connsiteX2-109" fmla="*/ 455038 w 566864"/>
              <a:gd name="connsiteY2-110" fmla="*/ 480191 h 518280"/>
              <a:gd name="connsiteX3-111" fmla="*/ 560662 w 566864"/>
              <a:gd name="connsiteY3-112" fmla="*/ 297244 h 518280"/>
              <a:gd name="connsiteX4-113" fmla="*/ 560671 w 566864"/>
              <a:gd name="connsiteY4-114" fmla="*/ 221051 h 518280"/>
              <a:gd name="connsiteX5-115" fmla="*/ 455047 w 566864"/>
              <a:gd name="connsiteY5-116" fmla="*/ 38104 h 518280"/>
              <a:gd name="connsiteX6-117" fmla="*/ 389065 w 566864"/>
              <a:gd name="connsiteY6-118" fmla="*/ 0 h 518280"/>
              <a:gd name="connsiteX7-119" fmla="*/ 177817 w 566864"/>
              <a:gd name="connsiteY7-120" fmla="*/ 0 h 518280"/>
              <a:gd name="connsiteX8-121" fmla="*/ 111827 w 566864"/>
              <a:gd name="connsiteY8-122" fmla="*/ 38089 h 518280"/>
              <a:gd name="connsiteX9-123" fmla="*/ 6203 w 566864"/>
              <a:gd name="connsiteY9-124" fmla="*/ 221036 h 518280"/>
              <a:gd name="connsiteX10-125" fmla="*/ 6195 w 566864"/>
              <a:gd name="connsiteY10-126" fmla="*/ 297229 h 518280"/>
              <a:gd name="connsiteX11-127" fmla="*/ 111819 w 566864"/>
              <a:gd name="connsiteY11-128" fmla="*/ 480176 h 518280"/>
              <a:gd name="connsiteX12-129" fmla="*/ 177800 w 566864"/>
              <a:gd name="connsiteY12-130" fmla="*/ 518280 h 518280"/>
              <a:gd name="connsiteX0-131" fmla="*/ 177800 w 566860"/>
              <a:gd name="connsiteY0-132" fmla="*/ 518280 h 518280"/>
              <a:gd name="connsiteX1-133" fmla="*/ 389048 w 566860"/>
              <a:gd name="connsiteY1-134" fmla="*/ 518280 h 518280"/>
              <a:gd name="connsiteX2-135" fmla="*/ 455038 w 566860"/>
              <a:gd name="connsiteY2-136" fmla="*/ 480191 h 518280"/>
              <a:gd name="connsiteX3-137" fmla="*/ 560662 w 566860"/>
              <a:gd name="connsiteY3-138" fmla="*/ 297244 h 518280"/>
              <a:gd name="connsiteX4-139" fmla="*/ 560671 w 566860"/>
              <a:gd name="connsiteY4-140" fmla="*/ 221051 h 518280"/>
              <a:gd name="connsiteX5-141" fmla="*/ 455047 w 566860"/>
              <a:gd name="connsiteY5-142" fmla="*/ 38104 h 518280"/>
              <a:gd name="connsiteX6-143" fmla="*/ 389065 w 566860"/>
              <a:gd name="connsiteY6-144" fmla="*/ 0 h 518280"/>
              <a:gd name="connsiteX7-145" fmla="*/ 177817 w 566860"/>
              <a:gd name="connsiteY7-146" fmla="*/ 0 h 518280"/>
              <a:gd name="connsiteX8-147" fmla="*/ 111827 w 566860"/>
              <a:gd name="connsiteY8-148" fmla="*/ 38089 h 518280"/>
              <a:gd name="connsiteX9-149" fmla="*/ 6203 w 566860"/>
              <a:gd name="connsiteY9-150" fmla="*/ 221036 h 518280"/>
              <a:gd name="connsiteX10-151" fmla="*/ 6195 w 566860"/>
              <a:gd name="connsiteY10-152" fmla="*/ 297229 h 518280"/>
              <a:gd name="connsiteX11-153" fmla="*/ 111819 w 566860"/>
              <a:gd name="connsiteY11-154" fmla="*/ 480176 h 518280"/>
              <a:gd name="connsiteX12-155" fmla="*/ 177800 w 566860"/>
              <a:gd name="connsiteY12-156" fmla="*/ 518280 h 518280"/>
              <a:gd name="connsiteX0-157" fmla="*/ 177800 w 571122"/>
              <a:gd name="connsiteY0-158" fmla="*/ 518280 h 518280"/>
              <a:gd name="connsiteX1-159" fmla="*/ 389048 w 571122"/>
              <a:gd name="connsiteY1-160" fmla="*/ 518280 h 518280"/>
              <a:gd name="connsiteX2-161" fmla="*/ 455038 w 571122"/>
              <a:gd name="connsiteY2-162" fmla="*/ 480191 h 518280"/>
              <a:gd name="connsiteX3-163" fmla="*/ 560662 w 571122"/>
              <a:gd name="connsiteY3-164" fmla="*/ 297244 h 518280"/>
              <a:gd name="connsiteX4-165" fmla="*/ 560671 w 571122"/>
              <a:gd name="connsiteY4-166" fmla="*/ 221051 h 518280"/>
              <a:gd name="connsiteX5-167" fmla="*/ 455047 w 571122"/>
              <a:gd name="connsiteY5-168" fmla="*/ 38104 h 518280"/>
              <a:gd name="connsiteX6-169" fmla="*/ 389065 w 571122"/>
              <a:gd name="connsiteY6-170" fmla="*/ 0 h 518280"/>
              <a:gd name="connsiteX7-171" fmla="*/ 177817 w 571122"/>
              <a:gd name="connsiteY7-172" fmla="*/ 0 h 518280"/>
              <a:gd name="connsiteX8-173" fmla="*/ 111827 w 571122"/>
              <a:gd name="connsiteY8-174" fmla="*/ 38089 h 518280"/>
              <a:gd name="connsiteX9-175" fmla="*/ 6203 w 571122"/>
              <a:gd name="connsiteY9-176" fmla="*/ 221036 h 518280"/>
              <a:gd name="connsiteX10-177" fmla="*/ 6195 w 571122"/>
              <a:gd name="connsiteY10-178" fmla="*/ 297229 h 518280"/>
              <a:gd name="connsiteX11-179" fmla="*/ 111819 w 571122"/>
              <a:gd name="connsiteY11-180" fmla="*/ 480176 h 518280"/>
              <a:gd name="connsiteX12-181" fmla="*/ 177800 w 571122"/>
              <a:gd name="connsiteY12-182" fmla="*/ 518280 h 518280"/>
              <a:gd name="connsiteX0-183" fmla="*/ 177800 w 571122"/>
              <a:gd name="connsiteY0-184" fmla="*/ 518280 h 518280"/>
              <a:gd name="connsiteX1-185" fmla="*/ 389048 w 571122"/>
              <a:gd name="connsiteY1-186" fmla="*/ 518280 h 518280"/>
              <a:gd name="connsiteX2-187" fmla="*/ 455038 w 571122"/>
              <a:gd name="connsiteY2-188" fmla="*/ 480191 h 518280"/>
              <a:gd name="connsiteX3-189" fmla="*/ 560662 w 571122"/>
              <a:gd name="connsiteY3-190" fmla="*/ 297244 h 518280"/>
              <a:gd name="connsiteX4-191" fmla="*/ 560671 w 571122"/>
              <a:gd name="connsiteY4-192" fmla="*/ 221051 h 518280"/>
              <a:gd name="connsiteX5-193" fmla="*/ 455047 w 571122"/>
              <a:gd name="connsiteY5-194" fmla="*/ 38104 h 518280"/>
              <a:gd name="connsiteX6-195" fmla="*/ 389065 w 571122"/>
              <a:gd name="connsiteY6-196" fmla="*/ 0 h 518280"/>
              <a:gd name="connsiteX7-197" fmla="*/ 177817 w 571122"/>
              <a:gd name="connsiteY7-198" fmla="*/ 0 h 518280"/>
              <a:gd name="connsiteX8-199" fmla="*/ 111827 w 571122"/>
              <a:gd name="connsiteY8-200" fmla="*/ 38089 h 518280"/>
              <a:gd name="connsiteX9-201" fmla="*/ 6203 w 571122"/>
              <a:gd name="connsiteY9-202" fmla="*/ 221036 h 518280"/>
              <a:gd name="connsiteX10-203" fmla="*/ 6195 w 571122"/>
              <a:gd name="connsiteY10-204" fmla="*/ 297229 h 518280"/>
              <a:gd name="connsiteX11-205" fmla="*/ 111819 w 571122"/>
              <a:gd name="connsiteY11-206" fmla="*/ 480176 h 518280"/>
              <a:gd name="connsiteX12-207" fmla="*/ 177800 w 571122"/>
              <a:gd name="connsiteY12-208" fmla="*/ 518280 h 518280"/>
              <a:gd name="connsiteX0-209" fmla="*/ 177800 w 571122"/>
              <a:gd name="connsiteY0-210" fmla="*/ 518280 h 518280"/>
              <a:gd name="connsiteX1-211" fmla="*/ 389048 w 571122"/>
              <a:gd name="connsiteY1-212" fmla="*/ 518280 h 518280"/>
              <a:gd name="connsiteX2-213" fmla="*/ 455038 w 571122"/>
              <a:gd name="connsiteY2-214" fmla="*/ 480191 h 518280"/>
              <a:gd name="connsiteX3-215" fmla="*/ 560662 w 571122"/>
              <a:gd name="connsiteY3-216" fmla="*/ 297244 h 518280"/>
              <a:gd name="connsiteX4-217" fmla="*/ 560671 w 571122"/>
              <a:gd name="connsiteY4-218" fmla="*/ 221051 h 518280"/>
              <a:gd name="connsiteX5-219" fmla="*/ 455047 w 571122"/>
              <a:gd name="connsiteY5-220" fmla="*/ 38104 h 518280"/>
              <a:gd name="connsiteX6-221" fmla="*/ 389065 w 571122"/>
              <a:gd name="connsiteY6-222" fmla="*/ 0 h 518280"/>
              <a:gd name="connsiteX7-223" fmla="*/ 177817 w 571122"/>
              <a:gd name="connsiteY7-224" fmla="*/ 0 h 518280"/>
              <a:gd name="connsiteX8-225" fmla="*/ 111827 w 571122"/>
              <a:gd name="connsiteY8-226" fmla="*/ 38089 h 518280"/>
              <a:gd name="connsiteX9-227" fmla="*/ 6203 w 571122"/>
              <a:gd name="connsiteY9-228" fmla="*/ 221036 h 518280"/>
              <a:gd name="connsiteX10-229" fmla="*/ 6195 w 571122"/>
              <a:gd name="connsiteY10-230" fmla="*/ 297229 h 518280"/>
              <a:gd name="connsiteX11-231" fmla="*/ 111819 w 571122"/>
              <a:gd name="connsiteY11-232" fmla="*/ 480176 h 518280"/>
              <a:gd name="connsiteX12-233" fmla="*/ 177800 w 571122"/>
              <a:gd name="connsiteY12-234" fmla="*/ 518280 h 518280"/>
              <a:gd name="connsiteX0-235" fmla="*/ 177800 w 571122"/>
              <a:gd name="connsiteY0-236" fmla="*/ 518280 h 518280"/>
              <a:gd name="connsiteX1-237" fmla="*/ 389048 w 571122"/>
              <a:gd name="connsiteY1-238" fmla="*/ 518280 h 518280"/>
              <a:gd name="connsiteX2-239" fmla="*/ 455038 w 571122"/>
              <a:gd name="connsiteY2-240" fmla="*/ 480191 h 518280"/>
              <a:gd name="connsiteX3-241" fmla="*/ 560662 w 571122"/>
              <a:gd name="connsiteY3-242" fmla="*/ 297244 h 518280"/>
              <a:gd name="connsiteX4-243" fmla="*/ 560671 w 571122"/>
              <a:gd name="connsiteY4-244" fmla="*/ 221051 h 518280"/>
              <a:gd name="connsiteX5-245" fmla="*/ 455047 w 571122"/>
              <a:gd name="connsiteY5-246" fmla="*/ 38104 h 518280"/>
              <a:gd name="connsiteX6-247" fmla="*/ 389065 w 571122"/>
              <a:gd name="connsiteY6-248" fmla="*/ 0 h 518280"/>
              <a:gd name="connsiteX7-249" fmla="*/ 177817 w 571122"/>
              <a:gd name="connsiteY7-250" fmla="*/ 0 h 518280"/>
              <a:gd name="connsiteX8-251" fmla="*/ 111827 w 571122"/>
              <a:gd name="connsiteY8-252" fmla="*/ 38089 h 518280"/>
              <a:gd name="connsiteX9-253" fmla="*/ 6203 w 571122"/>
              <a:gd name="connsiteY9-254" fmla="*/ 221036 h 518280"/>
              <a:gd name="connsiteX10-255" fmla="*/ 6195 w 571122"/>
              <a:gd name="connsiteY10-256" fmla="*/ 297229 h 518280"/>
              <a:gd name="connsiteX11-257" fmla="*/ 111819 w 571122"/>
              <a:gd name="connsiteY11-258" fmla="*/ 480176 h 518280"/>
              <a:gd name="connsiteX12-259" fmla="*/ 177800 w 571122"/>
              <a:gd name="connsiteY12-260" fmla="*/ 518280 h 518280"/>
              <a:gd name="connsiteX0-261" fmla="*/ 177800 w 571122"/>
              <a:gd name="connsiteY0-262" fmla="*/ 518280 h 518280"/>
              <a:gd name="connsiteX1-263" fmla="*/ 389048 w 571122"/>
              <a:gd name="connsiteY1-264" fmla="*/ 518280 h 518280"/>
              <a:gd name="connsiteX2-265" fmla="*/ 455038 w 571122"/>
              <a:gd name="connsiteY2-266" fmla="*/ 480191 h 518280"/>
              <a:gd name="connsiteX3-267" fmla="*/ 560662 w 571122"/>
              <a:gd name="connsiteY3-268" fmla="*/ 297244 h 518280"/>
              <a:gd name="connsiteX4-269" fmla="*/ 560671 w 571122"/>
              <a:gd name="connsiteY4-270" fmla="*/ 221051 h 518280"/>
              <a:gd name="connsiteX5-271" fmla="*/ 455047 w 571122"/>
              <a:gd name="connsiteY5-272" fmla="*/ 38104 h 518280"/>
              <a:gd name="connsiteX6-273" fmla="*/ 389065 w 571122"/>
              <a:gd name="connsiteY6-274" fmla="*/ 0 h 518280"/>
              <a:gd name="connsiteX7-275" fmla="*/ 177817 w 571122"/>
              <a:gd name="connsiteY7-276" fmla="*/ 0 h 518280"/>
              <a:gd name="connsiteX8-277" fmla="*/ 111827 w 571122"/>
              <a:gd name="connsiteY8-278" fmla="*/ 38089 h 518280"/>
              <a:gd name="connsiteX9-279" fmla="*/ 6203 w 571122"/>
              <a:gd name="connsiteY9-280" fmla="*/ 221036 h 518280"/>
              <a:gd name="connsiteX10-281" fmla="*/ 6195 w 571122"/>
              <a:gd name="connsiteY10-282" fmla="*/ 297229 h 518280"/>
              <a:gd name="connsiteX11-283" fmla="*/ 111819 w 571122"/>
              <a:gd name="connsiteY11-284" fmla="*/ 480176 h 518280"/>
              <a:gd name="connsiteX12-285" fmla="*/ 177800 w 571122"/>
              <a:gd name="connsiteY12-286" fmla="*/ 518280 h 518280"/>
              <a:gd name="connsiteX0-287" fmla="*/ 177800 w 571122"/>
              <a:gd name="connsiteY0-288" fmla="*/ 518280 h 518280"/>
              <a:gd name="connsiteX1-289" fmla="*/ 389048 w 571122"/>
              <a:gd name="connsiteY1-290" fmla="*/ 518280 h 518280"/>
              <a:gd name="connsiteX2-291" fmla="*/ 455038 w 571122"/>
              <a:gd name="connsiteY2-292" fmla="*/ 480191 h 518280"/>
              <a:gd name="connsiteX3-293" fmla="*/ 560662 w 571122"/>
              <a:gd name="connsiteY3-294" fmla="*/ 297244 h 518280"/>
              <a:gd name="connsiteX4-295" fmla="*/ 560671 w 571122"/>
              <a:gd name="connsiteY4-296" fmla="*/ 221051 h 518280"/>
              <a:gd name="connsiteX5-297" fmla="*/ 455047 w 571122"/>
              <a:gd name="connsiteY5-298" fmla="*/ 38104 h 518280"/>
              <a:gd name="connsiteX6-299" fmla="*/ 389065 w 571122"/>
              <a:gd name="connsiteY6-300" fmla="*/ 0 h 518280"/>
              <a:gd name="connsiteX7-301" fmla="*/ 177817 w 571122"/>
              <a:gd name="connsiteY7-302" fmla="*/ 0 h 518280"/>
              <a:gd name="connsiteX8-303" fmla="*/ 111827 w 571122"/>
              <a:gd name="connsiteY8-304" fmla="*/ 38089 h 518280"/>
              <a:gd name="connsiteX9-305" fmla="*/ 6203 w 571122"/>
              <a:gd name="connsiteY9-306" fmla="*/ 221036 h 518280"/>
              <a:gd name="connsiteX10-307" fmla="*/ 6195 w 571122"/>
              <a:gd name="connsiteY10-308" fmla="*/ 297229 h 518280"/>
              <a:gd name="connsiteX11-309" fmla="*/ 111819 w 571122"/>
              <a:gd name="connsiteY11-310" fmla="*/ 480176 h 518280"/>
              <a:gd name="connsiteX12-311" fmla="*/ 177800 w 571122"/>
              <a:gd name="connsiteY12-312" fmla="*/ 518280 h 518280"/>
              <a:gd name="connsiteX0-313" fmla="*/ 177800 w 571122"/>
              <a:gd name="connsiteY0-314" fmla="*/ 518280 h 518280"/>
              <a:gd name="connsiteX1-315" fmla="*/ 389048 w 571122"/>
              <a:gd name="connsiteY1-316" fmla="*/ 518280 h 518280"/>
              <a:gd name="connsiteX2-317" fmla="*/ 455038 w 571122"/>
              <a:gd name="connsiteY2-318" fmla="*/ 480191 h 518280"/>
              <a:gd name="connsiteX3-319" fmla="*/ 560662 w 571122"/>
              <a:gd name="connsiteY3-320" fmla="*/ 297244 h 518280"/>
              <a:gd name="connsiteX4-321" fmla="*/ 560671 w 571122"/>
              <a:gd name="connsiteY4-322" fmla="*/ 221051 h 518280"/>
              <a:gd name="connsiteX5-323" fmla="*/ 455047 w 571122"/>
              <a:gd name="connsiteY5-324" fmla="*/ 38104 h 518280"/>
              <a:gd name="connsiteX6-325" fmla="*/ 389065 w 571122"/>
              <a:gd name="connsiteY6-326" fmla="*/ 0 h 518280"/>
              <a:gd name="connsiteX7-327" fmla="*/ 177817 w 571122"/>
              <a:gd name="connsiteY7-328" fmla="*/ 0 h 518280"/>
              <a:gd name="connsiteX8-329" fmla="*/ 111827 w 571122"/>
              <a:gd name="connsiteY8-330" fmla="*/ 38089 h 518280"/>
              <a:gd name="connsiteX9-331" fmla="*/ 6203 w 571122"/>
              <a:gd name="connsiteY9-332" fmla="*/ 221036 h 518280"/>
              <a:gd name="connsiteX10-333" fmla="*/ 6195 w 571122"/>
              <a:gd name="connsiteY10-334" fmla="*/ 297229 h 518280"/>
              <a:gd name="connsiteX11-335" fmla="*/ 111819 w 571122"/>
              <a:gd name="connsiteY11-336" fmla="*/ 480176 h 518280"/>
              <a:gd name="connsiteX12-337" fmla="*/ 177800 w 571122"/>
              <a:gd name="connsiteY12-338" fmla="*/ 518280 h 518280"/>
              <a:gd name="connsiteX0-339" fmla="*/ 177800 w 571122"/>
              <a:gd name="connsiteY0-340" fmla="*/ 518280 h 518280"/>
              <a:gd name="connsiteX1-341" fmla="*/ 389048 w 571122"/>
              <a:gd name="connsiteY1-342" fmla="*/ 518280 h 518280"/>
              <a:gd name="connsiteX2-343" fmla="*/ 455038 w 571122"/>
              <a:gd name="connsiteY2-344" fmla="*/ 480191 h 518280"/>
              <a:gd name="connsiteX3-345" fmla="*/ 560662 w 571122"/>
              <a:gd name="connsiteY3-346" fmla="*/ 297244 h 518280"/>
              <a:gd name="connsiteX4-347" fmla="*/ 560671 w 571122"/>
              <a:gd name="connsiteY4-348" fmla="*/ 221051 h 518280"/>
              <a:gd name="connsiteX5-349" fmla="*/ 455047 w 571122"/>
              <a:gd name="connsiteY5-350" fmla="*/ 38104 h 518280"/>
              <a:gd name="connsiteX6-351" fmla="*/ 389065 w 571122"/>
              <a:gd name="connsiteY6-352" fmla="*/ 0 h 518280"/>
              <a:gd name="connsiteX7-353" fmla="*/ 177817 w 571122"/>
              <a:gd name="connsiteY7-354" fmla="*/ 0 h 518280"/>
              <a:gd name="connsiteX8-355" fmla="*/ 111827 w 571122"/>
              <a:gd name="connsiteY8-356" fmla="*/ 38089 h 518280"/>
              <a:gd name="connsiteX9-357" fmla="*/ 6203 w 571122"/>
              <a:gd name="connsiteY9-358" fmla="*/ 221036 h 518280"/>
              <a:gd name="connsiteX10-359" fmla="*/ 6195 w 571122"/>
              <a:gd name="connsiteY10-360" fmla="*/ 297229 h 518280"/>
              <a:gd name="connsiteX11-361" fmla="*/ 111819 w 571122"/>
              <a:gd name="connsiteY11-362" fmla="*/ 480176 h 518280"/>
              <a:gd name="connsiteX12-363" fmla="*/ 177800 w 571122"/>
              <a:gd name="connsiteY12-364" fmla="*/ 518280 h 518280"/>
              <a:gd name="connsiteX0-365" fmla="*/ 177800 w 571122"/>
              <a:gd name="connsiteY0-366" fmla="*/ 518280 h 518280"/>
              <a:gd name="connsiteX1-367" fmla="*/ 389048 w 571122"/>
              <a:gd name="connsiteY1-368" fmla="*/ 518280 h 518280"/>
              <a:gd name="connsiteX2-369" fmla="*/ 455038 w 571122"/>
              <a:gd name="connsiteY2-370" fmla="*/ 480191 h 518280"/>
              <a:gd name="connsiteX3-371" fmla="*/ 560662 w 571122"/>
              <a:gd name="connsiteY3-372" fmla="*/ 297244 h 518280"/>
              <a:gd name="connsiteX4-373" fmla="*/ 560671 w 571122"/>
              <a:gd name="connsiteY4-374" fmla="*/ 221051 h 518280"/>
              <a:gd name="connsiteX5-375" fmla="*/ 455047 w 571122"/>
              <a:gd name="connsiteY5-376" fmla="*/ 38104 h 518280"/>
              <a:gd name="connsiteX6-377" fmla="*/ 389065 w 571122"/>
              <a:gd name="connsiteY6-378" fmla="*/ 0 h 518280"/>
              <a:gd name="connsiteX7-379" fmla="*/ 177817 w 571122"/>
              <a:gd name="connsiteY7-380" fmla="*/ 0 h 518280"/>
              <a:gd name="connsiteX8-381" fmla="*/ 111827 w 571122"/>
              <a:gd name="connsiteY8-382" fmla="*/ 38089 h 518280"/>
              <a:gd name="connsiteX9-383" fmla="*/ 6203 w 571122"/>
              <a:gd name="connsiteY9-384" fmla="*/ 221036 h 518280"/>
              <a:gd name="connsiteX10-385" fmla="*/ 6195 w 571122"/>
              <a:gd name="connsiteY10-386" fmla="*/ 297229 h 518280"/>
              <a:gd name="connsiteX11-387" fmla="*/ 111819 w 571122"/>
              <a:gd name="connsiteY11-388" fmla="*/ 480176 h 518280"/>
              <a:gd name="connsiteX12-389" fmla="*/ 177800 w 571122"/>
              <a:gd name="connsiteY12-390" fmla="*/ 518280 h 518280"/>
              <a:gd name="connsiteX0-391" fmla="*/ 177800 w 571122"/>
              <a:gd name="connsiteY0-392" fmla="*/ 518280 h 518280"/>
              <a:gd name="connsiteX1-393" fmla="*/ 389048 w 571122"/>
              <a:gd name="connsiteY1-394" fmla="*/ 518280 h 518280"/>
              <a:gd name="connsiteX2-395" fmla="*/ 455038 w 571122"/>
              <a:gd name="connsiteY2-396" fmla="*/ 480191 h 518280"/>
              <a:gd name="connsiteX3-397" fmla="*/ 560662 w 571122"/>
              <a:gd name="connsiteY3-398" fmla="*/ 297244 h 518280"/>
              <a:gd name="connsiteX4-399" fmla="*/ 560671 w 571122"/>
              <a:gd name="connsiteY4-400" fmla="*/ 221051 h 518280"/>
              <a:gd name="connsiteX5-401" fmla="*/ 455047 w 571122"/>
              <a:gd name="connsiteY5-402" fmla="*/ 38104 h 518280"/>
              <a:gd name="connsiteX6-403" fmla="*/ 389065 w 571122"/>
              <a:gd name="connsiteY6-404" fmla="*/ 0 h 518280"/>
              <a:gd name="connsiteX7-405" fmla="*/ 177817 w 571122"/>
              <a:gd name="connsiteY7-406" fmla="*/ 0 h 518280"/>
              <a:gd name="connsiteX8-407" fmla="*/ 111827 w 571122"/>
              <a:gd name="connsiteY8-408" fmla="*/ 38089 h 518280"/>
              <a:gd name="connsiteX9-409" fmla="*/ 6203 w 571122"/>
              <a:gd name="connsiteY9-410" fmla="*/ 221036 h 518280"/>
              <a:gd name="connsiteX10-411" fmla="*/ 6195 w 571122"/>
              <a:gd name="connsiteY10-412" fmla="*/ 297229 h 518280"/>
              <a:gd name="connsiteX11-413" fmla="*/ 111819 w 571122"/>
              <a:gd name="connsiteY11-414" fmla="*/ 480176 h 518280"/>
              <a:gd name="connsiteX12-415" fmla="*/ 177800 w 571122"/>
              <a:gd name="connsiteY12-416" fmla="*/ 518280 h 518280"/>
              <a:gd name="connsiteX0-417" fmla="*/ 177800 w 571122"/>
              <a:gd name="connsiteY0-418" fmla="*/ 518280 h 518280"/>
              <a:gd name="connsiteX1-419" fmla="*/ 389048 w 571122"/>
              <a:gd name="connsiteY1-420" fmla="*/ 518280 h 518280"/>
              <a:gd name="connsiteX2-421" fmla="*/ 455038 w 571122"/>
              <a:gd name="connsiteY2-422" fmla="*/ 480191 h 518280"/>
              <a:gd name="connsiteX3-423" fmla="*/ 560662 w 571122"/>
              <a:gd name="connsiteY3-424" fmla="*/ 297244 h 518280"/>
              <a:gd name="connsiteX4-425" fmla="*/ 560671 w 571122"/>
              <a:gd name="connsiteY4-426" fmla="*/ 221051 h 518280"/>
              <a:gd name="connsiteX5-427" fmla="*/ 455047 w 571122"/>
              <a:gd name="connsiteY5-428" fmla="*/ 38104 h 518280"/>
              <a:gd name="connsiteX6-429" fmla="*/ 389065 w 571122"/>
              <a:gd name="connsiteY6-430" fmla="*/ 0 h 518280"/>
              <a:gd name="connsiteX7-431" fmla="*/ 177817 w 571122"/>
              <a:gd name="connsiteY7-432" fmla="*/ 0 h 518280"/>
              <a:gd name="connsiteX8-433" fmla="*/ 111827 w 571122"/>
              <a:gd name="connsiteY8-434" fmla="*/ 38089 h 518280"/>
              <a:gd name="connsiteX9-435" fmla="*/ 6203 w 571122"/>
              <a:gd name="connsiteY9-436" fmla="*/ 221036 h 518280"/>
              <a:gd name="connsiteX10-437" fmla="*/ 6195 w 571122"/>
              <a:gd name="connsiteY10-438" fmla="*/ 297229 h 518280"/>
              <a:gd name="connsiteX11-439" fmla="*/ 111819 w 571122"/>
              <a:gd name="connsiteY11-440" fmla="*/ 480176 h 518280"/>
              <a:gd name="connsiteX12-441" fmla="*/ 177800 w 571122"/>
              <a:gd name="connsiteY12-442" fmla="*/ 518280 h 518280"/>
              <a:gd name="connsiteX0-443" fmla="*/ 177796 w 571118"/>
              <a:gd name="connsiteY0-444" fmla="*/ 518280 h 518280"/>
              <a:gd name="connsiteX1-445" fmla="*/ 389044 w 571118"/>
              <a:gd name="connsiteY1-446" fmla="*/ 518280 h 518280"/>
              <a:gd name="connsiteX2-447" fmla="*/ 455034 w 571118"/>
              <a:gd name="connsiteY2-448" fmla="*/ 480191 h 518280"/>
              <a:gd name="connsiteX3-449" fmla="*/ 560658 w 571118"/>
              <a:gd name="connsiteY3-450" fmla="*/ 297244 h 518280"/>
              <a:gd name="connsiteX4-451" fmla="*/ 560667 w 571118"/>
              <a:gd name="connsiteY4-452" fmla="*/ 221051 h 518280"/>
              <a:gd name="connsiteX5-453" fmla="*/ 455043 w 571118"/>
              <a:gd name="connsiteY5-454" fmla="*/ 38104 h 518280"/>
              <a:gd name="connsiteX6-455" fmla="*/ 389061 w 571118"/>
              <a:gd name="connsiteY6-456" fmla="*/ 0 h 518280"/>
              <a:gd name="connsiteX7-457" fmla="*/ 177813 w 571118"/>
              <a:gd name="connsiteY7-458" fmla="*/ 0 h 518280"/>
              <a:gd name="connsiteX8-459" fmla="*/ 111823 w 571118"/>
              <a:gd name="connsiteY8-460" fmla="*/ 38089 h 518280"/>
              <a:gd name="connsiteX9-461" fmla="*/ 6199 w 571118"/>
              <a:gd name="connsiteY9-462" fmla="*/ 221036 h 518280"/>
              <a:gd name="connsiteX10-463" fmla="*/ 6191 w 571118"/>
              <a:gd name="connsiteY10-464" fmla="*/ 297229 h 518280"/>
              <a:gd name="connsiteX11-465" fmla="*/ 111815 w 571118"/>
              <a:gd name="connsiteY11-466" fmla="*/ 480176 h 518280"/>
              <a:gd name="connsiteX12-467" fmla="*/ 177796 w 571118"/>
              <a:gd name="connsiteY12-468" fmla="*/ 518280 h 518280"/>
              <a:gd name="connsiteX0-469" fmla="*/ 182058 w 575380"/>
              <a:gd name="connsiteY0-470" fmla="*/ 518280 h 518280"/>
              <a:gd name="connsiteX1-471" fmla="*/ 393306 w 575380"/>
              <a:gd name="connsiteY1-472" fmla="*/ 518280 h 518280"/>
              <a:gd name="connsiteX2-473" fmla="*/ 459296 w 575380"/>
              <a:gd name="connsiteY2-474" fmla="*/ 480191 h 518280"/>
              <a:gd name="connsiteX3-475" fmla="*/ 564920 w 575380"/>
              <a:gd name="connsiteY3-476" fmla="*/ 297244 h 518280"/>
              <a:gd name="connsiteX4-477" fmla="*/ 564929 w 575380"/>
              <a:gd name="connsiteY4-478" fmla="*/ 221051 h 518280"/>
              <a:gd name="connsiteX5-479" fmla="*/ 459305 w 575380"/>
              <a:gd name="connsiteY5-480" fmla="*/ 38104 h 518280"/>
              <a:gd name="connsiteX6-481" fmla="*/ 393323 w 575380"/>
              <a:gd name="connsiteY6-482" fmla="*/ 0 h 518280"/>
              <a:gd name="connsiteX7-483" fmla="*/ 182075 w 575380"/>
              <a:gd name="connsiteY7-484" fmla="*/ 0 h 518280"/>
              <a:gd name="connsiteX8-485" fmla="*/ 116085 w 575380"/>
              <a:gd name="connsiteY8-486" fmla="*/ 38089 h 518280"/>
              <a:gd name="connsiteX9-487" fmla="*/ 10461 w 575380"/>
              <a:gd name="connsiteY9-488" fmla="*/ 221036 h 518280"/>
              <a:gd name="connsiteX10-489" fmla="*/ 10453 w 575380"/>
              <a:gd name="connsiteY10-490" fmla="*/ 297229 h 518280"/>
              <a:gd name="connsiteX11-491" fmla="*/ 116077 w 575380"/>
              <a:gd name="connsiteY11-492" fmla="*/ 480176 h 518280"/>
              <a:gd name="connsiteX12-493" fmla="*/ 182058 w 575380"/>
              <a:gd name="connsiteY12-494" fmla="*/ 518280 h 518280"/>
              <a:gd name="connsiteX0-495" fmla="*/ 182058 w 575380"/>
              <a:gd name="connsiteY0-496" fmla="*/ 518280 h 518280"/>
              <a:gd name="connsiteX1-497" fmla="*/ 393306 w 575380"/>
              <a:gd name="connsiteY1-498" fmla="*/ 518280 h 518280"/>
              <a:gd name="connsiteX2-499" fmla="*/ 459296 w 575380"/>
              <a:gd name="connsiteY2-500" fmla="*/ 480191 h 518280"/>
              <a:gd name="connsiteX3-501" fmla="*/ 564920 w 575380"/>
              <a:gd name="connsiteY3-502" fmla="*/ 297244 h 518280"/>
              <a:gd name="connsiteX4-503" fmla="*/ 564929 w 575380"/>
              <a:gd name="connsiteY4-504" fmla="*/ 221051 h 518280"/>
              <a:gd name="connsiteX5-505" fmla="*/ 459305 w 575380"/>
              <a:gd name="connsiteY5-506" fmla="*/ 38104 h 518280"/>
              <a:gd name="connsiteX6-507" fmla="*/ 393323 w 575380"/>
              <a:gd name="connsiteY6-508" fmla="*/ 0 h 518280"/>
              <a:gd name="connsiteX7-509" fmla="*/ 182075 w 575380"/>
              <a:gd name="connsiteY7-510" fmla="*/ 0 h 518280"/>
              <a:gd name="connsiteX8-511" fmla="*/ 116085 w 575380"/>
              <a:gd name="connsiteY8-512" fmla="*/ 38089 h 518280"/>
              <a:gd name="connsiteX9-513" fmla="*/ 10461 w 575380"/>
              <a:gd name="connsiteY9-514" fmla="*/ 221036 h 518280"/>
              <a:gd name="connsiteX10-515" fmla="*/ 10453 w 575380"/>
              <a:gd name="connsiteY10-516" fmla="*/ 297229 h 518280"/>
              <a:gd name="connsiteX11-517" fmla="*/ 116077 w 575380"/>
              <a:gd name="connsiteY11-518" fmla="*/ 480176 h 518280"/>
              <a:gd name="connsiteX12-519" fmla="*/ 182058 w 575380"/>
              <a:gd name="connsiteY12-520" fmla="*/ 518280 h 518280"/>
              <a:gd name="connsiteX0-521" fmla="*/ 182058 w 575380"/>
              <a:gd name="connsiteY0-522" fmla="*/ 518280 h 518280"/>
              <a:gd name="connsiteX1-523" fmla="*/ 393306 w 575380"/>
              <a:gd name="connsiteY1-524" fmla="*/ 518280 h 518280"/>
              <a:gd name="connsiteX2-525" fmla="*/ 459296 w 575380"/>
              <a:gd name="connsiteY2-526" fmla="*/ 480191 h 518280"/>
              <a:gd name="connsiteX3-527" fmla="*/ 564920 w 575380"/>
              <a:gd name="connsiteY3-528" fmla="*/ 297244 h 518280"/>
              <a:gd name="connsiteX4-529" fmla="*/ 564929 w 575380"/>
              <a:gd name="connsiteY4-530" fmla="*/ 221051 h 518280"/>
              <a:gd name="connsiteX5-531" fmla="*/ 459305 w 575380"/>
              <a:gd name="connsiteY5-532" fmla="*/ 38104 h 518280"/>
              <a:gd name="connsiteX6-533" fmla="*/ 393323 w 575380"/>
              <a:gd name="connsiteY6-534" fmla="*/ 0 h 518280"/>
              <a:gd name="connsiteX7-535" fmla="*/ 182075 w 575380"/>
              <a:gd name="connsiteY7-536" fmla="*/ 0 h 518280"/>
              <a:gd name="connsiteX8-537" fmla="*/ 116085 w 575380"/>
              <a:gd name="connsiteY8-538" fmla="*/ 38089 h 518280"/>
              <a:gd name="connsiteX9-539" fmla="*/ 10461 w 575380"/>
              <a:gd name="connsiteY9-540" fmla="*/ 221036 h 518280"/>
              <a:gd name="connsiteX10-541" fmla="*/ 10453 w 575380"/>
              <a:gd name="connsiteY10-542" fmla="*/ 297229 h 518280"/>
              <a:gd name="connsiteX11-543" fmla="*/ 116077 w 575380"/>
              <a:gd name="connsiteY11-544" fmla="*/ 480176 h 518280"/>
              <a:gd name="connsiteX12-545" fmla="*/ 182058 w 575380"/>
              <a:gd name="connsiteY12-546" fmla="*/ 518280 h 518280"/>
              <a:gd name="connsiteX0-547" fmla="*/ 182058 w 575380"/>
              <a:gd name="connsiteY0-548" fmla="*/ 518280 h 518280"/>
              <a:gd name="connsiteX1-549" fmla="*/ 393306 w 575380"/>
              <a:gd name="connsiteY1-550" fmla="*/ 518280 h 518280"/>
              <a:gd name="connsiteX2-551" fmla="*/ 459296 w 575380"/>
              <a:gd name="connsiteY2-552" fmla="*/ 480191 h 518280"/>
              <a:gd name="connsiteX3-553" fmla="*/ 564920 w 575380"/>
              <a:gd name="connsiteY3-554" fmla="*/ 297244 h 518280"/>
              <a:gd name="connsiteX4-555" fmla="*/ 564929 w 575380"/>
              <a:gd name="connsiteY4-556" fmla="*/ 221051 h 518280"/>
              <a:gd name="connsiteX5-557" fmla="*/ 459305 w 575380"/>
              <a:gd name="connsiteY5-558" fmla="*/ 38104 h 518280"/>
              <a:gd name="connsiteX6-559" fmla="*/ 393323 w 575380"/>
              <a:gd name="connsiteY6-560" fmla="*/ 0 h 518280"/>
              <a:gd name="connsiteX7-561" fmla="*/ 182075 w 575380"/>
              <a:gd name="connsiteY7-562" fmla="*/ 0 h 518280"/>
              <a:gd name="connsiteX8-563" fmla="*/ 116085 w 575380"/>
              <a:gd name="connsiteY8-564" fmla="*/ 38089 h 518280"/>
              <a:gd name="connsiteX9-565" fmla="*/ 10461 w 575380"/>
              <a:gd name="connsiteY9-566" fmla="*/ 221036 h 518280"/>
              <a:gd name="connsiteX10-567" fmla="*/ 10453 w 575380"/>
              <a:gd name="connsiteY10-568" fmla="*/ 297229 h 518280"/>
              <a:gd name="connsiteX11-569" fmla="*/ 116077 w 575380"/>
              <a:gd name="connsiteY11-570" fmla="*/ 480176 h 518280"/>
              <a:gd name="connsiteX12-571" fmla="*/ 182058 w 575380"/>
              <a:gd name="connsiteY12-572" fmla="*/ 518280 h 5182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575380" h="518280">
                <a:moveTo>
                  <a:pt x="182058" y="518280"/>
                </a:moveTo>
                <a:cubicBezTo>
                  <a:pt x="182058" y="518280"/>
                  <a:pt x="393305" y="518280"/>
                  <a:pt x="393306" y="518280"/>
                </a:cubicBezTo>
                <a:cubicBezTo>
                  <a:pt x="421190" y="518280"/>
                  <a:pt x="445353" y="504339"/>
                  <a:pt x="459296" y="480191"/>
                </a:cubicBezTo>
                <a:cubicBezTo>
                  <a:pt x="459295" y="480191"/>
                  <a:pt x="564919" y="297244"/>
                  <a:pt x="564920" y="297244"/>
                </a:cubicBezTo>
                <a:cubicBezTo>
                  <a:pt x="578861" y="273096"/>
                  <a:pt x="578870" y="245199"/>
                  <a:pt x="564929" y="221051"/>
                </a:cubicBezTo>
                <a:cubicBezTo>
                  <a:pt x="564928" y="221051"/>
                  <a:pt x="459304" y="38104"/>
                  <a:pt x="459305" y="38104"/>
                </a:cubicBezTo>
                <a:cubicBezTo>
                  <a:pt x="445361" y="13956"/>
                  <a:pt x="421206" y="0"/>
                  <a:pt x="393323" y="0"/>
                </a:cubicBezTo>
                <a:cubicBezTo>
                  <a:pt x="393322" y="0"/>
                  <a:pt x="182074" y="0"/>
                  <a:pt x="182075" y="0"/>
                </a:cubicBezTo>
                <a:cubicBezTo>
                  <a:pt x="154189" y="0"/>
                  <a:pt x="130026" y="13941"/>
                  <a:pt x="116085" y="38089"/>
                </a:cubicBezTo>
                <a:cubicBezTo>
                  <a:pt x="116084" y="38089"/>
                  <a:pt x="10460" y="221036"/>
                  <a:pt x="10461" y="221036"/>
                </a:cubicBezTo>
                <a:cubicBezTo>
                  <a:pt x="-3482" y="245185"/>
                  <a:pt x="-3490" y="273081"/>
                  <a:pt x="10453" y="297229"/>
                </a:cubicBezTo>
                <a:cubicBezTo>
                  <a:pt x="10452" y="297229"/>
                  <a:pt x="116076" y="480176"/>
                  <a:pt x="116077" y="480176"/>
                </a:cubicBezTo>
                <a:cubicBezTo>
                  <a:pt x="130018" y="504325"/>
                  <a:pt x="154174" y="518280"/>
                  <a:pt x="182058" y="518280"/>
                </a:cubicBezTo>
                <a:close/>
              </a:path>
            </a:pathLst>
          </a:custGeom>
          <a:solidFill>
            <a:schemeClr val="accent1">
              <a:lumMod val="80000"/>
              <a:lumOff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oAutofit/>
          </a:bodyPr>
          <a:lstStyle/>
          <a:p>
            <a:pPr algn="ctr">
              <a:lnSpc>
                <a:spcPct val="150000"/>
              </a:lnSpc>
            </a:pPr>
            <a:r>
              <a:rPr lang="en-US" dirty="0">
                <a:latin typeface="Arial" panose="020B0604020202020204" pitchFamily="34" charset="0"/>
                <a:sym typeface="Arial" panose="020B0604020202020204" pitchFamily="34" charset="0"/>
              </a:rPr>
              <a:t>05</a:t>
            </a:r>
          </a:p>
        </p:txBody>
      </p:sp>
      <p:sp>
        <p:nvSpPr>
          <p:cNvPr id="38" name="任意多边形: 形状 36"/>
          <p:cNvSpPr/>
          <p:nvPr>
            <p:custDataLst>
              <p:tags r:id="rId20"/>
            </p:custDataLst>
          </p:nvPr>
        </p:nvSpPr>
        <p:spPr>
          <a:xfrm flipH="1">
            <a:off x="9062720" y="5617845"/>
            <a:ext cx="1737995" cy="133350"/>
          </a:xfrm>
          <a:custGeom>
            <a:avLst/>
            <a:gdLst>
              <a:gd name="connsiteX0" fmla="*/ 177800 w 566864"/>
              <a:gd name="connsiteY0" fmla="*/ 518280 h 518280"/>
              <a:gd name="connsiteX1" fmla="*/ 389048 w 566864"/>
              <a:gd name="connsiteY1" fmla="*/ 518280 h 518280"/>
              <a:gd name="connsiteX2" fmla="*/ 455038 w 566864"/>
              <a:gd name="connsiteY2" fmla="*/ 480191 h 518280"/>
              <a:gd name="connsiteX3" fmla="*/ 560662 w 566864"/>
              <a:gd name="connsiteY3" fmla="*/ 297244 h 518280"/>
              <a:gd name="connsiteX4" fmla="*/ 560671 w 566864"/>
              <a:gd name="connsiteY4" fmla="*/ 221051 h 518280"/>
              <a:gd name="connsiteX5" fmla="*/ 455047 w 566864"/>
              <a:gd name="connsiteY5" fmla="*/ 38104 h 518280"/>
              <a:gd name="connsiteX6" fmla="*/ 389065 w 566864"/>
              <a:gd name="connsiteY6" fmla="*/ 0 h 518280"/>
              <a:gd name="connsiteX7" fmla="*/ 177817 w 566864"/>
              <a:gd name="connsiteY7" fmla="*/ 0 h 518280"/>
              <a:gd name="connsiteX8" fmla="*/ 111827 w 566864"/>
              <a:gd name="connsiteY8" fmla="*/ 38089 h 518280"/>
              <a:gd name="connsiteX9" fmla="*/ 6203 w 566864"/>
              <a:gd name="connsiteY9" fmla="*/ 221036 h 518280"/>
              <a:gd name="connsiteX10" fmla="*/ 6195 w 566864"/>
              <a:gd name="connsiteY10" fmla="*/ 297229 h 518280"/>
              <a:gd name="connsiteX11" fmla="*/ 111819 w 566864"/>
              <a:gd name="connsiteY11" fmla="*/ 480176 h 518280"/>
              <a:gd name="connsiteX12" fmla="*/ 177800 w 566864"/>
              <a:gd name="connsiteY12" fmla="*/ 518280 h 518280"/>
              <a:gd name="connsiteX0-1" fmla="*/ 177800 w 566864"/>
              <a:gd name="connsiteY0-2" fmla="*/ 518280 h 518280"/>
              <a:gd name="connsiteX1-3" fmla="*/ 389048 w 566864"/>
              <a:gd name="connsiteY1-4" fmla="*/ 518280 h 518280"/>
              <a:gd name="connsiteX2-5" fmla="*/ 455038 w 566864"/>
              <a:gd name="connsiteY2-6" fmla="*/ 480191 h 518280"/>
              <a:gd name="connsiteX3-7" fmla="*/ 560662 w 566864"/>
              <a:gd name="connsiteY3-8" fmla="*/ 297244 h 518280"/>
              <a:gd name="connsiteX4-9" fmla="*/ 560671 w 566864"/>
              <a:gd name="connsiteY4-10" fmla="*/ 221051 h 518280"/>
              <a:gd name="connsiteX5-11" fmla="*/ 455047 w 566864"/>
              <a:gd name="connsiteY5-12" fmla="*/ 38104 h 518280"/>
              <a:gd name="connsiteX6-13" fmla="*/ 389065 w 566864"/>
              <a:gd name="connsiteY6-14" fmla="*/ 0 h 518280"/>
              <a:gd name="connsiteX7-15" fmla="*/ 177817 w 566864"/>
              <a:gd name="connsiteY7-16" fmla="*/ 0 h 518280"/>
              <a:gd name="connsiteX8-17" fmla="*/ 111827 w 566864"/>
              <a:gd name="connsiteY8-18" fmla="*/ 38089 h 518280"/>
              <a:gd name="connsiteX9-19" fmla="*/ 6203 w 566864"/>
              <a:gd name="connsiteY9-20" fmla="*/ 221036 h 518280"/>
              <a:gd name="connsiteX10-21" fmla="*/ 6195 w 566864"/>
              <a:gd name="connsiteY10-22" fmla="*/ 297229 h 518280"/>
              <a:gd name="connsiteX11-23" fmla="*/ 111819 w 566864"/>
              <a:gd name="connsiteY11-24" fmla="*/ 480176 h 518280"/>
              <a:gd name="connsiteX12-25" fmla="*/ 177800 w 566864"/>
              <a:gd name="connsiteY12-26" fmla="*/ 518280 h 518280"/>
              <a:gd name="connsiteX0-27" fmla="*/ 177800 w 566864"/>
              <a:gd name="connsiteY0-28" fmla="*/ 518280 h 518280"/>
              <a:gd name="connsiteX1-29" fmla="*/ 389048 w 566864"/>
              <a:gd name="connsiteY1-30" fmla="*/ 518280 h 518280"/>
              <a:gd name="connsiteX2-31" fmla="*/ 455038 w 566864"/>
              <a:gd name="connsiteY2-32" fmla="*/ 480191 h 518280"/>
              <a:gd name="connsiteX3-33" fmla="*/ 560662 w 566864"/>
              <a:gd name="connsiteY3-34" fmla="*/ 297244 h 518280"/>
              <a:gd name="connsiteX4-35" fmla="*/ 560671 w 566864"/>
              <a:gd name="connsiteY4-36" fmla="*/ 221051 h 518280"/>
              <a:gd name="connsiteX5-37" fmla="*/ 455047 w 566864"/>
              <a:gd name="connsiteY5-38" fmla="*/ 38104 h 518280"/>
              <a:gd name="connsiteX6-39" fmla="*/ 389065 w 566864"/>
              <a:gd name="connsiteY6-40" fmla="*/ 0 h 518280"/>
              <a:gd name="connsiteX7-41" fmla="*/ 177817 w 566864"/>
              <a:gd name="connsiteY7-42" fmla="*/ 0 h 518280"/>
              <a:gd name="connsiteX8-43" fmla="*/ 111827 w 566864"/>
              <a:gd name="connsiteY8-44" fmla="*/ 38089 h 518280"/>
              <a:gd name="connsiteX9-45" fmla="*/ 6203 w 566864"/>
              <a:gd name="connsiteY9-46" fmla="*/ 221036 h 518280"/>
              <a:gd name="connsiteX10-47" fmla="*/ 6195 w 566864"/>
              <a:gd name="connsiteY10-48" fmla="*/ 297229 h 518280"/>
              <a:gd name="connsiteX11-49" fmla="*/ 111819 w 566864"/>
              <a:gd name="connsiteY11-50" fmla="*/ 480176 h 518280"/>
              <a:gd name="connsiteX12-51" fmla="*/ 177800 w 566864"/>
              <a:gd name="connsiteY12-52" fmla="*/ 518280 h 518280"/>
              <a:gd name="connsiteX0-53" fmla="*/ 177800 w 566864"/>
              <a:gd name="connsiteY0-54" fmla="*/ 518280 h 518280"/>
              <a:gd name="connsiteX1-55" fmla="*/ 389048 w 566864"/>
              <a:gd name="connsiteY1-56" fmla="*/ 518280 h 518280"/>
              <a:gd name="connsiteX2-57" fmla="*/ 455038 w 566864"/>
              <a:gd name="connsiteY2-58" fmla="*/ 480191 h 518280"/>
              <a:gd name="connsiteX3-59" fmla="*/ 560662 w 566864"/>
              <a:gd name="connsiteY3-60" fmla="*/ 297244 h 518280"/>
              <a:gd name="connsiteX4-61" fmla="*/ 560671 w 566864"/>
              <a:gd name="connsiteY4-62" fmla="*/ 221051 h 518280"/>
              <a:gd name="connsiteX5-63" fmla="*/ 455047 w 566864"/>
              <a:gd name="connsiteY5-64" fmla="*/ 38104 h 518280"/>
              <a:gd name="connsiteX6-65" fmla="*/ 389065 w 566864"/>
              <a:gd name="connsiteY6-66" fmla="*/ 0 h 518280"/>
              <a:gd name="connsiteX7-67" fmla="*/ 177817 w 566864"/>
              <a:gd name="connsiteY7-68" fmla="*/ 0 h 518280"/>
              <a:gd name="connsiteX8-69" fmla="*/ 111827 w 566864"/>
              <a:gd name="connsiteY8-70" fmla="*/ 38089 h 518280"/>
              <a:gd name="connsiteX9-71" fmla="*/ 6203 w 566864"/>
              <a:gd name="connsiteY9-72" fmla="*/ 221036 h 518280"/>
              <a:gd name="connsiteX10-73" fmla="*/ 6195 w 566864"/>
              <a:gd name="connsiteY10-74" fmla="*/ 297229 h 518280"/>
              <a:gd name="connsiteX11-75" fmla="*/ 111819 w 566864"/>
              <a:gd name="connsiteY11-76" fmla="*/ 480176 h 518280"/>
              <a:gd name="connsiteX12-77" fmla="*/ 177800 w 566864"/>
              <a:gd name="connsiteY12-78" fmla="*/ 518280 h 518280"/>
              <a:gd name="connsiteX0-79" fmla="*/ 177800 w 566864"/>
              <a:gd name="connsiteY0-80" fmla="*/ 518280 h 518280"/>
              <a:gd name="connsiteX1-81" fmla="*/ 389048 w 566864"/>
              <a:gd name="connsiteY1-82" fmla="*/ 518280 h 518280"/>
              <a:gd name="connsiteX2-83" fmla="*/ 455038 w 566864"/>
              <a:gd name="connsiteY2-84" fmla="*/ 480191 h 518280"/>
              <a:gd name="connsiteX3-85" fmla="*/ 560662 w 566864"/>
              <a:gd name="connsiteY3-86" fmla="*/ 297244 h 518280"/>
              <a:gd name="connsiteX4-87" fmla="*/ 560671 w 566864"/>
              <a:gd name="connsiteY4-88" fmla="*/ 221051 h 518280"/>
              <a:gd name="connsiteX5-89" fmla="*/ 455047 w 566864"/>
              <a:gd name="connsiteY5-90" fmla="*/ 38104 h 518280"/>
              <a:gd name="connsiteX6-91" fmla="*/ 389065 w 566864"/>
              <a:gd name="connsiteY6-92" fmla="*/ 0 h 518280"/>
              <a:gd name="connsiteX7-93" fmla="*/ 177817 w 566864"/>
              <a:gd name="connsiteY7-94" fmla="*/ 0 h 518280"/>
              <a:gd name="connsiteX8-95" fmla="*/ 111827 w 566864"/>
              <a:gd name="connsiteY8-96" fmla="*/ 38089 h 518280"/>
              <a:gd name="connsiteX9-97" fmla="*/ 6203 w 566864"/>
              <a:gd name="connsiteY9-98" fmla="*/ 221036 h 518280"/>
              <a:gd name="connsiteX10-99" fmla="*/ 6195 w 566864"/>
              <a:gd name="connsiteY10-100" fmla="*/ 297229 h 518280"/>
              <a:gd name="connsiteX11-101" fmla="*/ 111819 w 566864"/>
              <a:gd name="connsiteY11-102" fmla="*/ 480176 h 518280"/>
              <a:gd name="connsiteX12-103" fmla="*/ 177800 w 566864"/>
              <a:gd name="connsiteY12-104" fmla="*/ 518280 h 518280"/>
              <a:gd name="connsiteX0-105" fmla="*/ 177800 w 566864"/>
              <a:gd name="connsiteY0-106" fmla="*/ 518280 h 518280"/>
              <a:gd name="connsiteX1-107" fmla="*/ 389048 w 566864"/>
              <a:gd name="connsiteY1-108" fmla="*/ 518280 h 518280"/>
              <a:gd name="connsiteX2-109" fmla="*/ 455038 w 566864"/>
              <a:gd name="connsiteY2-110" fmla="*/ 480191 h 518280"/>
              <a:gd name="connsiteX3-111" fmla="*/ 560662 w 566864"/>
              <a:gd name="connsiteY3-112" fmla="*/ 297244 h 518280"/>
              <a:gd name="connsiteX4-113" fmla="*/ 560671 w 566864"/>
              <a:gd name="connsiteY4-114" fmla="*/ 221051 h 518280"/>
              <a:gd name="connsiteX5-115" fmla="*/ 455047 w 566864"/>
              <a:gd name="connsiteY5-116" fmla="*/ 38104 h 518280"/>
              <a:gd name="connsiteX6-117" fmla="*/ 389065 w 566864"/>
              <a:gd name="connsiteY6-118" fmla="*/ 0 h 518280"/>
              <a:gd name="connsiteX7-119" fmla="*/ 177817 w 566864"/>
              <a:gd name="connsiteY7-120" fmla="*/ 0 h 518280"/>
              <a:gd name="connsiteX8-121" fmla="*/ 111827 w 566864"/>
              <a:gd name="connsiteY8-122" fmla="*/ 38089 h 518280"/>
              <a:gd name="connsiteX9-123" fmla="*/ 6203 w 566864"/>
              <a:gd name="connsiteY9-124" fmla="*/ 221036 h 518280"/>
              <a:gd name="connsiteX10-125" fmla="*/ 6195 w 566864"/>
              <a:gd name="connsiteY10-126" fmla="*/ 297229 h 518280"/>
              <a:gd name="connsiteX11-127" fmla="*/ 111819 w 566864"/>
              <a:gd name="connsiteY11-128" fmla="*/ 480176 h 518280"/>
              <a:gd name="connsiteX12-129" fmla="*/ 177800 w 566864"/>
              <a:gd name="connsiteY12-130" fmla="*/ 518280 h 518280"/>
              <a:gd name="connsiteX0-131" fmla="*/ 177800 w 566860"/>
              <a:gd name="connsiteY0-132" fmla="*/ 518280 h 518280"/>
              <a:gd name="connsiteX1-133" fmla="*/ 389048 w 566860"/>
              <a:gd name="connsiteY1-134" fmla="*/ 518280 h 518280"/>
              <a:gd name="connsiteX2-135" fmla="*/ 455038 w 566860"/>
              <a:gd name="connsiteY2-136" fmla="*/ 480191 h 518280"/>
              <a:gd name="connsiteX3-137" fmla="*/ 560662 w 566860"/>
              <a:gd name="connsiteY3-138" fmla="*/ 297244 h 518280"/>
              <a:gd name="connsiteX4-139" fmla="*/ 560671 w 566860"/>
              <a:gd name="connsiteY4-140" fmla="*/ 221051 h 518280"/>
              <a:gd name="connsiteX5-141" fmla="*/ 455047 w 566860"/>
              <a:gd name="connsiteY5-142" fmla="*/ 38104 h 518280"/>
              <a:gd name="connsiteX6-143" fmla="*/ 389065 w 566860"/>
              <a:gd name="connsiteY6-144" fmla="*/ 0 h 518280"/>
              <a:gd name="connsiteX7-145" fmla="*/ 177817 w 566860"/>
              <a:gd name="connsiteY7-146" fmla="*/ 0 h 518280"/>
              <a:gd name="connsiteX8-147" fmla="*/ 111827 w 566860"/>
              <a:gd name="connsiteY8-148" fmla="*/ 38089 h 518280"/>
              <a:gd name="connsiteX9-149" fmla="*/ 6203 w 566860"/>
              <a:gd name="connsiteY9-150" fmla="*/ 221036 h 518280"/>
              <a:gd name="connsiteX10-151" fmla="*/ 6195 w 566860"/>
              <a:gd name="connsiteY10-152" fmla="*/ 297229 h 518280"/>
              <a:gd name="connsiteX11-153" fmla="*/ 111819 w 566860"/>
              <a:gd name="connsiteY11-154" fmla="*/ 480176 h 518280"/>
              <a:gd name="connsiteX12-155" fmla="*/ 177800 w 566860"/>
              <a:gd name="connsiteY12-156" fmla="*/ 518280 h 518280"/>
              <a:gd name="connsiteX0-157" fmla="*/ 177800 w 571122"/>
              <a:gd name="connsiteY0-158" fmla="*/ 518280 h 518280"/>
              <a:gd name="connsiteX1-159" fmla="*/ 389048 w 571122"/>
              <a:gd name="connsiteY1-160" fmla="*/ 518280 h 518280"/>
              <a:gd name="connsiteX2-161" fmla="*/ 455038 w 571122"/>
              <a:gd name="connsiteY2-162" fmla="*/ 480191 h 518280"/>
              <a:gd name="connsiteX3-163" fmla="*/ 560662 w 571122"/>
              <a:gd name="connsiteY3-164" fmla="*/ 297244 h 518280"/>
              <a:gd name="connsiteX4-165" fmla="*/ 560671 w 571122"/>
              <a:gd name="connsiteY4-166" fmla="*/ 221051 h 518280"/>
              <a:gd name="connsiteX5-167" fmla="*/ 455047 w 571122"/>
              <a:gd name="connsiteY5-168" fmla="*/ 38104 h 518280"/>
              <a:gd name="connsiteX6-169" fmla="*/ 389065 w 571122"/>
              <a:gd name="connsiteY6-170" fmla="*/ 0 h 518280"/>
              <a:gd name="connsiteX7-171" fmla="*/ 177817 w 571122"/>
              <a:gd name="connsiteY7-172" fmla="*/ 0 h 518280"/>
              <a:gd name="connsiteX8-173" fmla="*/ 111827 w 571122"/>
              <a:gd name="connsiteY8-174" fmla="*/ 38089 h 518280"/>
              <a:gd name="connsiteX9-175" fmla="*/ 6203 w 571122"/>
              <a:gd name="connsiteY9-176" fmla="*/ 221036 h 518280"/>
              <a:gd name="connsiteX10-177" fmla="*/ 6195 w 571122"/>
              <a:gd name="connsiteY10-178" fmla="*/ 297229 h 518280"/>
              <a:gd name="connsiteX11-179" fmla="*/ 111819 w 571122"/>
              <a:gd name="connsiteY11-180" fmla="*/ 480176 h 518280"/>
              <a:gd name="connsiteX12-181" fmla="*/ 177800 w 571122"/>
              <a:gd name="connsiteY12-182" fmla="*/ 518280 h 518280"/>
              <a:gd name="connsiteX0-183" fmla="*/ 177800 w 571122"/>
              <a:gd name="connsiteY0-184" fmla="*/ 518280 h 518280"/>
              <a:gd name="connsiteX1-185" fmla="*/ 389048 w 571122"/>
              <a:gd name="connsiteY1-186" fmla="*/ 518280 h 518280"/>
              <a:gd name="connsiteX2-187" fmla="*/ 455038 w 571122"/>
              <a:gd name="connsiteY2-188" fmla="*/ 480191 h 518280"/>
              <a:gd name="connsiteX3-189" fmla="*/ 560662 w 571122"/>
              <a:gd name="connsiteY3-190" fmla="*/ 297244 h 518280"/>
              <a:gd name="connsiteX4-191" fmla="*/ 560671 w 571122"/>
              <a:gd name="connsiteY4-192" fmla="*/ 221051 h 518280"/>
              <a:gd name="connsiteX5-193" fmla="*/ 455047 w 571122"/>
              <a:gd name="connsiteY5-194" fmla="*/ 38104 h 518280"/>
              <a:gd name="connsiteX6-195" fmla="*/ 389065 w 571122"/>
              <a:gd name="connsiteY6-196" fmla="*/ 0 h 518280"/>
              <a:gd name="connsiteX7-197" fmla="*/ 177817 w 571122"/>
              <a:gd name="connsiteY7-198" fmla="*/ 0 h 518280"/>
              <a:gd name="connsiteX8-199" fmla="*/ 111827 w 571122"/>
              <a:gd name="connsiteY8-200" fmla="*/ 38089 h 518280"/>
              <a:gd name="connsiteX9-201" fmla="*/ 6203 w 571122"/>
              <a:gd name="connsiteY9-202" fmla="*/ 221036 h 518280"/>
              <a:gd name="connsiteX10-203" fmla="*/ 6195 w 571122"/>
              <a:gd name="connsiteY10-204" fmla="*/ 297229 h 518280"/>
              <a:gd name="connsiteX11-205" fmla="*/ 111819 w 571122"/>
              <a:gd name="connsiteY11-206" fmla="*/ 480176 h 518280"/>
              <a:gd name="connsiteX12-207" fmla="*/ 177800 w 571122"/>
              <a:gd name="connsiteY12-208" fmla="*/ 518280 h 518280"/>
              <a:gd name="connsiteX0-209" fmla="*/ 177800 w 571122"/>
              <a:gd name="connsiteY0-210" fmla="*/ 518280 h 518280"/>
              <a:gd name="connsiteX1-211" fmla="*/ 389048 w 571122"/>
              <a:gd name="connsiteY1-212" fmla="*/ 518280 h 518280"/>
              <a:gd name="connsiteX2-213" fmla="*/ 455038 w 571122"/>
              <a:gd name="connsiteY2-214" fmla="*/ 480191 h 518280"/>
              <a:gd name="connsiteX3-215" fmla="*/ 560662 w 571122"/>
              <a:gd name="connsiteY3-216" fmla="*/ 297244 h 518280"/>
              <a:gd name="connsiteX4-217" fmla="*/ 560671 w 571122"/>
              <a:gd name="connsiteY4-218" fmla="*/ 221051 h 518280"/>
              <a:gd name="connsiteX5-219" fmla="*/ 455047 w 571122"/>
              <a:gd name="connsiteY5-220" fmla="*/ 38104 h 518280"/>
              <a:gd name="connsiteX6-221" fmla="*/ 389065 w 571122"/>
              <a:gd name="connsiteY6-222" fmla="*/ 0 h 518280"/>
              <a:gd name="connsiteX7-223" fmla="*/ 177817 w 571122"/>
              <a:gd name="connsiteY7-224" fmla="*/ 0 h 518280"/>
              <a:gd name="connsiteX8-225" fmla="*/ 111827 w 571122"/>
              <a:gd name="connsiteY8-226" fmla="*/ 38089 h 518280"/>
              <a:gd name="connsiteX9-227" fmla="*/ 6203 w 571122"/>
              <a:gd name="connsiteY9-228" fmla="*/ 221036 h 518280"/>
              <a:gd name="connsiteX10-229" fmla="*/ 6195 w 571122"/>
              <a:gd name="connsiteY10-230" fmla="*/ 297229 h 518280"/>
              <a:gd name="connsiteX11-231" fmla="*/ 111819 w 571122"/>
              <a:gd name="connsiteY11-232" fmla="*/ 480176 h 518280"/>
              <a:gd name="connsiteX12-233" fmla="*/ 177800 w 571122"/>
              <a:gd name="connsiteY12-234" fmla="*/ 518280 h 518280"/>
              <a:gd name="connsiteX0-235" fmla="*/ 177800 w 571122"/>
              <a:gd name="connsiteY0-236" fmla="*/ 518280 h 518280"/>
              <a:gd name="connsiteX1-237" fmla="*/ 389048 w 571122"/>
              <a:gd name="connsiteY1-238" fmla="*/ 518280 h 518280"/>
              <a:gd name="connsiteX2-239" fmla="*/ 455038 w 571122"/>
              <a:gd name="connsiteY2-240" fmla="*/ 480191 h 518280"/>
              <a:gd name="connsiteX3-241" fmla="*/ 560662 w 571122"/>
              <a:gd name="connsiteY3-242" fmla="*/ 297244 h 518280"/>
              <a:gd name="connsiteX4-243" fmla="*/ 560671 w 571122"/>
              <a:gd name="connsiteY4-244" fmla="*/ 221051 h 518280"/>
              <a:gd name="connsiteX5-245" fmla="*/ 455047 w 571122"/>
              <a:gd name="connsiteY5-246" fmla="*/ 38104 h 518280"/>
              <a:gd name="connsiteX6-247" fmla="*/ 389065 w 571122"/>
              <a:gd name="connsiteY6-248" fmla="*/ 0 h 518280"/>
              <a:gd name="connsiteX7-249" fmla="*/ 177817 w 571122"/>
              <a:gd name="connsiteY7-250" fmla="*/ 0 h 518280"/>
              <a:gd name="connsiteX8-251" fmla="*/ 111827 w 571122"/>
              <a:gd name="connsiteY8-252" fmla="*/ 38089 h 518280"/>
              <a:gd name="connsiteX9-253" fmla="*/ 6203 w 571122"/>
              <a:gd name="connsiteY9-254" fmla="*/ 221036 h 518280"/>
              <a:gd name="connsiteX10-255" fmla="*/ 6195 w 571122"/>
              <a:gd name="connsiteY10-256" fmla="*/ 297229 h 518280"/>
              <a:gd name="connsiteX11-257" fmla="*/ 111819 w 571122"/>
              <a:gd name="connsiteY11-258" fmla="*/ 480176 h 518280"/>
              <a:gd name="connsiteX12-259" fmla="*/ 177800 w 571122"/>
              <a:gd name="connsiteY12-260" fmla="*/ 518280 h 518280"/>
              <a:gd name="connsiteX0-261" fmla="*/ 177800 w 571122"/>
              <a:gd name="connsiteY0-262" fmla="*/ 518280 h 518280"/>
              <a:gd name="connsiteX1-263" fmla="*/ 389048 w 571122"/>
              <a:gd name="connsiteY1-264" fmla="*/ 518280 h 518280"/>
              <a:gd name="connsiteX2-265" fmla="*/ 455038 w 571122"/>
              <a:gd name="connsiteY2-266" fmla="*/ 480191 h 518280"/>
              <a:gd name="connsiteX3-267" fmla="*/ 560662 w 571122"/>
              <a:gd name="connsiteY3-268" fmla="*/ 297244 h 518280"/>
              <a:gd name="connsiteX4-269" fmla="*/ 560671 w 571122"/>
              <a:gd name="connsiteY4-270" fmla="*/ 221051 h 518280"/>
              <a:gd name="connsiteX5-271" fmla="*/ 455047 w 571122"/>
              <a:gd name="connsiteY5-272" fmla="*/ 38104 h 518280"/>
              <a:gd name="connsiteX6-273" fmla="*/ 389065 w 571122"/>
              <a:gd name="connsiteY6-274" fmla="*/ 0 h 518280"/>
              <a:gd name="connsiteX7-275" fmla="*/ 177817 w 571122"/>
              <a:gd name="connsiteY7-276" fmla="*/ 0 h 518280"/>
              <a:gd name="connsiteX8-277" fmla="*/ 111827 w 571122"/>
              <a:gd name="connsiteY8-278" fmla="*/ 38089 h 518280"/>
              <a:gd name="connsiteX9-279" fmla="*/ 6203 w 571122"/>
              <a:gd name="connsiteY9-280" fmla="*/ 221036 h 518280"/>
              <a:gd name="connsiteX10-281" fmla="*/ 6195 w 571122"/>
              <a:gd name="connsiteY10-282" fmla="*/ 297229 h 518280"/>
              <a:gd name="connsiteX11-283" fmla="*/ 111819 w 571122"/>
              <a:gd name="connsiteY11-284" fmla="*/ 480176 h 518280"/>
              <a:gd name="connsiteX12-285" fmla="*/ 177800 w 571122"/>
              <a:gd name="connsiteY12-286" fmla="*/ 518280 h 518280"/>
              <a:gd name="connsiteX0-287" fmla="*/ 177800 w 571122"/>
              <a:gd name="connsiteY0-288" fmla="*/ 518280 h 518280"/>
              <a:gd name="connsiteX1-289" fmla="*/ 389048 w 571122"/>
              <a:gd name="connsiteY1-290" fmla="*/ 518280 h 518280"/>
              <a:gd name="connsiteX2-291" fmla="*/ 455038 w 571122"/>
              <a:gd name="connsiteY2-292" fmla="*/ 480191 h 518280"/>
              <a:gd name="connsiteX3-293" fmla="*/ 560662 w 571122"/>
              <a:gd name="connsiteY3-294" fmla="*/ 297244 h 518280"/>
              <a:gd name="connsiteX4-295" fmla="*/ 560671 w 571122"/>
              <a:gd name="connsiteY4-296" fmla="*/ 221051 h 518280"/>
              <a:gd name="connsiteX5-297" fmla="*/ 455047 w 571122"/>
              <a:gd name="connsiteY5-298" fmla="*/ 38104 h 518280"/>
              <a:gd name="connsiteX6-299" fmla="*/ 389065 w 571122"/>
              <a:gd name="connsiteY6-300" fmla="*/ 0 h 518280"/>
              <a:gd name="connsiteX7-301" fmla="*/ 177817 w 571122"/>
              <a:gd name="connsiteY7-302" fmla="*/ 0 h 518280"/>
              <a:gd name="connsiteX8-303" fmla="*/ 111827 w 571122"/>
              <a:gd name="connsiteY8-304" fmla="*/ 38089 h 518280"/>
              <a:gd name="connsiteX9-305" fmla="*/ 6203 w 571122"/>
              <a:gd name="connsiteY9-306" fmla="*/ 221036 h 518280"/>
              <a:gd name="connsiteX10-307" fmla="*/ 6195 w 571122"/>
              <a:gd name="connsiteY10-308" fmla="*/ 297229 h 518280"/>
              <a:gd name="connsiteX11-309" fmla="*/ 111819 w 571122"/>
              <a:gd name="connsiteY11-310" fmla="*/ 480176 h 518280"/>
              <a:gd name="connsiteX12-311" fmla="*/ 177800 w 571122"/>
              <a:gd name="connsiteY12-312" fmla="*/ 518280 h 518280"/>
              <a:gd name="connsiteX0-313" fmla="*/ 177800 w 571122"/>
              <a:gd name="connsiteY0-314" fmla="*/ 518280 h 518280"/>
              <a:gd name="connsiteX1-315" fmla="*/ 389048 w 571122"/>
              <a:gd name="connsiteY1-316" fmla="*/ 518280 h 518280"/>
              <a:gd name="connsiteX2-317" fmla="*/ 455038 w 571122"/>
              <a:gd name="connsiteY2-318" fmla="*/ 480191 h 518280"/>
              <a:gd name="connsiteX3-319" fmla="*/ 560662 w 571122"/>
              <a:gd name="connsiteY3-320" fmla="*/ 297244 h 518280"/>
              <a:gd name="connsiteX4-321" fmla="*/ 560671 w 571122"/>
              <a:gd name="connsiteY4-322" fmla="*/ 221051 h 518280"/>
              <a:gd name="connsiteX5-323" fmla="*/ 455047 w 571122"/>
              <a:gd name="connsiteY5-324" fmla="*/ 38104 h 518280"/>
              <a:gd name="connsiteX6-325" fmla="*/ 389065 w 571122"/>
              <a:gd name="connsiteY6-326" fmla="*/ 0 h 518280"/>
              <a:gd name="connsiteX7-327" fmla="*/ 177817 w 571122"/>
              <a:gd name="connsiteY7-328" fmla="*/ 0 h 518280"/>
              <a:gd name="connsiteX8-329" fmla="*/ 111827 w 571122"/>
              <a:gd name="connsiteY8-330" fmla="*/ 38089 h 518280"/>
              <a:gd name="connsiteX9-331" fmla="*/ 6203 w 571122"/>
              <a:gd name="connsiteY9-332" fmla="*/ 221036 h 518280"/>
              <a:gd name="connsiteX10-333" fmla="*/ 6195 w 571122"/>
              <a:gd name="connsiteY10-334" fmla="*/ 297229 h 518280"/>
              <a:gd name="connsiteX11-335" fmla="*/ 111819 w 571122"/>
              <a:gd name="connsiteY11-336" fmla="*/ 480176 h 518280"/>
              <a:gd name="connsiteX12-337" fmla="*/ 177800 w 571122"/>
              <a:gd name="connsiteY12-338" fmla="*/ 518280 h 518280"/>
              <a:gd name="connsiteX0-339" fmla="*/ 177800 w 571122"/>
              <a:gd name="connsiteY0-340" fmla="*/ 518280 h 518280"/>
              <a:gd name="connsiteX1-341" fmla="*/ 389048 w 571122"/>
              <a:gd name="connsiteY1-342" fmla="*/ 518280 h 518280"/>
              <a:gd name="connsiteX2-343" fmla="*/ 455038 w 571122"/>
              <a:gd name="connsiteY2-344" fmla="*/ 480191 h 518280"/>
              <a:gd name="connsiteX3-345" fmla="*/ 560662 w 571122"/>
              <a:gd name="connsiteY3-346" fmla="*/ 297244 h 518280"/>
              <a:gd name="connsiteX4-347" fmla="*/ 560671 w 571122"/>
              <a:gd name="connsiteY4-348" fmla="*/ 221051 h 518280"/>
              <a:gd name="connsiteX5-349" fmla="*/ 455047 w 571122"/>
              <a:gd name="connsiteY5-350" fmla="*/ 38104 h 518280"/>
              <a:gd name="connsiteX6-351" fmla="*/ 389065 w 571122"/>
              <a:gd name="connsiteY6-352" fmla="*/ 0 h 518280"/>
              <a:gd name="connsiteX7-353" fmla="*/ 177817 w 571122"/>
              <a:gd name="connsiteY7-354" fmla="*/ 0 h 518280"/>
              <a:gd name="connsiteX8-355" fmla="*/ 111827 w 571122"/>
              <a:gd name="connsiteY8-356" fmla="*/ 38089 h 518280"/>
              <a:gd name="connsiteX9-357" fmla="*/ 6203 w 571122"/>
              <a:gd name="connsiteY9-358" fmla="*/ 221036 h 518280"/>
              <a:gd name="connsiteX10-359" fmla="*/ 6195 w 571122"/>
              <a:gd name="connsiteY10-360" fmla="*/ 297229 h 518280"/>
              <a:gd name="connsiteX11-361" fmla="*/ 111819 w 571122"/>
              <a:gd name="connsiteY11-362" fmla="*/ 480176 h 518280"/>
              <a:gd name="connsiteX12-363" fmla="*/ 177800 w 571122"/>
              <a:gd name="connsiteY12-364" fmla="*/ 518280 h 518280"/>
              <a:gd name="connsiteX0-365" fmla="*/ 177800 w 571122"/>
              <a:gd name="connsiteY0-366" fmla="*/ 518280 h 518280"/>
              <a:gd name="connsiteX1-367" fmla="*/ 389048 w 571122"/>
              <a:gd name="connsiteY1-368" fmla="*/ 518280 h 518280"/>
              <a:gd name="connsiteX2-369" fmla="*/ 455038 w 571122"/>
              <a:gd name="connsiteY2-370" fmla="*/ 480191 h 518280"/>
              <a:gd name="connsiteX3-371" fmla="*/ 560662 w 571122"/>
              <a:gd name="connsiteY3-372" fmla="*/ 297244 h 518280"/>
              <a:gd name="connsiteX4-373" fmla="*/ 560671 w 571122"/>
              <a:gd name="connsiteY4-374" fmla="*/ 221051 h 518280"/>
              <a:gd name="connsiteX5-375" fmla="*/ 455047 w 571122"/>
              <a:gd name="connsiteY5-376" fmla="*/ 38104 h 518280"/>
              <a:gd name="connsiteX6-377" fmla="*/ 389065 w 571122"/>
              <a:gd name="connsiteY6-378" fmla="*/ 0 h 518280"/>
              <a:gd name="connsiteX7-379" fmla="*/ 177817 w 571122"/>
              <a:gd name="connsiteY7-380" fmla="*/ 0 h 518280"/>
              <a:gd name="connsiteX8-381" fmla="*/ 111827 w 571122"/>
              <a:gd name="connsiteY8-382" fmla="*/ 38089 h 518280"/>
              <a:gd name="connsiteX9-383" fmla="*/ 6203 w 571122"/>
              <a:gd name="connsiteY9-384" fmla="*/ 221036 h 518280"/>
              <a:gd name="connsiteX10-385" fmla="*/ 6195 w 571122"/>
              <a:gd name="connsiteY10-386" fmla="*/ 297229 h 518280"/>
              <a:gd name="connsiteX11-387" fmla="*/ 111819 w 571122"/>
              <a:gd name="connsiteY11-388" fmla="*/ 480176 h 518280"/>
              <a:gd name="connsiteX12-389" fmla="*/ 177800 w 571122"/>
              <a:gd name="connsiteY12-390" fmla="*/ 518280 h 518280"/>
              <a:gd name="connsiteX0-391" fmla="*/ 177800 w 571122"/>
              <a:gd name="connsiteY0-392" fmla="*/ 518280 h 518280"/>
              <a:gd name="connsiteX1-393" fmla="*/ 389048 w 571122"/>
              <a:gd name="connsiteY1-394" fmla="*/ 518280 h 518280"/>
              <a:gd name="connsiteX2-395" fmla="*/ 455038 w 571122"/>
              <a:gd name="connsiteY2-396" fmla="*/ 480191 h 518280"/>
              <a:gd name="connsiteX3-397" fmla="*/ 560662 w 571122"/>
              <a:gd name="connsiteY3-398" fmla="*/ 297244 h 518280"/>
              <a:gd name="connsiteX4-399" fmla="*/ 560671 w 571122"/>
              <a:gd name="connsiteY4-400" fmla="*/ 221051 h 518280"/>
              <a:gd name="connsiteX5-401" fmla="*/ 455047 w 571122"/>
              <a:gd name="connsiteY5-402" fmla="*/ 38104 h 518280"/>
              <a:gd name="connsiteX6-403" fmla="*/ 389065 w 571122"/>
              <a:gd name="connsiteY6-404" fmla="*/ 0 h 518280"/>
              <a:gd name="connsiteX7-405" fmla="*/ 177817 w 571122"/>
              <a:gd name="connsiteY7-406" fmla="*/ 0 h 518280"/>
              <a:gd name="connsiteX8-407" fmla="*/ 111827 w 571122"/>
              <a:gd name="connsiteY8-408" fmla="*/ 38089 h 518280"/>
              <a:gd name="connsiteX9-409" fmla="*/ 6203 w 571122"/>
              <a:gd name="connsiteY9-410" fmla="*/ 221036 h 518280"/>
              <a:gd name="connsiteX10-411" fmla="*/ 6195 w 571122"/>
              <a:gd name="connsiteY10-412" fmla="*/ 297229 h 518280"/>
              <a:gd name="connsiteX11-413" fmla="*/ 111819 w 571122"/>
              <a:gd name="connsiteY11-414" fmla="*/ 480176 h 518280"/>
              <a:gd name="connsiteX12-415" fmla="*/ 177800 w 571122"/>
              <a:gd name="connsiteY12-416" fmla="*/ 518280 h 518280"/>
              <a:gd name="connsiteX0-417" fmla="*/ 177800 w 571122"/>
              <a:gd name="connsiteY0-418" fmla="*/ 518280 h 518280"/>
              <a:gd name="connsiteX1-419" fmla="*/ 389048 w 571122"/>
              <a:gd name="connsiteY1-420" fmla="*/ 518280 h 518280"/>
              <a:gd name="connsiteX2-421" fmla="*/ 455038 w 571122"/>
              <a:gd name="connsiteY2-422" fmla="*/ 480191 h 518280"/>
              <a:gd name="connsiteX3-423" fmla="*/ 560662 w 571122"/>
              <a:gd name="connsiteY3-424" fmla="*/ 297244 h 518280"/>
              <a:gd name="connsiteX4-425" fmla="*/ 560671 w 571122"/>
              <a:gd name="connsiteY4-426" fmla="*/ 221051 h 518280"/>
              <a:gd name="connsiteX5-427" fmla="*/ 455047 w 571122"/>
              <a:gd name="connsiteY5-428" fmla="*/ 38104 h 518280"/>
              <a:gd name="connsiteX6-429" fmla="*/ 389065 w 571122"/>
              <a:gd name="connsiteY6-430" fmla="*/ 0 h 518280"/>
              <a:gd name="connsiteX7-431" fmla="*/ 177817 w 571122"/>
              <a:gd name="connsiteY7-432" fmla="*/ 0 h 518280"/>
              <a:gd name="connsiteX8-433" fmla="*/ 111827 w 571122"/>
              <a:gd name="connsiteY8-434" fmla="*/ 38089 h 518280"/>
              <a:gd name="connsiteX9-435" fmla="*/ 6203 w 571122"/>
              <a:gd name="connsiteY9-436" fmla="*/ 221036 h 518280"/>
              <a:gd name="connsiteX10-437" fmla="*/ 6195 w 571122"/>
              <a:gd name="connsiteY10-438" fmla="*/ 297229 h 518280"/>
              <a:gd name="connsiteX11-439" fmla="*/ 111819 w 571122"/>
              <a:gd name="connsiteY11-440" fmla="*/ 480176 h 518280"/>
              <a:gd name="connsiteX12-441" fmla="*/ 177800 w 571122"/>
              <a:gd name="connsiteY12-442" fmla="*/ 518280 h 518280"/>
              <a:gd name="connsiteX0-443" fmla="*/ 177796 w 571118"/>
              <a:gd name="connsiteY0-444" fmla="*/ 518280 h 518280"/>
              <a:gd name="connsiteX1-445" fmla="*/ 389044 w 571118"/>
              <a:gd name="connsiteY1-446" fmla="*/ 518280 h 518280"/>
              <a:gd name="connsiteX2-447" fmla="*/ 455034 w 571118"/>
              <a:gd name="connsiteY2-448" fmla="*/ 480191 h 518280"/>
              <a:gd name="connsiteX3-449" fmla="*/ 560658 w 571118"/>
              <a:gd name="connsiteY3-450" fmla="*/ 297244 h 518280"/>
              <a:gd name="connsiteX4-451" fmla="*/ 560667 w 571118"/>
              <a:gd name="connsiteY4-452" fmla="*/ 221051 h 518280"/>
              <a:gd name="connsiteX5-453" fmla="*/ 455043 w 571118"/>
              <a:gd name="connsiteY5-454" fmla="*/ 38104 h 518280"/>
              <a:gd name="connsiteX6-455" fmla="*/ 389061 w 571118"/>
              <a:gd name="connsiteY6-456" fmla="*/ 0 h 518280"/>
              <a:gd name="connsiteX7-457" fmla="*/ 177813 w 571118"/>
              <a:gd name="connsiteY7-458" fmla="*/ 0 h 518280"/>
              <a:gd name="connsiteX8-459" fmla="*/ 111823 w 571118"/>
              <a:gd name="connsiteY8-460" fmla="*/ 38089 h 518280"/>
              <a:gd name="connsiteX9-461" fmla="*/ 6199 w 571118"/>
              <a:gd name="connsiteY9-462" fmla="*/ 221036 h 518280"/>
              <a:gd name="connsiteX10-463" fmla="*/ 6191 w 571118"/>
              <a:gd name="connsiteY10-464" fmla="*/ 297229 h 518280"/>
              <a:gd name="connsiteX11-465" fmla="*/ 111815 w 571118"/>
              <a:gd name="connsiteY11-466" fmla="*/ 480176 h 518280"/>
              <a:gd name="connsiteX12-467" fmla="*/ 177796 w 571118"/>
              <a:gd name="connsiteY12-468" fmla="*/ 518280 h 518280"/>
              <a:gd name="connsiteX0-469" fmla="*/ 182058 w 575380"/>
              <a:gd name="connsiteY0-470" fmla="*/ 518280 h 518280"/>
              <a:gd name="connsiteX1-471" fmla="*/ 393306 w 575380"/>
              <a:gd name="connsiteY1-472" fmla="*/ 518280 h 518280"/>
              <a:gd name="connsiteX2-473" fmla="*/ 459296 w 575380"/>
              <a:gd name="connsiteY2-474" fmla="*/ 480191 h 518280"/>
              <a:gd name="connsiteX3-475" fmla="*/ 564920 w 575380"/>
              <a:gd name="connsiteY3-476" fmla="*/ 297244 h 518280"/>
              <a:gd name="connsiteX4-477" fmla="*/ 564929 w 575380"/>
              <a:gd name="connsiteY4-478" fmla="*/ 221051 h 518280"/>
              <a:gd name="connsiteX5-479" fmla="*/ 459305 w 575380"/>
              <a:gd name="connsiteY5-480" fmla="*/ 38104 h 518280"/>
              <a:gd name="connsiteX6-481" fmla="*/ 393323 w 575380"/>
              <a:gd name="connsiteY6-482" fmla="*/ 0 h 518280"/>
              <a:gd name="connsiteX7-483" fmla="*/ 182075 w 575380"/>
              <a:gd name="connsiteY7-484" fmla="*/ 0 h 518280"/>
              <a:gd name="connsiteX8-485" fmla="*/ 116085 w 575380"/>
              <a:gd name="connsiteY8-486" fmla="*/ 38089 h 518280"/>
              <a:gd name="connsiteX9-487" fmla="*/ 10461 w 575380"/>
              <a:gd name="connsiteY9-488" fmla="*/ 221036 h 518280"/>
              <a:gd name="connsiteX10-489" fmla="*/ 10453 w 575380"/>
              <a:gd name="connsiteY10-490" fmla="*/ 297229 h 518280"/>
              <a:gd name="connsiteX11-491" fmla="*/ 116077 w 575380"/>
              <a:gd name="connsiteY11-492" fmla="*/ 480176 h 518280"/>
              <a:gd name="connsiteX12-493" fmla="*/ 182058 w 575380"/>
              <a:gd name="connsiteY12-494" fmla="*/ 518280 h 518280"/>
              <a:gd name="connsiteX0-495" fmla="*/ 182058 w 575380"/>
              <a:gd name="connsiteY0-496" fmla="*/ 518280 h 518280"/>
              <a:gd name="connsiteX1-497" fmla="*/ 393306 w 575380"/>
              <a:gd name="connsiteY1-498" fmla="*/ 518280 h 518280"/>
              <a:gd name="connsiteX2-499" fmla="*/ 459296 w 575380"/>
              <a:gd name="connsiteY2-500" fmla="*/ 480191 h 518280"/>
              <a:gd name="connsiteX3-501" fmla="*/ 564920 w 575380"/>
              <a:gd name="connsiteY3-502" fmla="*/ 297244 h 518280"/>
              <a:gd name="connsiteX4-503" fmla="*/ 564929 w 575380"/>
              <a:gd name="connsiteY4-504" fmla="*/ 221051 h 518280"/>
              <a:gd name="connsiteX5-505" fmla="*/ 459305 w 575380"/>
              <a:gd name="connsiteY5-506" fmla="*/ 38104 h 518280"/>
              <a:gd name="connsiteX6-507" fmla="*/ 393323 w 575380"/>
              <a:gd name="connsiteY6-508" fmla="*/ 0 h 518280"/>
              <a:gd name="connsiteX7-509" fmla="*/ 182075 w 575380"/>
              <a:gd name="connsiteY7-510" fmla="*/ 0 h 518280"/>
              <a:gd name="connsiteX8-511" fmla="*/ 116085 w 575380"/>
              <a:gd name="connsiteY8-512" fmla="*/ 38089 h 518280"/>
              <a:gd name="connsiteX9-513" fmla="*/ 10461 w 575380"/>
              <a:gd name="connsiteY9-514" fmla="*/ 221036 h 518280"/>
              <a:gd name="connsiteX10-515" fmla="*/ 10453 w 575380"/>
              <a:gd name="connsiteY10-516" fmla="*/ 297229 h 518280"/>
              <a:gd name="connsiteX11-517" fmla="*/ 116077 w 575380"/>
              <a:gd name="connsiteY11-518" fmla="*/ 480176 h 518280"/>
              <a:gd name="connsiteX12-519" fmla="*/ 182058 w 575380"/>
              <a:gd name="connsiteY12-520" fmla="*/ 518280 h 518280"/>
              <a:gd name="connsiteX0-521" fmla="*/ 182058 w 575380"/>
              <a:gd name="connsiteY0-522" fmla="*/ 518280 h 518280"/>
              <a:gd name="connsiteX1-523" fmla="*/ 393306 w 575380"/>
              <a:gd name="connsiteY1-524" fmla="*/ 518280 h 518280"/>
              <a:gd name="connsiteX2-525" fmla="*/ 459296 w 575380"/>
              <a:gd name="connsiteY2-526" fmla="*/ 480191 h 518280"/>
              <a:gd name="connsiteX3-527" fmla="*/ 564920 w 575380"/>
              <a:gd name="connsiteY3-528" fmla="*/ 297244 h 518280"/>
              <a:gd name="connsiteX4-529" fmla="*/ 564929 w 575380"/>
              <a:gd name="connsiteY4-530" fmla="*/ 221051 h 518280"/>
              <a:gd name="connsiteX5-531" fmla="*/ 459305 w 575380"/>
              <a:gd name="connsiteY5-532" fmla="*/ 38104 h 518280"/>
              <a:gd name="connsiteX6-533" fmla="*/ 393323 w 575380"/>
              <a:gd name="connsiteY6-534" fmla="*/ 0 h 518280"/>
              <a:gd name="connsiteX7-535" fmla="*/ 182075 w 575380"/>
              <a:gd name="connsiteY7-536" fmla="*/ 0 h 518280"/>
              <a:gd name="connsiteX8-537" fmla="*/ 116085 w 575380"/>
              <a:gd name="connsiteY8-538" fmla="*/ 38089 h 518280"/>
              <a:gd name="connsiteX9-539" fmla="*/ 10461 w 575380"/>
              <a:gd name="connsiteY9-540" fmla="*/ 221036 h 518280"/>
              <a:gd name="connsiteX10-541" fmla="*/ 10453 w 575380"/>
              <a:gd name="connsiteY10-542" fmla="*/ 297229 h 518280"/>
              <a:gd name="connsiteX11-543" fmla="*/ 116077 w 575380"/>
              <a:gd name="connsiteY11-544" fmla="*/ 480176 h 518280"/>
              <a:gd name="connsiteX12-545" fmla="*/ 182058 w 575380"/>
              <a:gd name="connsiteY12-546" fmla="*/ 518280 h 518280"/>
              <a:gd name="connsiteX0-547" fmla="*/ 182058 w 575380"/>
              <a:gd name="connsiteY0-548" fmla="*/ 518280 h 518280"/>
              <a:gd name="connsiteX1-549" fmla="*/ 393306 w 575380"/>
              <a:gd name="connsiteY1-550" fmla="*/ 518280 h 518280"/>
              <a:gd name="connsiteX2-551" fmla="*/ 459296 w 575380"/>
              <a:gd name="connsiteY2-552" fmla="*/ 480191 h 518280"/>
              <a:gd name="connsiteX3-553" fmla="*/ 564920 w 575380"/>
              <a:gd name="connsiteY3-554" fmla="*/ 297244 h 518280"/>
              <a:gd name="connsiteX4-555" fmla="*/ 564929 w 575380"/>
              <a:gd name="connsiteY4-556" fmla="*/ 221051 h 518280"/>
              <a:gd name="connsiteX5-557" fmla="*/ 459305 w 575380"/>
              <a:gd name="connsiteY5-558" fmla="*/ 38104 h 518280"/>
              <a:gd name="connsiteX6-559" fmla="*/ 393323 w 575380"/>
              <a:gd name="connsiteY6-560" fmla="*/ 0 h 518280"/>
              <a:gd name="connsiteX7-561" fmla="*/ 182075 w 575380"/>
              <a:gd name="connsiteY7-562" fmla="*/ 0 h 518280"/>
              <a:gd name="connsiteX8-563" fmla="*/ 116085 w 575380"/>
              <a:gd name="connsiteY8-564" fmla="*/ 38089 h 518280"/>
              <a:gd name="connsiteX9-565" fmla="*/ 10461 w 575380"/>
              <a:gd name="connsiteY9-566" fmla="*/ 221036 h 518280"/>
              <a:gd name="connsiteX10-567" fmla="*/ 10453 w 575380"/>
              <a:gd name="connsiteY10-568" fmla="*/ 297229 h 518280"/>
              <a:gd name="connsiteX11-569" fmla="*/ 116077 w 575380"/>
              <a:gd name="connsiteY11-570" fmla="*/ 480176 h 518280"/>
              <a:gd name="connsiteX12-571" fmla="*/ 182058 w 575380"/>
              <a:gd name="connsiteY12-572" fmla="*/ 518280 h 5182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575380" h="518280">
                <a:moveTo>
                  <a:pt x="182058" y="518280"/>
                </a:moveTo>
                <a:cubicBezTo>
                  <a:pt x="182058" y="518280"/>
                  <a:pt x="393305" y="518280"/>
                  <a:pt x="393306" y="518280"/>
                </a:cubicBezTo>
                <a:cubicBezTo>
                  <a:pt x="421190" y="518280"/>
                  <a:pt x="445353" y="504339"/>
                  <a:pt x="459296" y="480191"/>
                </a:cubicBezTo>
                <a:cubicBezTo>
                  <a:pt x="459295" y="480191"/>
                  <a:pt x="564919" y="297244"/>
                  <a:pt x="564920" y="297244"/>
                </a:cubicBezTo>
                <a:cubicBezTo>
                  <a:pt x="578861" y="273096"/>
                  <a:pt x="578870" y="245199"/>
                  <a:pt x="564929" y="221051"/>
                </a:cubicBezTo>
                <a:cubicBezTo>
                  <a:pt x="564928" y="221051"/>
                  <a:pt x="459304" y="38104"/>
                  <a:pt x="459305" y="38104"/>
                </a:cubicBezTo>
                <a:cubicBezTo>
                  <a:pt x="445361" y="13956"/>
                  <a:pt x="421206" y="0"/>
                  <a:pt x="393323" y="0"/>
                </a:cubicBezTo>
                <a:cubicBezTo>
                  <a:pt x="393322" y="0"/>
                  <a:pt x="182074" y="0"/>
                  <a:pt x="182075" y="0"/>
                </a:cubicBezTo>
                <a:cubicBezTo>
                  <a:pt x="154189" y="0"/>
                  <a:pt x="130026" y="13941"/>
                  <a:pt x="116085" y="38089"/>
                </a:cubicBezTo>
                <a:cubicBezTo>
                  <a:pt x="116084" y="38089"/>
                  <a:pt x="10460" y="221036"/>
                  <a:pt x="10461" y="221036"/>
                </a:cubicBezTo>
                <a:cubicBezTo>
                  <a:pt x="-3482" y="245185"/>
                  <a:pt x="-3490" y="273081"/>
                  <a:pt x="10453" y="297229"/>
                </a:cubicBezTo>
                <a:cubicBezTo>
                  <a:pt x="10452" y="297229"/>
                  <a:pt x="116076" y="480176"/>
                  <a:pt x="116077" y="480176"/>
                </a:cubicBezTo>
                <a:cubicBezTo>
                  <a:pt x="130018" y="504325"/>
                  <a:pt x="154174" y="518280"/>
                  <a:pt x="182058" y="51828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oAutofit/>
          </a:bodyPr>
          <a:lstStyle/>
          <a:p>
            <a:pPr algn="ctr">
              <a:lnSpc>
                <a:spcPct val="150000"/>
              </a:lnSpc>
            </a:pPr>
            <a:r>
              <a:rPr lang="en-US" dirty="0">
                <a:latin typeface="Arial" panose="020B0604020202020204" pitchFamily="34" charset="0"/>
                <a:sym typeface="Arial" panose="020B0604020202020204" pitchFamily="34" charset="0"/>
              </a:rPr>
              <a:t>06</a:t>
            </a:r>
          </a:p>
        </p:txBody>
      </p:sp>
      <p:sp>
        <p:nvSpPr>
          <p:cNvPr id="39" name="任意多边形: 形状 46"/>
          <p:cNvSpPr/>
          <p:nvPr>
            <p:custDataLst>
              <p:tags r:id="rId21"/>
            </p:custDataLst>
          </p:nvPr>
        </p:nvSpPr>
        <p:spPr>
          <a:xfrm rot="3610423" flipV="1">
            <a:off x="3196017" y="3845406"/>
            <a:ext cx="3443125" cy="1085080"/>
          </a:xfrm>
          <a:custGeom>
            <a:avLst/>
            <a:gdLst>
              <a:gd name="connsiteX0" fmla="*/ 0 w 3443125"/>
              <a:gd name="connsiteY0" fmla="*/ 1085080 h 1085080"/>
              <a:gd name="connsiteX1" fmla="*/ 3443125 w 3443125"/>
              <a:gd name="connsiteY1" fmla="*/ 1085080 h 1085080"/>
              <a:gd name="connsiteX2" fmla="*/ 3398397 w 3443125"/>
              <a:gd name="connsiteY2" fmla="*/ 1007063 h 1085080"/>
              <a:gd name="connsiteX3" fmla="*/ 2900550 w 3443125"/>
              <a:gd name="connsiteY3" fmla="*/ 149254 h 1085080"/>
              <a:gd name="connsiteX4" fmla="*/ 2868895 w 3443125"/>
              <a:gd name="connsiteY4" fmla="*/ 107351 h 1085080"/>
              <a:gd name="connsiteX5" fmla="*/ 2619757 w 3443125"/>
              <a:gd name="connsiteY5" fmla="*/ 4636 h 1085080"/>
              <a:gd name="connsiteX6" fmla="*/ 1114682 w 3443125"/>
              <a:gd name="connsiteY6" fmla="*/ 73 h 1085080"/>
              <a:gd name="connsiteX7" fmla="*/ 1090509 w 3443125"/>
              <a:gd name="connsiteY7" fmla="*/ 0 h 1085080"/>
              <a:gd name="connsiteX8" fmla="*/ 829740 w 3443125"/>
              <a:gd name="connsiteY8" fmla="*/ 0 h 1085080"/>
              <a:gd name="connsiteX9" fmla="*/ 742515 w 3443125"/>
              <a:gd name="connsiteY9" fmla="*/ 10815 h 1085080"/>
              <a:gd name="connsiteX10" fmla="*/ 528994 w 3443125"/>
              <a:gd name="connsiteY10" fmla="*/ 175219 h 1085080"/>
              <a:gd name="connsiteX11" fmla="*/ 80704 w 3443125"/>
              <a:gd name="connsiteY11" fmla="*/ 946272 h 108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43125" h="1085080">
                <a:moveTo>
                  <a:pt x="0" y="1085080"/>
                </a:moveTo>
                <a:lnTo>
                  <a:pt x="3443125" y="1085080"/>
                </a:lnTo>
                <a:lnTo>
                  <a:pt x="3398397" y="1007063"/>
                </a:lnTo>
                <a:lnTo>
                  <a:pt x="2900550" y="149254"/>
                </a:lnTo>
                <a:lnTo>
                  <a:pt x="2868895" y="107351"/>
                </a:lnTo>
                <a:cubicBezTo>
                  <a:pt x="2804158" y="41622"/>
                  <a:pt x="2716893" y="4931"/>
                  <a:pt x="2619757" y="4636"/>
                </a:cubicBezTo>
                <a:cubicBezTo>
                  <a:pt x="2619757" y="4636"/>
                  <a:pt x="1616373" y="1594"/>
                  <a:pt x="1114682" y="73"/>
                </a:cubicBezTo>
                <a:lnTo>
                  <a:pt x="1090509" y="0"/>
                </a:lnTo>
                <a:lnTo>
                  <a:pt x="829740" y="0"/>
                </a:lnTo>
                <a:lnTo>
                  <a:pt x="742515" y="10815"/>
                </a:lnTo>
                <a:cubicBezTo>
                  <a:pt x="653224" y="34015"/>
                  <a:pt x="577817" y="91243"/>
                  <a:pt x="528994" y="175219"/>
                </a:cubicBezTo>
                <a:cubicBezTo>
                  <a:pt x="528994" y="175219"/>
                  <a:pt x="304848" y="560745"/>
                  <a:pt x="80704" y="946272"/>
                </a:cubicBezTo>
                <a:close/>
              </a:path>
            </a:pathLst>
          </a:cu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Arial" panose="020B0604020202020204" pitchFamily="34" charset="0"/>
              <a:sym typeface="Arial" panose="020B0604020202020204" pitchFamily="34" charset="0"/>
            </a:endParaRPr>
          </a:p>
        </p:txBody>
      </p:sp>
      <p:sp>
        <p:nvSpPr>
          <p:cNvPr id="40" name="任意多边形: 形状 47"/>
          <p:cNvSpPr/>
          <p:nvPr>
            <p:custDataLst>
              <p:tags r:id="rId22"/>
            </p:custDataLst>
          </p:nvPr>
        </p:nvSpPr>
        <p:spPr>
          <a:xfrm rot="10423" flipV="1">
            <a:off x="4369424" y="4527841"/>
            <a:ext cx="3442710" cy="1085080"/>
          </a:xfrm>
          <a:custGeom>
            <a:avLst/>
            <a:gdLst>
              <a:gd name="connsiteX0" fmla="*/ 0 w 3442710"/>
              <a:gd name="connsiteY0" fmla="*/ 1085080 h 1085080"/>
              <a:gd name="connsiteX1" fmla="*/ 3442710 w 3442710"/>
              <a:gd name="connsiteY1" fmla="*/ 1085080 h 1085080"/>
              <a:gd name="connsiteX2" fmla="*/ 2893659 w 3442710"/>
              <a:gd name="connsiteY2" fmla="*/ 139044 h 1085080"/>
              <a:gd name="connsiteX3" fmla="*/ 2869252 w 3442710"/>
              <a:gd name="connsiteY3" fmla="*/ 106736 h 1085080"/>
              <a:gd name="connsiteX4" fmla="*/ 2620114 w 3442710"/>
              <a:gd name="connsiteY4" fmla="*/ 4021 h 1085080"/>
              <a:gd name="connsiteX5" fmla="*/ 1400724 w 3442710"/>
              <a:gd name="connsiteY5" fmla="*/ 324 h 1085080"/>
              <a:gd name="connsiteX6" fmla="*/ 1293775 w 3442710"/>
              <a:gd name="connsiteY6" fmla="*/ 0 h 1085080"/>
              <a:gd name="connsiteX7" fmla="*/ 825136 w 3442710"/>
              <a:gd name="connsiteY7" fmla="*/ 0 h 1085080"/>
              <a:gd name="connsiteX8" fmla="*/ 742873 w 3442710"/>
              <a:gd name="connsiteY8" fmla="*/ 10201 h 1085080"/>
              <a:gd name="connsiteX9" fmla="*/ 529350 w 3442710"/>
              <a:gd name="connsiteY9" fmla="*/ 174604 h 1085080"/>
              <a:gd name="connsiteX10" fmla="*/ 81060 w 3442710"/>
              <a:gd name="connsiteY10" fmla="*/ 945657 h 108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42710" h="1085080">
                <a:moveTo>
                  <a:pt x="0" y="1085080"/>
                </a:moveTo>
                <a:lnTo>
                  <a:pt x="3442710" y="1085080"/>
                </a:lnTo>
                <a:lnTo>
                  <a:pt x="2893659" y="139044"/>
                </a:lnTo>
                <a:lnTo>
                  <a:pt x="2869252" y="106736"/>
                </a:lnTo>
                <a:cubicBezTo>
                  <a:pt x="2804515" y="41007"/>
                  <a:pt x="2717249" y="4316"/>
                  <a:pt x="2620114" y="4021"/>
                </a:cubicBezTo>
                <a:cubicBezTo>
                  <a:pt x="2620114" y="4021"/>
                  <a:pt x="1923320" y="1909"/>
                  <a:pt x="1400724" y="324"/>
                </a:cubicBezTo>
                <a:lnTo>
                  <a:pt x="1293775" y="0"/>
                </a:lnTo>
                <a:lnTo>
                  <a:pt x="825136" y="0"/>
                </a:lnTo>
                <a:lnTo>
                  <a:pt x="742873" y="10201"/>
                </a:lnTo>
                <a:cubicBezTo>
                  <a:pt x="653581" y="33401"/>
                  <a:pt x="578174" y="90629"/>
                  <a:pt x="529350" y="174604"/>
                </a:cubicBezTo>
                <a:cubicBezTo>
                  <a:pt x="529350" y="174604"/>
                  <a:pt x="305205" y="560130"/>
                  <a:pt x="81060" y="945657"/>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20204" pitchFamily="34" charset="0"/>
              <a:sym typeface="Arial" panose="020B0604020202020204" pitchFamily="34" charset="0"/>
            </a:endParaRPr>
          </a:p>
        </p:txBody>
      </p:sp>
      <p:sp>
        <p:nvSpPr>
          <p:cNvPr id="41" name="任意多边形: 形状 48"/>
          <p:cNvSpPr/>
          <p:nvPr>
            <p:custDataLst>
              <p:tags r:id="rId23"/>
            </p:custDataLst>
          </p:nvPr>
        </p:nvSpPr>
        <p:spPr>
          <a:xfrm rot="18010423" flipV="1">
            <a:off x="5546148" y="3852210"/>
            <a:ext cx="3444447" cy="1085080"/>
          </a:xfrm>
          <a:custGeom>
            <a:avLst/>
            <a:gdLst>
              <a:gd name="connsiteX0" fmla="*/ 3444447 w 3444447"/>
              <a:gd name="connsiteY0" fmla="*/ 1085080 h 1085080"/>
              <a:gd name="connsiteX1" fmla="*/ 3369528 w 3444447"/>
              <a:gd name="connsiteY1" fmla="*/ 954403 h 1085080"/>
              <a:gd name="connsiteX2" fmla="*/ 3286785 w 3444447"/>
              <a:gd name="connsiteY2" fmla="*/ 810079 h 1085080"/>
              <a:gd name="connsiteX3" fmla="*/ 3270720 w 3444447"/>
              <a:gd name="connsiteY3" fmla="*/ 782058 h 1085080"/>
              <a:gd name="connsiteX4" fmla="*/ 2907612 w 3444447"/>
              <a:gd name="connsiteY4" fmla="*/ 156408 h 1085080"/>
              <a:gd name="connsiteX5" fmla="*/ 2869162 w 3444447"/>
              <a:gd name="connsiteY5" fmla="*/ 105510 h 1085080"/>
              <a:gd name="connsiteX6" fmla="*/ 2620024 w 3444447"/>
              <a:gd name="connsiteY6" fmla="*/ 2797 h 1085080"/>
              <a:gd name="connsiteX7" fmla="*/ 1728128 w 3444447"/>
              <a:gd name="connsiteY7" fmla="*/ 93 h 1085080"/>
              <a:gd name="connsiteX8" fmla="*/ 1697420 w 3444447"/>
              <a:gd name="connsiteY8" fmla="*/ 0 h 1085080"/>
              <a:gd name="connsiteX9" fmla="*/ 815176 w 3444447"/>
              <a:gd name="connsiteY9" fmla="*/ 0 h 1085080"/>
              <a:gd name="connsiteX10" fmla="*/ 742783 w 3444447"/>
              <a:gd name="connsiteY10" fmla="*/ 8977 h 1085080"/>
              <a:gd name="connsiteX11" fmla="*/ 529260 w 3444447"/>
              <a:gd name="connsiteY11" fmla="*/ 173380 h 1085080"/>
              <a:gd name="connsiteX12" fmla="*/ 490735 w 3444447"/>
              <a:gd name="connsiteY12" fmla="*/ 239642 h 1085080"/>
              <a:gd name="connsiteX13" fmla="*/ 452086 w 3444447"/>
              <a:gd name="connsiteY13" fmla="*/ 306118 h 1085080"/>
              <a:gd name="connsiteX14" fmla="*/ 0 w 3444447"/>
              <a:gd name="connsiteY14" fmla="*/ 1085080 h 108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44447" h="1085080">
                <a:moveTo>
                  <a:pt x="3444447" y="1085080"/>
                </a:moveTo>
                <a:lnTo>
                  <a:pt x="3369528" y="954403"/>
                </a:lnTo>
                <a:cubicBezTo>
                  <a:pt x="3341803" y="906043"/>
                  <a:pt x="3314077" y="857683"/>
                  <a:pt x="3286785" y="810079"/>
                </a:cubicBezTo>
                <a:lnTo>
                  <a:pt x="3270720" y="782058"/>
                </a:lnTo>
                <a:lnTo>
                  <a:pt x="2907612" y="156408"/>
                </a:lnTo>
                <a:lnTo>
                  <a:pt x="2869162" y="105510"/>
                </a:lnTo>
                <a:cubicBezTo>
                  <a:pt x="2804425" y="39782"/>
                  <a:pt x="2717160" y="3091"/>
                  <a:pt x="2620024" y="2797"/>
                </a:cubicBezTo>
                <a:cubicBezTo>
                  <a:pt x="2620024" y="2797"/>
                  <a:pt x="2174076" y="1445"/>
                  <a:pt x="1728128" y="93"/>
                </a:cubicBezTo>
                <a:lnTo>
                  <a:pt x="1697420" y="0"/>
                </a:lnTo>
                <a:lnTo>
                  <a:pt x="815176" y="0"/>
                </a:lnTo>
                <a:lnTo>
                  <a:pt x="742783" y="8977"/>
                </a:lnTo>
                <a:cubicBezTo>
                  <a:pt x="653491" y="32177"/>
                  <a:pt x="578083" y="89405"/>
                  <a:pt x="529260" y="173380"/>
                </a:cubicBezTo>
                <a:cubicBezTo>
                  <a:pt x="529260" y="173380"/>
                  <a:pt x="515251" y="197475"/>
                  <a:pt x="490735" y="239642"/>
                </a:cubicBezTo>
                <a:lnTo>
                  <a:pt x="452086" y="306118"/>
                </a:lnTo>
                <a:lnTo>
                  <a:pt x="0" y="1085080"/>
                </a:lnTo>
                <a:close/>
              </a:path>
            </a:pathLst>
          </a:custGeom>
          <a:solidFill>
            <a:schemeClr val="accent1">
              <a:lumMod val="70000"/>
              <a:lumOff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20204" pitchFamily="34" charset="0"/>
              <a:sym typeface="Arial" panose="020B0604020202020204" pitchFamily="34" charset="0"/>
            </a:endParaRPr>
          </a:p>
        </p:txBody>
      </p:sp>
      <p:sp>
        <p:nvSpPr>
          <p:cNvPr id="42" name="任意多边形: 形状 49"/>
          <p:cNvSpPr/>
          <p:nvPr>
            <p:custDataLst>
              <p:tags r:id="rId24"/>
            </p:custDataLst>
          </p:nvPr>
        </p:nvSpPr>
        <p:spPr>
          <a:xfrm rot="14410423" flipV="1">
            <a:off x="5557644" y="2495954"/>
            <a:ext cx="3438034" cy="1081444"/>
          </a:xfrm>
          <a:custGeom>
            <a:avLst/>
            <a:gdLst>
              <a:gd name="connsiteX0" fmla="*/ 3438034 w 3438034"/>
              <a:gd name="connsiteY0" fmla="*/ 1081444 h 1081444"/>
              <a:gd name="connsiteX1" fmla="*/ 3366698 w 3438034"/>
              <a:gd name="connsiteY1" fmla="*/ 957016 h 1081444"/>
              <a:gd name="connsiteX2" fmla="*/ 2945022 w 3438034"/>
              <a:gd name="connsiteY2" fmla="*/ 221512 h 1081444"/>
              <a:gd name="connsiteX3" fmla="*/ 2934533 w 3438034"/>
              <a:gd name="connsiteY3" fmla="*/ 203217 h 1081444"/>
              <a:gd name="connsiteX4" fmla="*/ 2922484 w 3438034"/>
              <a:gd name="connsiteY4" fmla="*/ 182455 h 1081444"/>
              <a:gd name="connsiteX5" fmla="*/ 2866332 w 3438034"/>
              <a:gd name="connsiteY5" fmla="*/ 108124 h 1081444"/>
              <a:gd name="connsiteX6" fmla="*/ 2617193 w 3438034"/>
              <a:gd name="connsiteY6" fmla="*/ 5410 h 1081444"/>
              <a:gd name="connsiteX7" fmla="*/ 833400 w 3438034"/>
              <a:gd name="connsiteY7" fmla="*/ 2 h 1081444"/>
              <a:gd name="connsiteX8" fmla="*/ 526430 w 3438034"/>
              <a:gd name="connsiteY8" fmla="*/ 175992 h 1081444"/>
              <a:gd name="connsiteX9" fmla="*/ 78140 w 3438034"/>
              <a:gd name="connsiteY9" fmla="*/ 947045 h 1081444"/>
              <a:gd name="connsiteX10" fmla="*/ 0 w 3438034"/>
              <a:gd name="connsiteY10" fmla="*/ 1081444 h 1081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38034" h="1081444">
                <a:moveTo>
                  <a:pt x="3438034" y="1081444"/>
                </a:moveTo>
                <a:lnTo>
                  <a:pt x="3366698" y="957016"/>
                </a:lnTo>
                <a:cubicBezTo>
                  <a:pt x="3186483" y="642678"/>
                  <a:pt x="3006267" y="328339"/>
                  <a:pt x="2945022" y="221512"/>
                </a:cubicBezTo>
                <a:lnTo>
                  <a:pt x="2934533" y="203217"/>
                </a:lnTo>
                <a:lnTo>
                  <a:pt x="2922484" y="182455"/>
                </a:lnTo>
                <a:lnTo>
                  <a:pt x="2866332" y="108124"/>
                </a:lnTo>
                <a:cubicBezTo>
                  <a:pt x="2801594" y="42396"/>
                  <a:pt x="2714330" y="5705"/>
                  <a:pt x="2617193" y="5410"/>
                </a:cubicBezTo>
                <a:cubicBezTo>
                  <a:pt x="2617193" y="5410"/>
                  <a:pt x="833400" y="2"/>
                  <a:pt x="833400" y="2"/>
                </a:cubicBezTo>
                <a:cubicBezTo>
                  <a:pt x="703885" y="-391"/>
                  <a:pt x="591527" y="64025"/>
                  <a:pt x="526430" y="175992"/>
                </a:cubicBezTo>
                <a:cubicBezTo>
                  <a:pt x="526430" y="175992"/>
                  <a:pt x="302285" y="561519"/>
                  <a:pt x="78140" y="947045"/>
                </a:cubicBezTo>
                <a:lnTo>
                  <a:pt x="0" y="1081444"/>
                </a:lnTo>
                <a:close/>
              </a:path>
            </a:pathLst>
          </a:custGeom>
          <a:solidFill>
            <a:schemeClr val="accent1">
              <a:lumMod val="80000"/>
              <a:lumOff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20204" pitchFamily="34" charset="0"/>
              <a:sym typeface="Arial" panose="020B0604020202020204" pitchFamily="34" charset="0"/>
            </a:endParaRPr>
          </a:p>
        </p:txBody>
      </p:sp>
      <p:sp>
        <p:nvSpPr>
          <p:cNvPr id="43" name="任意多边形: 形状 50"/>
          <p:cNvSpPr/>
          <p:nvPr>
            <p:custDataLst>
              <p:tags r:id="rId25"/>
            </p:custDataLst>
          </p:nvPr>
        </p:nvSpPr>
        <p:spPr>
          <a:xfrm rot="10810423" flipV="1">
            <a:off x="4532823" y="1811848"/>
            <a:ext cx="3288901" cy="1084993"/>
          </a:xfrm>
          <a:custGeom>
            <a:avLst/>
            <a:gdLst>
              <a:gd name="connsiteX0" fmla="*/ 2619256 w 3288901"/>
              <a:gd name="connsiteY0" fmla="*/ 5410 h 1084993"/>
              <a:gd name="connsiteX1" fmla="*/ 835464 w 3288901"/>
              <a:gd name="connsiteY1" fmla="*/ 2 h 1084993"/>
              <a:gd name="connsiteX2" fmla="*/ 528493 w 3288901"/>
              <a:gd name="connsiteY2" fmla="*/ 175993 h 1084993"/>
              <a:gd name="connsiteX3" fmla="*/ 80203 w 3288901"/>
              <a:gd name="connsiteY3" fmla="*/ 947046 h 1084993"/>
              <a:gd name="connsiteX4" fmla="*/ 0 w 3288901"/>
              <a:gd name="connsiteY4" fmla="*/ 1084993 h 1084993"/>
              <a:gd name="connsiteX5" fmla="*/ 3134591 w 3288901"/>
              <a:gd name="connsiteY5" fmla="*/ 1084993 h 1084993"/>
              <a:gd name="connsiteX6" fmla="*/ 3288901 w 3288901"/>
              <a:gd name="connsiteY6" fmla="*/ 817721 h 1084993"/>
              <a:gd name="connsiteX7" fmla="*/ 3286018 w 3288901"/>
              <a:gd name="connsiteY7" fmla="*/ 812692 h 1084993"/>
              <a:gd name="connsiteX8" fmla="*/ 3205874 w 3288901"/>
              <a:gd name="connsiteY8" fmla="*/ 672902 h 1084993"/>
              <a:gd name="connsiteX9" fmla="*/ 3165811 w 3288901"/>
              <a:gd name="connsiteY9" fmla="*/ 603023 h 1084993"/>
              <a:gd name="connsiteX10" fmla="*/ 2912373 w 3288901"/>
              <a:gd name="connsiteY10" fmla="*/ 166340 h 1084993"/>
              <a:gd name="connsiteX11" fmla="*/ 2868395 w 3288901"/>
              <a:gd name="connsiteY11" fmla="*/ 108124 h 1084993"/>
              <a:gd name="connsiteX12" fmla="*/ 2619256 w 3288901"/>
              <a:gd name="connsiteY12" fmla="*/ 5410 h 1084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8901" h="1084993">
                <a:moveTo>
                  <a:pt x="2619256" y="5410"/>
                </a:moveTo>
                <a:cubicBezTo>
                  <a:pt x="2619256" y="5410"/>
                  <a:pt x="835464" y="2"/>
                  <a:pt x="835464" y="2"/>
                </a:cubicBezTo>
                <a:cubicBezTo>
                  <a:pt x="705949" y="-391"/>
                  <a:pt x="593590" y="64026"/>
                  <a:pt x="528493" y="175993"/>
                </a:cubicBezTo>
                <a:cubicBezTo>
                  <a:pt x="528493" y="175993"/>
                  <a:pt x="304348" y="561519"/>
                  <a:pt x="80203" y="947046"/>
                </a:cubicBezTo>
                <a:lnTo>
                  <a:pt x="0" y="1084993"/>
                </a:lnTo>
                <a:lnTo>
                  <a:pt x="3134591" y="1084993"/>
                </a:lnTo>
                <a:lnTo>
                  <a:pt x="3288901" y="817721"/>
                </a:lnTo>
                <a:lnTo>
                  <a:pt x="3286018" y="812692"/>
                </a:lnTo>
                <a:cubicBezTo>
                  <a:pt x="3258726" y="765088"/>
                  <a:pt x="3231866" y="718240"/>
                  <a:pt x="3205874" y="672902"/>
                </a:cubicBezTo>
                <a:lnTo>
                  <a:pt x="3165811" y="603023"/>
                </a:lnTo>
                <a:lnTo>
                  <a:pt x="2912373" y="166340"/>
                </a:lnTo>
                <a:lnTo>
                  <a:pt x="2868395" y="108124"/>
                </a:lnTo>
                <a:cubicBezTo>
                  <a:pt x="2803657" y="42395"/>
                  <a:pt x="2716392" y="5705"/>
                  <a:pt x="2619256" y="5410"/>
                </a:cubicBezTo>
                <a:close/>
              </a:path>
            </a:pathLst>
          </a:cu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20204" pitchFamily="34" charset="0"/>
              <a:sym typeface="Arial" panose="020B0604020202020204" pitchFamily="34" charset="0"/>
            </a:endParaRPr>
          </a:p>
        </p:txBody>
      </p:sp>
      <p:sp>
        <p:nvSpPr>
          <p:cNvPr id="44" name="任意多边形: 形状 51"/>
          <p:cNvSpPr/>
          <p:nvPr>
            <p:custDataLst>
              <p:tags r:id="rId26"/>
            </p:custDataLst>
          </p:nvPr>
        </p:nvSpPr>
        <p:spPr>
          <a:xfrm rot="7210423" flipV="1">
            <a:off x="3493268" y="2318959"/>
            <a:ext cx="3051225" cy="1083767"/>
          </a:xfrm>
          <a:custGeom>
            <a:avLst/>
            <a:gdLst>
              <a:gd name="connsiteX0" fmla="*/ 3020887 w 3051225"/>
              <a:gd name="connsiteY0" fmla="*/ 351854 h 1083767"/>
              <a:gd name="connsiteX1" fmla="*/ 3051225 w 3051225"/>
              <a:gd name="connsiteY1" fmla="*/ 404401 h 1083767"/>
              <a:gd name="connsiteX2" fmla="*/ 3038331 w 3051225"/>
              <a:gd name="connsiteY2" fmla="*/ 381912 h 1083767"/>
              <a:gd name="connsiteX3" fmla="*/ 527780 w 3051225"/>
              <a:gd name="connsiteY3" fmla="*/ 175993 h 1083767"/>
              <a:gd name="connsiteX4" fmla="*/ 79490 w 3051225"/>
              <a:gd name="connsiteY4" fmla="*/ 947046 h 1083767"/>
              <a:gd name="connsiteX5" fmla="*/ 0 w 3051225"/>
              <a:gd name="connsiteY5" fmla="*/ 1083767 h 1083767"/>
              <a:gd name="connsiteX6" fmla="*/ 2190514 w 3051225"/>
              <a:gd name="connsiteY6" fmla="*/ 1083767 h 1083767"/>
              <a:gd name="connsiteX7" fmla="*/ 1566082 w 3051225"/>
              <a:gd name="connsiteY7" fmla="*/ 2219 h 1083767"/>
              <a:gd name="connsiteX8" fmla="*/ 1560287 w 3051225"/>
              <a:gd name="connsiteY8" fmla="*/ 2202 h 1083767"/>
              <a:gd name="connsiteX9" fmla="*/ 834750 w 3051225"/>
              <a:gd name="connsiteY9" fmla="*/ 2 h 1083767"/>
              <a:gd name="connsiteX10" fmla="*/ 527780 w 3051225"/>
              <a:gd name="connsiteY10" fmla="*/ 175993 h 108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51225" h="1083767">
                <a:moveTo>
                  <a:pt x="3020887" y="351854"/>
                </a:moveTo>
                <a:lnTo>
                  <a:pt x="3051225" y="404401"/>
                </a:lnTo>
                <a:lnTo>
                  <a:pt x="3038331" y="381912"/>
                </a:lnTo>
                <a:close/>
                <a:moveTo>
                  <a:pt x="527780" y="175993"/>
                </a:moveTo>
                <a:cubicBezTo>
                  <a:pt x="527780" y="175993"/>
                  <a:pt x="303635" y="561520"/>
                  <a:pt x="79490" y="947046"/>
                </a:cubicBezTo>
                <a:lnTo>
                  <a:pt x="0" y="1083767"/>
                </a:lnTo>
                <a:lnTo>
                  <a:pt x="2190514" y="1083767"/>
                </a:lnTo>
                <a:lnTo>
                  <a:pt x="1566082" y="2219"/>
                </a:lnTo>
                <a:lnTo>
                  <a:pt x="1560287" y="2202"/>
                </a:lnTo>
                <a:cubicBezTo>
                  <a:pt x="1176180" y="1037"/>
                  <a:pt x="834750" y="2"/>
                  <a:pt x="834750" y="2"/>
                </a:cubicBezTo>
                <a:cubicBezTo>
                  <a:pt x="705235" y="-390"/>
                  <a:pt x="592877" y="64027"/>
                  <a:pt x="527780" y="17599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20204" pitchFamily="34" charset="0"/>
              <a:sym typeface="Arial" panose="020B0604020202020204" pitchFamily="34" charset="0"/>
            </a:endParaRPr>
          </a:p>
        </p:txBody>
      </p:sp>
      <p:sp>
        <p:nvSpPr>
          <p:cNvPr id="45" name="任意多边形: 形状 68"/>
          <p:cNvSpPr/>
          <p:nvPr>
            <p:custDataLst>
              <p:tags r:id="rId27"/>
            </p:custDataLst>
          </p:nvPr>
        </p:nvSpPr>
        <p:spPr>
          <a:xfrm>
            <a:off x="7476352" y="3525418"/>
            <a:ext cx="360050" cy="335281"/>
          </a:xfrm>
          <a:custGeom>
            <a:avLst/>
            <a:gdLst>
              <a:gd name="connsiteX0" fmla="*/ 259454 w 360050"/>
              <a:gd name="connsiteY0" fmla="*/ 199592 h 335281"/>
              <a:gd name="connsiteX1" fmla="*/ 223537 w 360050"/>
              <a:gd name="connsiteY1" fmla="*/ 235510 h 335281"/>
              <a:gd name="connsiteX2" fmla="*/ 259454 w 360050"/>
              <a:gd name="connsiteY2" fmla="*/ 271428 h 335281"/>
              <a:gd name="connsiteX3" fmla="*/ 295373 w 360050"/>
              <a:gd name="connsiteY3" fmla="*/ 235510 h 335281"/>
              <a:gd name="connsiteX4" fmla="*/ 259454 w 360050"/>
              <a:gd name="connsiteY4" fmla="*/ 199592 h 335281"/>
              <a:gd name="connsiteX5" fmla="*/ 83807 w 360050"/>
              <a:gd name="connsiteY5" fmla="*/ 167615 h 335281"/>
              <a:gd name="connsiteX6" fmla="*/ 127706 w 360050"/>
              <a:gd name="connsiteY6" fmla="*/ 185572 h 335281"/>
              <a:gd name="connsiteX7" fmla="*/ 161629 w 360050"/>
              <a:gd name="connsiteY7" fmla="*/ 175597 h 335281"/>
              <a:gd name="connsiteX8" fmla="*/ 149655 w 360050"/>
              <a:gd name="connsiteY8" fmla="*/ 197546 h 335281"/>
              <a:gd name="connsiteX9" fmla="*/ 153646 w 360050"/>
              <a:gd name="connsiteY9" fmla="*/ 217500 h 335281"/>
              <a:gd name="connsiteX10" fmla="*/ 171605 w 360050"/>
              <a:gd name="connsiteY10" fmla="*/ 229473 h 335281"/>
              <a:gd name="connsiteX11" fmla="*/ 171605 w 360050"/>
              <a:gd name="connsiteY11" fmla="*/ 235459 h 335281"/>
              <a:gd name="connsiteX12" fmla="*/ 171605 w 360050"/>
              <a:gd name="connsiteY12" fmla="*/ 241445 h 335281"/>
              <a:gd name="connsiteX13" fmla="*/ 155643 w 360050"/>
              <a:gd name="connsiteY13" fmla="*/ 253416 h 335281"/>
              <a:gd name="connsiteX14" fmla="*/ 151651 w 360050"/>
              <a:gd name="connsiteY14" fmla="*/ 273372 h 335281"/>
              <a:gd name="connsiteX15" fmla="*/ 171605 w 360050"/>
              <a:gd name="connsiteY15" fmla="*/ 309288 h 335281"/>
              <a:gd name="connsiteX16" fmla="*/ 175596 w 360050"/>
              <a:gd name="connsiteY16" fmla="*/ 311283 h 335281"/>
              <a:gd name="connsiteX17" fmla="*/ 63853 w 360050"/>
              <a:gd name="connsiteY17" fmla="*/ 311283 h 335281"/>
              <a:gd name="connsiteX18" fmla="*/ 37913 w 360050"/>
              <a:gd name="connsiteY18" fmla="*/ 285344 h 335281"/>
              <a:gd name="connsiteX19" fmla="*/ 37913 w 360050"/>
              <a:gd name="connsiteY19" fmla="*/ 185572 h 335281"/>
              <a:gd name="connsiteX20" fmla="*/ 39908 w 360050"/>
              <a:gd name="connsiteY20" fmla="*/ 185572 h 335281"/>
              <a:gd name="connsiteX21" fmla="*/ 83807 w 360050"/>
              <a:gd name="connsiteY21" fmla="*/ 167615 h 335281"/>
              <a:gd name="connsiteX22" fmla="*/ 239501 w 360050"/>
              <a:gd name="connsiteY22" fmla="*/ 139730 h 335281"/>
              <a:gd name="connsiteX23" fmla="*/ 279409 w 360050"/>
              <a:gd name="connsiteY23" fmla="*/ 139730 h 335281"/>
              <a:gd name="connsiteX24" fmla="*/ 285396 w 360050"/>
              <a:gd name="connsiteY24" fmla="*/ 143722 h 335281"/>
              <a:gd name="connsiteX25" fmla="*/ 289386 w 360050"/>
              <a:gd name="connsiteY25" fmla="*/ 169662 h 335281"/>
              <a:gd name="connsiteX26" fmla="*/ 307344 w 360050"/>
              <a:gd name="connsiteY26" fmla="*/ 179639 h 335281"/>
              <a:gd name="connsiteX27" fmla="*/ 333285 w 360050"/>
              <a:gd name="connsiteY27" fmla="*/ 169662 h 335281"/>
              <a:gd name="connsiteX28" fmla="*/ 339272 w 360050"/>
              <a:gd name="connsiteY28" fmla="*/ 171657 h 335281"/>
              <a:gd name="connsiteX29" fmla="*/ 359224 w 360050"/>
              <a:gd name="connsiteY29" fmla="*/ 205578 h 335281"/>
              <a:gd name="connsiteX30" fmla="*/ 357229 w 360050"/>
              <a:gd name="connsiteY30" fmla="*/ 211564 h 335281"/>
              <a:gd name="connsiteX31" fmla="*/ 335281 w 360050"/>
              <a:gd name="connsiteY31" fmla="*/ 227529 h 335281"/>
              <a:gd name="connsiteX32" fmla="*/ 335281 w 360050"/>
              <a:gd name="connsiteY32" fmla="*/ 237506 h 335281"/>
              <a:gd name="connsiteX33" fmla="*/ 335281 w 360050"/>
              <a:gd name="connsiteY33" fmla="*/ 247482 h 335281"/>
              <a:gd name="connsiteX34" fmla="*/ 357229 w 360050"/>
              <a:gd name="connsiteY34" fmla="*/ 263445 h 335281"/>
              <a:gd name="connsiteX35" fmla="*/ 359224 w 360050"/>
              <a:gd name="connsiteY35" fmla="*/ 269432 h 335281"/>
              <a:gd name="connsiteX36" fmla="*/ 339272 w 360050"/>
              <a:gd name="connsiteY36" fmla="*/ 303353 h 335281"/>
              <a:gd name="connsiteX37" fmla="*/ 333285 w 360050"/>
              <a:gd name="connsiteY37" fmla="*/ 305348 h 335281"/>
              <a:gd name="connsiteX38" fmla="*/ 307344 w 360050"/>
              <a:gd name="connsiteY38" fmla="*/ 295371 h 335281"/>
              <a:gd name="connsiteX39" fmla="*/ 289386 w 360050"/>
              <a:gd name="connsiteY39" fmla="*/ 305348 h 335281"/>
              <a:gd name="connsiteX40" fmla="*/ 285396 w 360050"/>
              <a:gd name="connsiteY40" fmla="*/ 331290 h 335281"/>
              <a:gd name="connsiteX41" fmla="*/ 279409 w 360050"/>
              <a:gd name="connsiteY41" fmla="*/ 335281 h 335281"/>
              <a:gd name="connsiteX42" fmla="*/ 239501 w 360050"/>
              <a:gd name="connsiteY42" fmla="*/ 335281 h 335281"/>
              <a:gd name="connsiteX43" fmla="*/ 233515 w 360050"/>
              <a:gd name="connsiteY43" fmla="*/ 331290 h 335281"/>
              <a:gd name="connsiteX44" fmla="*/ 229524 w 360050"/>
              <a:gd name="connsiteY44" fmla="*/ 305348 h 335281"/>
              <a:gd name="connsiteX45" fmla="*/ 211564 w 360050"/>
              <a:gd name="connsiteY45" fmla="*/ 295371 h 335281"/>
              <a:gd name="connsiteX46" fmla="*/ 185625 w 360050"/>
              <a:gd name="connsiteY46" fmla="*/ 305348 h 335281"/>
              <a:gd name="connsiteX47" fmla="*/ 179639 w 360050"/>
              <a:gd name="connsiteY47" fmla="*/ 303353 h 335281"/>
              <a:gd name="connsiteX48" fmla="*/ 159685 w 360050"/>
              <a:gd name="connsiteY48" fmla="*/ 269432 h 335281"/>
              <a:gd name="connsiteX49" fmla="*/ 163676 w 360050"/>
              <a:gd name="connsiteY49" fmla="*/ 261450 h 335281"/>
              <a:gd name="connsiteX50" fmla="*/ 185625 w 360050"/>
              <a:gd name="connsiteY50" fmla="*/ 245486 h 335281"/>
              <a:gd name="connsiteX51" fmla="*/ 185625 w 360050"/>
              <a:gd name="connsiteY51" fmla="*/ 225533 h 335281"/>
              <a:gd name="connsiteX52" fmla="*/ 163676 w 360050"/>
              <a:gd name="connsiteY52" fmla="*/ 209569 h 335281"/>
              <a:gd name="connsiteX53" fmla="*/ 161680 w 360050"/>
              <a:gd name="connsiteY53" fmla="*/ 203583 h 335281"/>
              <a:gd name="connsiteX54" fmla="*/ 181634 w 360050"/>
              <a:gd name="connsiteY54" fmla="*/ 169662 h 335281"/>
              <a:gd name="connsiteX55" fmla="*/ 187621 w 360050"/>
              <a:gd name="connsiteY55" fmla="*/ 167667 h 335281"/>
              <a:gd name="connsiteX56" fmla="*/ 211564 w 360050"/>
              <a:gd name="connsiteY56" fmla="*/ 177644 h 335281"/>
              <a:gd name="connsiteX57" fmla="*/ 229524 w 360050"/>
              <a:gd name="connsiteY57" fmla="*/ 167667 h 335281"/>
              <a:gd name="connsiteX58" fmla="*/ 233515 w 360050"/>
              <a:gd name="connsiteY58" fmla="*/ 143722 h 335281"/>
              <a:gd name="connsiteX59" fmla="*/ 239501 w 360050"/>
              <a:gd name="connsiteY59" fmla="*/ 139730 h 335281"/>
              <a:gd name="connsiteX60" fmla="*/ 27936 w 360050"/>
              <a:gd name="connsiteY60" fmla="*/ 39908 h 335281"/>
              <a:gd name="connsiteX61" fmla="*/ 325251 w 360050"/>
              <a:gd name="connsiteY61" fmla="*/ 39908 h 335281"/>
              <a:gd name="connsiteX62" fmla="*/ 359173 w 360050"/>
              <a:gd name="connsiteY62" fmla="*/ 121720 h 335281"/>
              <a:gd name="connsiteX63" fmla="*/ 341216 w 360050"/>
              <a:gd name="connsiteY63" fmla="*/ 159632 h 335281"/>
              <a:gd name="connsiteX64" fmla="*/ 335229 w 360050"/>
              <a:gd name="connsiteY64" fmla="*/ 157637 h 335281"/>
              <a:gd name="connsiteX65" fmla="*/ 331239 w 360050"/>
              <a:gd name="connsiteY65" fmla="*/ 157637 h 335281"/>
              <a:gd name="connsiteX66" fmla="*/ 309288 w 360050"/>
              <a:gd name="connsiteY66" fmla="*/ 165618 h 335281"/>
              <a:gd name="connsiteX67" fmla="*/ 299312 w 360050"/>
              <a:gd name="connsiteY67" fmla="*/ 159632 h 335281"/>
              <a:gd name="connsiteX68" fmla="*/ 295321 w 360050"/>
              <a:gd name="connsiteY68" fmla="*/ 137683 h 335281"/>
              <a:gd name="connsiteX69" fmla="*/ 279358 w 360050"/>
              <a:gd name="connsiteY69" fmla="*/ 125711 h 335281"/>
              <a:gd name="connsiteX70" fmla="*/ 269380 w 360050"/>
              <a:gd name="connsiteY70" fmla="*/ 125711 h 335281"/>
              <a:gd name="connsiteX71" fmla="*/ 239450 w 360050"/>
              <a:gd name="connsiteY71" fmla="*/ 125711 h 335281"/>
              <a:gd name="connsiteX72" fmla="*/ 223485 w 360050"/>
              <a:gd name="connsiteY72" fmla="*/ 137683 h 335281"/>
              <a:gd name="connsiteX73" fmla="*/ 219495 w 360050"/>
              <a:gd name="connsiteY73" fmla="*/ 159632 h 335281"/>
              <a:gd name="connsiteX74" fmla="*/ 211513 w 360050"/>
              <a:gd name="connsiteY74" fmla="*/ 165618 h 335281"/>
              <a:gd name="connsiteX75" fmla="*/ 179588 w 360050"/>
              <a:gd name="connsiteY75" fmla="*/ 121720 h 335281"/>
              <a:gd name="connsiteX76" fmla="*/ 135689 w 360050"/>
              <a:gd name="connsiteY76" fmla="*/ 165618 h 335281"/>
              <a:gd name="connsiteX77" fmla="*/ 89794 w 360050"/>
              <a:gd name="connsiteY77" fmla="*/ 121720 h 335281"/>
              <a:gd name="connsiteX78" fmla="*/ 45895 w 360050"/>
              <a:gd name="connsiteY78" fmla="*/ 165618 h 335281"/>
              <a:gd name="connsiteX79" fmla="*/ 0 w 360050"/>
              <a:gd name="connsiteY79" fmla="*/ 121720 h 335281"/>
              <a:gd name="connsiteX80" fmla="*/ 55872 w 360050"/>
              <a:gd name="connsiteY80" fmla="*/ 0 h 335281"/>
              <a:gd name="connsiteX81" fmla="*/ 295321 w 360050"/>
              <a:gd name="connsiteY81" fmla="*/ 0 h 335281"/>
              <a:gd name="connsiteX82" fmla="*/ 311283 w 360050"/>
              <a:gd name="connsiteY82" fmla="*/ 11972 h 335281"/>
              <a:gd name="connsiteX83" fmla="*/ 295321 w 360050"/>
              <a:gd name="connsiteY83" fmla="*/ 25940 h 335281"/>
              <a:gd name="connsiteX84" fmla="*/ 55872 w 360050"/>
              <a:gd name="connsiteY84" fmla="*/ 25940 h 335281"/>
              <a:gd name="connsiteX85" fmla="*/ 39908 w 360050"/>
              <a:gd name="connsiteY85" fmla="*/ 11972 h 335281"/>
              <a:gd name="connsiteX86" fmla="*/ 55872 w 360050"/>
              <a:gd name="connsiteY86" fmla="*/ 0 h 33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60050" h="335281">
                <a:moveTo>
                  <a:pt x="259454" y="199592"/>
                </a:moveTo>
                <a:cubicBezTo>
                  <a:pt x="239501" y="199592"/>
                  <a:pt x="223537" y="215555"/>
                  <a:pt x="223537" y="235510"/>
                </a:cubicBezTo>
                <a:cubicBezTo>
                  <a:pt x="223537" y="255463"/>
                  <a:pt x="239501" y="271428"/>
                  <a:pt x="259454" y="271428"/>
                </a:cubicBezTo>
                <a:cubicBezTo>
                  <a:pt x="279409" y="271428"/>
                  <a:pt x="295373" y="255463"/>
                  <a:pt x="295373" y="235510"/>
                </a:cubicBezTo>
                <a:cubicBezTo>
                  <a:pt x="295373" y="215555"/>
                  <a:pt x="279409" y="199592"/>
                  <a:pt x="259454" y="199592"/>
                </a:cubicBezTo>
                <a:close/>
                <a:moveTo>
                  <a:pt x="83807" y="167615"/>
                </a:moveTo>
                <a:cubicBezTo>
                  <a:pt x="95780" y="179587"/>
                  <a:pt x="111743" y="185572"/>
                  <a:pt x="127706" y="185572"/>
                </a:cubicBezTo>
                <a:cubicBezTo>
                  <a:pt x="139679" y="185572"/>
                  <a:pt x="151651" y="181581"/>
                  <a:pt x="161629" y="175597"/>
                </a:cubicBezTo>
                <a:lnTo>
                  <a:pt x="149655" y="197546"/>
                </a:lnTo>
                <a:cubicBezTo>
                  <a:pt x="145664" y="203531"/>
                  <a:pt x="147660" y="213508"/>
                  <a:pt x="153646" y="217500"/>
                </a:cubicBezTo>
                <a:lnTo>
                  <a:pt x="171605" y="229473"/>
                </a:lnTo>
                <a:lnTo>
                  <a:pt x="171605" y="235459"/>
                </a:lnTo>
                <a:lnTo>
                  <a:pt x="171605" y="241445"/>
                </a:lnTo>
                <a:lnTo>
                  <a:pt x="155643" y="253416"/>
                </a:lnTo>
                <a:cubicBezTo>
                  <a:pt x="149655" y="257407"/>
                  <a:pt x="147660" y="267385"/>
                  <a:pt x="151651" y="273372"/>
                </a:cubicBezTo>
                <a:lnTo>
                  <a:pt x="171605" y="309288"/>
                </a:lnTo>
                <a:cubicBezTo>
                  <a:pt x="173600" y="309288"/>
                  <a:pt x="175596" y="311283"/>
                  <a:pt x="175596" y="311283"/>
                </a:cubicBezTo>
                <a:lnTo>
                  <a:pt x="63853" y="311283"/>
                </a:lnTo>
                <a:cubicBezTo>
                  <a:pt x="53876" y="311283"/>
                  <a:pt x="37913" y="301306"/>
                  <a:pt x="37913" y="285344"/>
                </a:cubicBezTo>
                <a:lnTo>
                  <a:pt x="37913" y="185572"/>
                </a:lnTo>
                <a:lnTo>
                  <a:pt x="39908" y="185572"/>
                </a:lnTo>
                <a:cubicBezTo>
                  <a:pt x="57867" y="185572"/>
                  <a:pt x="71835" y="179587"/>
                  <a:pt x="83807" y="167615"/>
                </a:cubicBezTo>
                <a:close/>
                <a:moveTo>
                  <a:pt x="239501" y="139730"/>
                </a:moveTo>
                <a:lnTo>
                  <a:pt x="279409" y="139730"/>
                </a:lnTo>
                <a:cubicBezTo>
                  <a:pt x="283400" y="139730"/>
                  <a:pt x="285396" y="141725"/>
                  <a:pt x="285396" y="143722"/>
                </a:cubicBezTo>
                <a:lnTo>
                  <a:pt x="289386" y="169662"/>
                </a:lnTo>
                <a:cubicBezTo>
                  <a:pt x="295373" y="171657"/>
                  <a:pt x="301359" y="175648"/>
                  <a:pt x="307344" y="179639"/>
                </a:cubicBezTo>
                <a:lnTo>
                  <a:pt x="333285" y="169662"/>
                </a:lnTo>
                <a:cubicBezTo>
                  <a:pt x="335281" y="167667"/>
                  <a:pt x="337276" y="169662"/>
                  <a:pt x="339272" y="171657"/>
                </a:cubicBezTo>
                <a:lnTo>
                  <a:pt x="359224" y="205578"/>
                </a:lnTo>
                <a:cubicBezTo>
                  <a:pt x="359224" y="207573"/>
                  <a:pt x="359224" y="209569"/>
                  <a:pt x="357229" y="211564"/>
                </a:cubicBezTo>
                <a:lnTo>
                  <a:pt x="335281" y="227529"/>
                </a:lnTo>
                <a:lnTo>
                  <a:pt x="335281" y="237506"/>
                </a:lnTo>
                <a:lnTo>
                  <a:pt x="335281" y="247482"/>
                </a:lnTo>
                <a:lnTo>
                  <a:pt x="357229" y="263445"/>
                </a:lnTo>
                <a:cubicBezTo>
                  <a:pt x="359224" y="265440"/>
                  <a:pt x="361220" y="267437"/>
                  <a:pt x="359224" y="269432"/>
                </a:cubicBezTo>
                <a:lnTo>
                  <a:pt x="339272" y="303353"/>
                </a:lnTo>
                <a:cubicBezTo>
                  <a:pt x="339272" y="305348"/>
                  <a:pt x="335281" y="305348"/>
                  <a:pt x="333285" y="305348"/>
                </a:cubicBezTo>
                <a:lnTo>
                  <a:pt x="307344" y="295371"/>
                </a:lnTo>
                <a:cubicBezTo>
                  <a:pt x="301359" y="299362"/>
                  <a:pt x="295373" y="303353"/>
                  <a:pt x="289386" y="305348"/>
                </a:cubicBezTo>
                <a:lnTo>
                  <a:pt x="285396" y="331290"/>
                </a:lnTo>
                <a:cubicBezTo>
                  <a:pt x="283400" y="333285"/>
                  <a:pt x="281405" y="335281"/>
                  <a:pt x="279409" y="335281"/>
                </a:cubicBezTo>
                <a:lnTo>
                  <a:pt x="239501" y="335281"/>
                </a:lnTo>
                <a:cubicBezTo>
                  <a:pt x="235510" y="335281"/>
                  <a:pt x="233515" y="333285"/>
                  <a:pt x="233515" y="331290"/>
                </a:cubicBezTo>
                <a:lnTo>
                  <a:pt x="229524" y="305348"/>
                </a:lnTo>
                <a:cubicBezTo>
                  <a:pt x="223537" y="303353"/>
                  <a:pt x="217550" y="299362"/>
                  <a:pt x="211564" y="295371"/>
                </a:cubicBezTo>
                <a:lnTo>
                  <a:pt x="185625" y="305348"/>
                </a:lnTo>
                <a:cubicBezTo>
                  <a:pt x="183630" y="305348"/>
                  <a:pt x="181634" y="305348"/>
                  <a:pt x="179639" y="303353"/>
                </a:cubicBezTo>
                <a:lnTo>
                  <a:pt x="159685" y="269432"/>
                </a:lnTo>
                <a:cubicBezTo>
                  <a:pt x="159685" y="265440"/>
                  <a:pt x="159685" y="263445"/>
                  <a:pt x="163676" y="261450"/>
                </a:cubicBezTo>
                <a:lnTo>
                  <a:pt x="185625" y="245486"/>
                </a:lnTo>
                <a:lnTo>
                  <a:pt x="185625" y="225533"/>
                </a:lnTo>
                <a:lnTo>
                  <a:pt x="163676" y="209569"/>
                </a:lnTo>
                <a:cubicBezTo>
                  <a:pt x="161680" y="207573"/>
                  <a:pt x="159685" y="205578"/>
                  <a:pt x="161680" y="203583"/>
                </a:cubicBezTo>
                <a:lnTo>
                  <a:pt x="181634" y="169662"/>
                </a:lnTo>
                <a:cubicBezTo>
                  <a:pt x="181634" y="167667"/>
                  <a:pt x="185625" y="167667"/>
                  <a:pt x="187621" y="167667"/>
                </a:cubicBezTo>
                <a:lnTo>
                  <a:pt x="211564" y="177644"/>
                </a:lnTo>
                <a:cubicBezTo>
                  <a:pt x="217550" y="173653"/>
                  <a:pt x="223537" y="169662"/>
                  <a:pt x="229524" y="167667"/>
                </a:cubicBezTo>
                <a:lnTo>
                  <a:pt x="233515" y="143722"/>
                </a:lnTo>
                <a:cubicBezTo>
                  <a:pt x="235510" y="141725"/>
                  <a:pt x="237506" y="139730"/>
                  <a:pt x="239501" y="139730"/>
                </a:cubicBezTo>
                <a:close/>
                <a:moveTo>
                  <a:pt x="27936" y="39908"/>
                </a:moveTo>
                <a:lnTo>
                  <a:pt x="325251" y="39908"/>
                </a:lnTo>
                <a:lnTo>
                  <a:pt x="359173" y="121720"/>
                </a:lnTo>
                <a:cubicBezTo>
                  <a:pt x="359173" y="135687"/>
                  <a:pt x="351193" y="149656"/>
                  <a:pt x="341216" y="159632"/>
                </a:cubicBezTo>
                <a:cubicBezTo>
                  <a:pt x="339220" y="157637"/>
                  <a:pt x="337225" y="157637"/>
                  <a:pt x="335229" y="157637"/>
                </a:cubicBezTo>
                <a:lnTo>
                  <a:pt x="331239" y="157637"/>
                </a:lnTo>
                <a:lnTo>
                  <a:pt x="309288" y="165618"/>
                </a:lnTo>
                <a:cubicBezTo>
                  <a:pt x="305297" y="163623"/>
                  <a:pt x="303303" y="161627"/>
                  <a:pt x="299312" y="159632"/>
                </a:cubicBezTo>
                <a:lnTo>
                  <a:pt x="295321" y="137683"/>
                </a:lnTo>
                <a:cubicBezTo>
                  <a:pt x="293326" y="131696"/>
                  <a:pt x="287340" y="125711"/>
                  <a:pt x="279358" y="125711"/>
                </a:cubicBezTo>
                <a:lnTo>
                  <a:pt x="269380" y="125711"/>
                </a:lnTo>
                <a:lnTo>
                  <a:pt x="239450" y="125711"/>
                </a:lnTo>
                <a:cubicBezTo>
                  <a:pt x="229473" y="125711"/>
                  <a:pt x="223485" y="131696"/>
                  <a:pt x="223485" y="137683"/>
                </a:cubicBezTo>
                <a:lnTo>
                  <a:pt x="219495" y="159632"/>
                </a:lnTo>
                <a:cubicBezTo>
                  <a:pt x="217499" y="161627"/>
                  <a:pt x="213508" y="163623"/>
                  <a:pt x="211513" y="165618"/>
                </a:cubicBezTo>
                <a:cubicBezTo>
                  <a:pt x="193554" y="159632"/>
                  <a:pt x="179588" y="141673"/>
                  <a:pt x="179588" y="121720"/>
                </a:cubicBezTo>
                <a:cubicBezTo>
                  <a:pt x="179588" y="143670"/>
                  <a:pt x="159634" y="165618"/>
                  <a:pt x="135689" y="165618"/>
                </a:cubicBezTo>
                <a:cubicBezTo>
                  <a:pt x="109748" y="165618"/>
                  <a:pt x="89794" y="147661"/>
                  <a:pt x="89794" y="121720"/>
                </a:cubicBezTo>
                <a:cubicBezTo>
                  <a:pt x="89794" y="143670"/>
                  <a:pt x="69840" y="165618"/>
                  <a:pt x="45895" y="165618"/>
                </a:cubicBezTo>
                <a:cubicBezTo>
                  <a:pt x="19954" y="165618"/>
                  <a:pt x="0" y="147661"/>
                  <a:pt x="0" y="121720"/>
                </a:cubicBezTo>
                <a:close/>
                <a:moveTo>
                  <a:pt x="55872" y="0"/>
                </a:moveTo>
                <a:lnTo>
                  <a:pt x="295321" y="0"/>
                </a:lnTo>
                <a:cubicBezTo>
                  <a:pt x="305297" y="0"/>
                  <a:pt x="311283" y="5986"/>
                  <a:pt x="311283" y="11972"/>
                </a:cubicBezTo>
                <a:cubicBezTo>
                  <a:pt x="311283" y="19954"/>
                  <a:pt x="305297" y="25940"/>
                  <a:pt x="295321" y="25940"/>
                </a:cubicBezTo>
                <a:lnTo>
                  <a:pt x="55872" y="25940"/>
                </a:lnTo>
                <a:cubicBezTo>
                  <a:pt x="47890" y="25940"/>
                  <a:pt x="39908" y="19954"/>
                  <a:pt x="39908" y="11972"/>
                </a:cubicBezTo>
                <a:cubicBezTo>
                  <a:pt x="39908" y="5986"/>
                  <a:pt x="47890" y="0"/>
                  <a:pt x="55872" y="0"/>
                </a:cubicBezTo>
                <a:close/>
              </a:path>
            </a:pathLst>
          </a:custGeom>
          <a:solidFill>
            <a:schemeClr val="lt1">
              <a:lumMod val="100000"/>
            </a:schemeClr>
          </a:solidFill>
          <a:ln w="12212"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46" name="任意多边形: 形状 58"/>
          <p:cNvSpPr/>
          <p:nvPr>
            <p:custDataLst>
              <p:tags r:id="rId28"/>
            </p:custDataLst>
          </p:nvPr>
        </p:nvSpPr>
        <p:spPr>
          <a:xfrm>
            <a:off x="6688020" y="2232201"/>
            <a:ext cx="359999" cy="244285"/>
          </a:xfrm>
          <a:custGeom>
            <a:avLst/>
            <a:gdLst>
              <a:gd name="connsiteX0" fmla="*/ 303701 w 359999"/>
              <a:gd name="connsiteY0" fmla="*/ 107512 h 244285"/>
              <a:gd name="connsiteX1" fmla="*/ 226213 w 359999"/>
              <a:gd name="connsiteY1" fmla="*/ 705 h 244285"/>
              <a:gd name="connsiteX2" fmla="*/ 131931 w 359999"/>
              <a:gd name="connsiteY2" fmla="*/ 62982 h 244285"/>
              <a:gd name="connsiteX3" fmla="*/ 80693 w 359999"/>
              <a:gd name="connsiteY3" fmla="*/ 59064 h 244285"/>
              <a:gd name="connsiteX4" fmla="*/ 58873 w 359999"/>
              <a:gd name="connsiteY4" fmla="*/ 107307 h 244285"/>
              <a:gd name="connsiteX5" fmla="*/ 114 w 359999"/>
              <a:gd name="connsiteY5" fmla="*/ 181454 h 244285"/>
              <a:gd name="connsiteX6" fmla="*/ 63897 w 359999"/>
              <a:gd name="connsiteY6" fmla="*/ 244404 h 244285"/>
              <a:gd name="connsiteX7" fmla="*/ 162250 w 359999"/>
              <a:gd name="connsiteY7" fmla="*/ 244404 h 244285"/>
              <a:gd name="connsiteX8" fmla="*/ 162250 w 359999"/>
              <a:gd name="connsiteY8" fmla="*/ 179262 h 244285"/>
              <a:gd name="connsiteX9" fmla="*/ 131338 w 359999"/>
              <a:gd name="connsiteY9" fmla="*/ 179262 h 244285"/>
              <a:gd name="connsiteX10" fmla="*/ 183322 w 359999"/>
              <a:gd name="connsiteY10" fmla="*/ 120873 h 244285"/>
              <a:gd name="connsiteX11" fmla="*/ 235307 w 359999"/>
              <a:gd name="connsiteY11" fmla="*/ 179262 h 244285"/>
              <a:gd name="connsiteX12" fmla="*/ 204394 w 359999"/>
              <a:gd name="connsiteY12" fmla="*/ 179262 h 244285"/>
              <a:gd name="connsiteX13" fmla="*/ 204394 w 359999"/>
              <a:gd name="connsiteY13" fmla="*/ 244404 h 244285"/>
              <a:gd name="connsiteX14" fmla="*/ 293654 w 359999"/>
              <a:gd name="connsiteY14" fmla="*/ 244404 h 244285"/>
              <a:gd name="connsiteX15" fmla="*/ 359935 w 359999"/>
              <a:gd name="connsiteY15" fmla="*/ 185168 h 244285"/>
              <a:gd name="connsiteX16" fmla="*/ 303701 w 359999"/>
              <a:gd name="connsiteY16" fmla="*/ 107512 h 244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9999" h="244285">
                <a:moveTo>
                  <a:pt x="303701" y="107512"/>
                </a:moveTo>
                <a:cubicBezTo>
                  <a:pt x="303701" y="107512"/>
                  <a:pt x="310475" y="11669"/>
                  <a:pt x="226213" y="705"/>
                </a:cubicBezTo>
                <a:cubicBezTo>
                  <a:pt x="153929" y="-6956"/>
                  <a:pt x="131931" y="62982"/>
                  <a:pt x="131931" y="62982"/>
                </a:cubicBezTo>
                <a:cubicBezTo>
                  <a:pt x="131931" y="62982"/>
                  <a:pt x="110059" y="41053"/>
                  <a:pt x="80693" y="59064"/>
                </a:cubicBezTo>
                <a:cubicBezTo>
                  <a:pt x="54211" y="75934"/>
                  <a:pt x="58873" y="107307"/>
                  <a:pt x="58873" y="107307"/>
                </a:cubicBezTo>
                <a:cubicBezTo>
                  <a:pt x="58873" y="107307"/>
                  <a:pt x="114" y="118944"/>
                  <a:pt x="114" y="181454"/>
                </a:cubicBezTo>
                <a:cubicBezTo>
                  <a:pt x="1479" y="243732"/>
                  <a:pt x="63897" y="244404"/>
                  <a:pt x="63897" y="244404"/>
                </a:cubicBezTo>
                <a:lnTo>
                  <a:pt x="162250" y="244404"/>
                </a:lnTo>
                <a:lnTo>
                  <a:pt x="162250" y="179262"/>
                </a:lnTo>
                <a:lnTo>
                  <a:pt x="131338" y="179262"/>
                </a:lnTo>
                <a:lnTo>
                  <a:pt x="183322" y="120873"/>
                </a:lnTo>
                <a:lnTo>
                  <a:pt x="235307" y="179262"/>
                </a:lnTo>
                <a:lnTo>
                  <a:pt x="204394" y="179262"/>
                </a:lnTo>
                <a:lnTo>
                  <a:pt x="204394" y="244404"/>
                </a:lnTo>
                <a:lnTo>
                  <a:pt x="293654" y="244404"/>
                </a:lnTo>
                <a:cubicBezTo>
                  <a:pt x="293654" y="244404"/>
                  <a:pt x="351821" y="244404"/>
                  <a:pt x="359935" y="185168"/>
                </a:cubicBezTo>
                <a:cubicBezTo>
                  <a:pt x="363799" y="120259"/>
                  <a:pt x="303701" y="107512"/>
                  <a:pt x="303701" y="107512"/>
                </a:cubicBezTo>
                <a:close/>
              </a:path>
            </a:pathLst>
          </a:custGeom>
          <a:solidFill>
            <a:schemeClr val="lt1">
              <a:lumMod val="100000"/>
            </a:schemeClr>
          </a:solidFill>
          <a:ln w="12590"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53" name="任意多边形: 形状 60"/>
          <p:cNvSpPr/>
          <p:nvPr>
            <p:custDataLst>
              <p:tags r:id="rId29"/>
            </p:custDataLst>
          </p:nvPr>
        </p:nvSpPr>
        <p:spPr>
          <a:xfrm>
            <a:off x="5127348" y="2207399"/>
            <a:ext cx="360000" cy="293890"/>
          </a:xfrm>
          <a:custGeom>
            <a:avLst/>
            <a:gdLst>
              <a:gd name="connsiteX0" fmla="*/ 54985 w 360000"/>
              <a:gd name="connsiteY0" fmla="*/ 182858 h 293890"/>
              <a:gd name="connsiteX1" fmla="*/ 54985 w 360000"/>
              <a:gd name="connsiteY1" fmla="*/ 236325 h 293890"/>
              <a:gd name="connsiteX2" fmla="*/ 63497 w 360000"/>
              <a:gd name="connsiteY2" fmla="*/ 248835 h 293890"/>
              <a:gd name="connsiteX3" fmla="*/ 175595 w 360000"/>
              <a:gd name="connsiteY3" fmla="*/ 293069 h 293890"/>
              <a:gd name="connsiteX4" fmla="*/ 185583 w 360000"/>
              <a:gd name="connsiteY4" fmla="*/ 293023 h 293890"/>
              <a:gd name="connsiteX5" fmla="*/ 298242 w 360000"/>
              <a:gd name="connsiteY5" fmla="*/ 247361 h 293890"/>
              <a:gd name="connsiteX6" fmla="*/ 306639 w 360000"/>
              <a:gd name="connsiteY6" fmla="*/ 234897 h 293890"/>
              <a:gd name="connsiteX7" fmla="*/ 306639 w 360000"/>
              <a:gd name="connsiteY7" fmla="*/ 180962 h 293890"/>
              <a:gd name="connsiteX8" fmla="*/ 351916 w 360000"/>
              <a:gd name="connsiteY8" fmla="*/ 161747 h 293890"/>
              <a:gd name="connsiteX9" fmla="*/ 359041 w 360000"/>
              <a:gd name="connsiteY9" fmla="*/ 144113 h 293890"/>
              <a:gd name="connsiteX10" fmla="*/ 356283 w 360000"/>
              <a:gd name="connsiteY10" fmla="*/ 139970 h 293890"/>
              <a:gd name="connsiteX11" fmla="*/ 306235 w 360000"/>
              <a:gd name="connsiteY11" fmla="*/ 88731 h 293890"/>
              <a:gd name="connsiteX12" fmla="*/ 351981 w 360000"/>
              <a:gd name="connsiteY12" fmla="*/ 44654 h 293890"/>
              <a:gd name="connsiteX13" fmla="*/ 352335 w 360000"/>
              <a:gd name="connsiteY13" fmla="*/ 25638 h 293890"/>
              <a:gd name="connsiteX14" fmla="*/ 345554 w 360000"/>
              <a:gd name="connsiteY14" fmla="*/ 21838 h 293890"/>
              <a:gd name="connsiteX15" fmla="*/ 249635 w 360000"/>
              <a:gd name="connsiteY15" fmla="*/ 623 h 293890"/>
              <a:gd name="connsiteX16" fmla="*/ 238181 w 360000"/>
              <a:gd name="connsiteY16" fmla="*/ 3373 h 293890"/>
              <a:gd name="connsiteX17" fmla="*/ 184467 w 360000"/>
              <a:gd name="connsiteY17" fmla="*/ 47611 h 293890"/>
              <a:gd name="connsiteX18" fmla="*/ 125846 w 360000"/>
              <a:gd name="connsiteY18" fmla="*/ 2875 h 293890"/>
              <a:gd name="connsiteX19" fmla="*/ 115109 w 360000"/>
              <a:gd name="connsiteY19" fmla="*/ 367 h 293890"/>
              <a:gd name="connsiteX20" fmla="*/ 16071 w 360000"/>
              <a:gd name="connsiteY20" fmla="*/ 19712 h 293890"/>
              <a:gd name="connsiteX21" fmla="*/ 5451 w 360000"/>
              <a:gd name="connsiteY21" fmla="*/ 35489 h 293890"/>
              <a:gd name="connsiteX22" fmla="*/ 9170 w 360000"/>
              <a:gd name="connsiteY22" fmla="*/ 42450 h 293890"/>
              <a:gd name="connsiteX23" fmla="*/ 56123 w 360000"/>
              <a:gd name="connsiteY23" fmla="*/ 89112 h 293890"/>
              <a:gd name="connsiteX24" fmla="*/ 64571 w 360000"/>
              <a:gd name="connsiteY24" fmla="*/ 89112 h 293890"/>
              <a:gd name="connsiteX25" fmla="*/ 180599 w 360000"/>
              <a:gd name="connsiteY25" fmla="*/ 51860 h 293890"/>
              <a:gd name="connsiteX26" fmla="*/ 297029 w 360000"/>
              <a:gd name="connsiteY26" fmla="*/ 89112 h 293890"/>
              <a:gd name="connsiteX27" fmla="*/ 187528 w 360000"/>
              <a:gd name="connsiteY27" fmla="*/ 136757 h 293890"/>
              <a:gd name="connsiteX28" fmla="*/ 64571 w 360000"/>
              <a:gd name="connsiteY28" fmla="*/ 89112 h 293890"/>
              <a:gd name="connsiteX29" fmla="*/ 55901 w 360000"/>
              <a:gd name="connsiteY29" fmla="*/ 89112 h 293890"/>
              <a:gd name="connsiteX30" fmla="*/ 4092 w 360000"/>
              <a:gd name="connsiteY30" fmla="*/ 140500 h 293890"/>
              <a:gd name="connsiteX31" fmla="*/ 4014 w 360000"/>
              <a:gd name="connsiteY31" fmla="*/ 159518 h 293890"/>
              <a:gd name="connsiteX32" fmla="*/ 8170 w 360000"/>
              <a:gd name="connsiteY32" fmla="*/ 162368 h 293890"/>
              <a:gd name="connsiteX33" fmla="*/ 54985 w 360000"/>
              <a:gd name="connsiteY33" fmla="*/ 182858 h 29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60000" h="293890">
                <a:moveTo>
                  <a:pt x="54985" y="182858"/>
                </a:moveTo>
                <a:lnTo>
                  <a:pt x="54985" y="236325"/>
                </a:lnTo>
                <a:cubicBezTo>
                  <a:pt x="54985" y="241847"/>
                  <a:pt x="58360" y="246808"/>
                  <a:pt x="63497" y="248835"/>
                </a:cubicBezTo>
                <a:lnTo>
                  <a:pt x="175595" y="293069"/>
                </a:lnTo>
                <a:cubicBezTo>
                  <a:pt x="178806" y="294335"/>
                  <a:pt x="182384" y="294319"/>
                  <a:pt x="185583" y="293023"/>
                </a:cubicBezTo>
                <a:lnTo>
                  <a:pt x="298242" y="247361"/>
                </a:lnTo>
                <a:cubicBezTo>
                  <a:pt x="303318" y="245304"/>
                  <a:pt x="306639" y="240373"/>
                  <a:pt x="306639" y="234897"/>
                </a:cubicBezTo>
                <a:lnTo>
                  <a:pt x="306639" y="180962"/>
                </a:lnTo>
                <a:lnTo>
                  <a:pt x="351916" y="161747"/>
                </a:lnTo>
                <a:cubicBezTo>
                  <a:pt x="358754" y="158845"/>
                  <a:pt x="361944" y="150950"/>
                  <a:pt x="359041" y="144113"/>
                </a:cubicBezTo>
                <a:cubicBezTo>
                  <a:pt x="358388" y="142572"/>
                  <a:pt x="357452" y="141167"/>
                  <a:pt x="356283" y="139970"/>
                </a:cubicBezTo>
                <a:lnTo>
                  <a:pt x="306235" y="88731"/>
                </a:lnTo>
                <a:lnTo>
                  <a:pt x="351981" y="44654"/>
                </a:lnTo>
                <a:cubicBezTo>
                  <a:pt x="357329" y="39501"/>
                  <a:pt x="357488" y="30987"/>
                  <a:pt x="352335" y="25638"/>
                </a:cubicBezTo>
                <a:cubicBezTo>
                  <a:pt x="350498" y="23732"/>
                  <a:pt x="348140" y="22410"/>
                  <a:pt x="345554" y="21838"/>
                </a:cubicBezTo>
                <a:lnTo>
                  <a:pt x="249635" y="623"/>
                </a:lnTo>
                <a:cubicBezTo>
                  <a:pt x="245598" y="-270"/>
                  <a:pt x="241374" y="744"/>
                  <a:pt x="238181" y="3373"/>
                </a:cubicBezTo>
                <a:lnTo>
                  <a:pt x="184467" y="47611"/>
                </a:lnTo>
                <a:lnTo>
                  <a:pt x="125846" y="2875"/>
                </a:lnTo>
                <a:cubicBezTo>
                  <a:pt x="122790" y="542"/>
                  <a:pt x="118882" y="-370"/>
                  <a:pt x="115109" y="367"/>
                </a:cubicBezTo>
                <a:lnTo>
                  <a:pt x="16071" y="19712"/>
                </a:lnTo>
                <a:cubicBezTo>
                  <a:pt x="8782" y="21136"/>
                  <a:pt x="4027" y="28200"/>
                  <a:pt x="5451" y="35489"/>
                </a:cubicBezTo>
                <a:cubicBezTo>
                  <a:pt x="5966" y="38129"/>
                  <a:pt x="7262" y="40554"/>
                  <a:pt x="9170" y="42450"/>
                </a:cubicBezTo>
                <a:lnTo>
                  <a:pt x="56123" y="89112"/>
                </a:lnTo>
                <a:lnTo>
                  <a:pt x="64571" y="89112"/>
                </a:lnTo>
                <a:lnTo>
                  <a:pt x="180599" y="51860"/>
                </a:lnTo>
                <a:lnTo>
                  <a:pt x="297029" y="89112"/>
                </a:lnTo>
                <a:lnTo>
                  <a:pt x="187528" y="136757"/>
                </a:lnTo>
                <a:lnTo>
                  <a:pt x="64571" y="89112"/>
                </a:lnTo>
                <a:lnTo>
                  <a:pt x="55901" y="89112"/>
                </a:lnTo>
                <a:lnTo>
                  <a:pt x="4092" y="140500"/>
                </a:lnTo>
                <a:cubicBezTo>
                  <a:pt x="-1182" y="145730"/>
                  <a:pt x="-1216" y="154245"/>
                  <a:pt x="4014" y="159518"/>
                </a:cubicBezTo>
                <a:cubicBezTo>
                  <a:pt x="5208" y="160722"/>
                  <a:pt x="6617" y="161689"/>
                  <a:pt x="8170" y="162368"/>
                </a:cubicBezTo>
                <a:lnTo>
                  <a:pt x="54985" y="182858"/>
                </a:lnTo>
                <a:close/>
              </a:path>
            </a:pathLst>
          </a:custGeom>
          <a:solidFill>
            <a:schemeClr val="lt1">
              <a:lumMod val="100000"/>
            </a:schemeClr>
          </a:solidFill>
          <a:ln w="13169"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54" name="任意多边形: 形状 62"/>
          <p:cNvSpPr/>
          <p:nvPr>
            <p:custDataLst>
              <p:tags r:id="rId30"/>
            </p:custDataLst>
          </p:nvPr>
        </p:nvSpPr>
        <p:spPr>
          <a:xfrm>
            <a:off x="4354457" y="3506740"/>
            <a:ext cx="360000" cy="359529"/>
          </a:xfrm>
          <a:custGeom>
            <a:avLst/>
            <a:gdLst>
              <a:gd name="connsiteX0" fmla="*/ 307013 w 360000"/>
              <a:gd name="connsiteY0" fmla="*/ 114 h 359529"/>
              <a:gd name="connsiteX1" fmla="*/ 119203 w 360000"/>
              <a:gd name="connsiteY1" fmla="*/ 114 h 359529"/>
              <a:gd name="connsiteX2" fmla="*/ 66491 w 360000"/>
              <a:gd name="connsiteY2" fmla="*/ 52582 h 359529"/>
              <a:gd name="connsiteX3" fmla="*/ 66491 w 360000"/>
              <a:gd name="connsiteY3" fmla="*/ 80953 h 359529"/>
              <a:gd name="connsiteX4" fmla="*/ 37988 w 360000"/>
              <a:gd name="connsiteY4" fmla="*/ 80953 h 359529"/>
              <a:gd name="connsiteX5" fmla="*/ 114 w 360000"/>
              <a:gd name="connsiteY5" fmla="*/ 118263 h 359529"/>
              <a:gd name="connsiteX6" fmla="*/ 114 w 360000"/>
              <a:gd name="connsiteY6" fmla="*/ 271390 h 359529"/>
              <a:gd name="connsiteX7" fmla="*/ 37988 w 360000"/>
              <a:gd name="connsiteY7" fmla="*/ 309089 h 359529"/>
              <a:gd name="connsiteX8" fmla="*/ 76253 w 360000"/>
              <a:gd name="connsiteY8" fmla="*/ 309089 h 359529"/>
              <a:gd name="connsiteX9" fmla="*/ 76253 w 360000"/>
              <a:gd name="connsiteY9" fmla="*/ 352228 h 359529"/>
              <a:gd name="connsiteX10" fmla="*/ 84452 w 360000"/>
              <a:gd name="connsiteY10" fmla="*/ 359614 h 359529"/>
              <a:gd name="connsiteX11" fmla="*/ 89138 w 360000"/>
              <a:gd name="connsiteY11" fmla="*/ 357670 h 359529"/>
              <a:gd name="connsiteX12" fmla="*/ 137554 w 360000"/>
              <a:gd name="connsiteY12" fmla="*/ 309478 h 359529"/>
              <a:gd name="connsiteX13" fmla="*/ 137945 w 360000"/>
              <a:gd name="connsiteY13" fmla="*/ 309089 h 359529"/>
              <a:gd name="connsiteX14" fmla="*/ 241806 w 360000"/>
              <a:gd name="connsiteY14" fmla="*/ 309089 h 359529"/>
              <a:gd name="connsiteX15" fmla="*/ 279680 w 360000"/>
              <a:gd name="connsiteY15" fmla="*/ 271779 h 359529"/>
              <a:gd name="connsiteX16" fmla="*/ 279680 w 360000"/>
              <a:gd name="connsiteY16" fmla="*/ 246128 h 359529"/>
              <a:gd name="connsiteX17" fmla="*/ 307402 w 360000"/>
              <a:gd name="connsiteY17" fmla="*/ 246128 h 359529"/>
              <a:gd name="connsiteX18" fmla="*/ 360114 w 360000"/>
              <a:gd name="connsiteY18" fmla="*/ 193660 h 359529"/>
              <a:gd name="connsiteX19" fmla="*/ 360114 w 360000"/>
              <a:gd name="connsiteY19" fmla="*/ 52582 h 359529"/>
              <a:gd name="connsiteX20" fmla="*/ 307013 w 360000"/>
              <a:gd name="connsiteY20" fmla="*/ 114 h 359529"/>
              <a:gd name="connsiteX21" fmla="*/ 168790 w 360000"/>
              <a:gd name="connsiteY21" fmla="*/ 234469 h 359529"/>
              <a:gd name="connsiteX22" fmla="*/ 151611 w 360000"/>
              <a:gd name="connsiteY22" fmla="*/ 245351 h 359529"/>
              <a:gd name="connsiteX23" fmla="*/ 149268 w 360000"/>
              <a:gd name="connsiteY23" fmla="*/ 248460 h 359529"/>
              <a:gd name="connsiteX24" fmla="*/ 149268 w 360000"/>
              <a:gd name="connsiteY24" fmla="*/ 257010 h 359529"/>
              <a:gd name="connsiteX25" fmla="*/ 144192 w 360000"/>
              <a:gd name="connsiteY25" fmla="*/ 262840 h 359529"/>
              <a:gd name="connsiteX26" fmla="*/ 134040 w 360000"/>
              <a:gd name="connsiteY26" fmla="*/ 262840 h 359529"/>
              <a:gd name="connsiteX27" fmla="*/ 128183 w 360000"/>
              <a:gd name="connsiteY27" fmla="*/ 257399 h 359529"/>
              <a:gd name="connsiteX28" fmla="*/ 128183 w 360000"/>
              <a:gd name="connsiteY28" fmla="*/ 250403 h 359529"/>
              <a:gd name="connsiteX29" fmla="*/ 127793 w 360000"/>
              <a:gd name="connsiteY29" fmla="*/ 247293 h 359529"/>
              <a:gd name="connsiteX30" fmla="*/ 125060 w 360000"/>
              <a:gd name="connsiteY30" fmla="*/ 246516 h 359529"/>
              <a:gd name="connsiteX31" fmla="*/ 108270 w 360000"/>
              <a:gd name="connsiteY31" fmla="*/ 241853 h 359529"/>
              <a:gd name="connsiteX32" fmla="*/ 103975 w 360000"/>
              <a:gd name="connsiteY32" fmla="*/ 232525 h 359529"/>
              <a:gd name="connsiteX33" fmla="*/ 106708 w 360000"/>
              <a:gd name="connsiteY33" fmla="*/ 223198 h 359529"/>
              <a:gd name="connsiteX34" fmla="*/ 111394 w 360000"/>
              <a:gd name="connsiteY34" fmla="*/ 218534 h 359529"/>
              <a:gd name="connsiteX35" fmla="*/ 115298 w 360000"/>
              <a:gd name="connsiteY35" fmla="*/ 219700 h 359529"/>
              <a:gd name="connsiteX36" fmla="*/ 132869 w 360000"/>
              <a:gd name="connsiteY36" fmla="*/ 224752 h 359529"/>
              <a:gd name="connsiteX37" fmla="*/ 143802 w 360000"/>
              <a:gd name="connsiteY37" fmla="*/ 223198 h 359529"/>
              <a:gd name="connsiteX38" fmla="*/ 148487 w 360000"/>
              <a:gd name="connsiteY38" fmla="*/ 217368 h 359529"/>
              <a:gd name="connsiteX39" fmla="*/ 145364 w 360000"/>
              <a:gd name="connsiteY39" fmla="*/ 210373 h 359529"/>
              <a:gd name="connsiteX40" fmla="*/ 139116 w 360000"/>
              <a:gd name="connsiteY40" fmla="*/ 206874 h 359529"/>
              <a:gd name="connsiteX41" fmla="*/ 133259 w 360000"/>
              <a:gd name="connsiteY41" fmla="*/ 204543 h 359529"/>
              <a:gd name="connsiteX42" fmla="*/ 120374 w 360000"/>
              <a:gd name="connsiteY42" fmla="*/ 198713 h 359529"/>
              <a:gd name="connsiteX43" fmla="*/ 104756 w 360000"/>
              <a:gd name="connsiteY43" fmla="*/ 171896 h 359529"/>
              <a:gd name="connsiteX44" fmla="*/ 126231 w 360000"/>
              <a:gd name="connsiteY44" fmla="*/ 144691 h 359529"/>
              <a:gd name="connsiteX45" fmla="*/ 129745 w 360000"/>
              <a:gd name="connsiteY45" fmla="*/ 139638 h 359529"/>
              <a:gd name="connsiteX46" fmla="*/ 129745 w 360000"/>
              <a:gd name="connsiteY46" fmla="*/ 137696 h 359529"/>
              <a:gd name="connsiteX47" fmla="*/ 129745 w 360000"/>
              <a:gd name="connsiteY47" fmla="*/ 134197 h 359529"/>
              <a:gd name="connsiteX48" fmla="*/ 136383 w 360000"/>
              <a:gd name="connsiteY48" fmla="*/ 127590 h 359529"/>
              <a:gd name="connsiteX49" fmla="*/ 140678 w 360000"/>
              <a:gd name="connsiteY49" fmla="*/ 127590 h 359529"/>
              <a:gd name="connsiteX50" fmla="*/ 150049 w 360000"/>
              <a:gd name="connsiteY50" fmla="*/ 137696 h 359529"/>
              <a:gd name="connsiteX51" fmla="*/ 154344 w 360000"/>
              <a:gd name="connsiteY51" fmla="*/ 142360 h 359529"/>
              <a:gd name="connsiteX52" fmla="*/ 167619 w 360000"/>
              <a:gd name="connsiteY52" fmla="*/ 146245 h 359529"/>
              <a:gd name="connsiteX53" fmla="*/ 171133 w 360000"/>
              <a:gd name="connsiteY53" fmla="*/ 153241 h 359529"/>
              <a:gd name="connsiteX54" fmla="*/ 171133 w 360000"/>
              <a:gd name="connsiteY54" fmla="*/ 153630 h 359529"/>
              <a:gd name="connsiteX55" fmla="*/ 170352 w 360000"/>
              <a:gd name="connsiteY55" fmla="*/ 156739 h 359529"/>
              <a:gd name="connsiteX56" fmla="*/ 168011 w 360000"/>
              <a:gd name="connsiteY56" fmla="*/ 164512 h 359529"/>
              <a:gd name="connsiteX57" fmla="*/ 159811 w 360000"/>
              <a:gd name="connsiteY57" fmla="*/ 168009 h 359529"/>
              <a:gd name="connsiteX58" fmla="*/ 140288 w 360000"/>
              <a:gd name="connsiteY58" fmla="*/ 164124 h 359529"/>
              <a:gd name="connsiteX59" fmla="*/ 135602 w 360000"/>
              <a:gd name="connsiteY59" fmla="*/ 164901 h 359529"/>
              <a:gd name="connsiteX60" fmla="*/ 131697 w 360000"/>
              <a:gd name="connsiteY60" fmla="*/ 169565 h 359529"/>
              <a:gd name="connsiteX61" fmla="*/ 134431 w 360000"/>
              <a:gd name="connsiteY61" fmla="*/ 175006 h 359529"/>
              <a:gd name="connsiteX62" fmla="*/ 142630 w 360000"/>
              <a:gd name="connsiteY62" fmla="*/ 179280 h 359529"/>
              <a:gd name="connsiteX63" fmla="*/ 144583 w 360000"/>
              <a:gd name="connsiteY63" fmla="*/ 180058 h 359529"/>
              <a:gd name="connsiteX64" fmla="*/ 159030 w 360000"/>
              <a:gd name="connsiteY64" fmla="*/ 186665 h 359529"/>
              <a:gd name="connsiteX65" fmla="*/ 175428 w 360000"/>
              <a:gd name="connsiteY65" fmla="*/ 208818 h 359529"/>
              <a:gd name="connsiteX66" fmla="*/ 168790 w 360000"/>
              <a:gd name="connsiteY66" fmla="*/ 234469 h 359529"/>
              <a:gd name="connsiteX67" fmla="*/ 323411 w 360000"/>
              <a:gd name="connsiteY67" fmla="*/ 193660 h 359529"/>
              <a:gd name="connsiteX68" fmla="*/ 306621 w 360000"/>
              <a:gd name="connsiteY68" fmla="*/ 210373 h 359529"/>
              <a:gd name="connsiteX69" fmla="*/ 278899 w 360000"/>
              <a:gd name="connsiteY69" fmla="*/ 210373 h 359529"/>
              <a:gd name="connsiteX70" fmla="*/ 278899 w 360000"/>
              <a:gd name="connsiteY70" fmla="*/ 118652 h 359529"/>
              <a:gd name="connsiteX71" fmla="*/ 241025 w 360000"/>
              <a:gd name="connsiteY71" fmla="*/ 81341 h 359529"/>
              <a:gd name="connsiteX72" fmla="*/ 102023 w 360000"/>
              <a:gd name="connsiteY72" fmla="*/ 81341 h 359529"/>
              <a:gd name="connsiteX73" fmla="*/ 102023 w 360000"/>
              <a:gd name="connsiteY73" fmla="*/ 52970 h 359529"/>
              <a:gd name="connsiteX74" fmla="*/ 118813 w 360000"/>
              <a:gd name="connsiteY74" fmla="*/ 36647 h 359529"/>
              <a:gd name="connsiteX75" fmla="*/ 306621 w 360000"/>
              <a:gd name="connsiteY75" fmla="*/ 36647 h 359529"/>
              <a:gd name="connsiteX76" fmla="*/ 323411 w 360000"/>
              <a:gd name="connsiteY76" fmla="*/ 53359 h 359529"/>
              <a:gd name="connsiteX77" fmla="*/ 323411 w 360000"/>
              <a:gd name="connsiteY77" fmla="*/ 193660 h 359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60000" h="359529">
                <a:moveTo>
                  <a:pt x="307013" y="114"/>
                </a:moveTo>
                <a:lnTo>
                  <a:pt x="119203" y="114"/>
                </a:lnTo>
                <a:cubicBezTo>
                  <a:pt x="89919" y="114"/>
                  <a:pt x="66491" y="23433"/>
                  <a:pt x="66491" y="52582"/>
                </a:cubicBezTo>
                <a:lnTo>
                  <a:pt x="66491" y="80953"/>
                </a:lnTo>
                <a:lnTo>
                  <a:pt x="37988" y="80953"/>
                </a:lnTo>
                <a:cubicBezTo>
                  <a:pt x="17294" y="80953"/>
                  <a:pt x="114" y="97665"/>
                  <a:pt x="114" y="118263"/>
                </a:cubicBezTo>
                <a:lnTo>
                  <a:pt x="114" y="271390"/>
                </a:lnTo>
                <a:cubicBezTo>
                  <a:pt x="114" y="291988"/>
                  <a:pt x="16904" y="309089"/>
                  <a:pt x="37988" y="309089"/>
                </a:cubicBezTo>
                <a:lnTo>
                  <a:pt x="76253" y="309089"/>
                </a:lnTo>
                <a:lnTo>
                  <a:pt x="76253" y="352228"/>
                </a:lnTo>
                <a:cubicBezTo>
                  <a:pt x="76643" y="356504"/>
                  <a:pt x="80157" y="360003"/>
                  <a:pt x="84452" y="359614"/>
                </a:cubicBezTo>
                <a:cubicBezTo>
                  <a:pt x="86405" y="359614"/>
                  <a:pt x="87966" y="358836"/>
                  <a:pt x="89138" y="357670"/>
                </a:cubicBezTo>
                <a:lnTo>
                  <a:pt x="137554" y="309478"/>
                </a:lnTo>
                <a:lnTo>
                  <a:pt x="137945" y="309089"/>
                </a:lnTo>
                <a:lnTo>
                  <a:pt x="241806" y="309089"/>
                </a:lnTo>
                <a:cubicBezTo>
                  <a:pt x="262500" y="309089"/>
                  <a:pt x="279680" y="292377"/>
                  <a:pt x="279680" y="271779"/>
                </a:cubicBezTo>
                <a:lnTo>
                  <a:pt x="279680" y="246128"/>
                </a:lnTo>
                <a:lnTo>
                  <a:pt x="307402" y="246128"/>
                </a:lnTo>
                <a:cubicBezTo>
                  <a:pt x="336687" y="246128"/>
                  <a:pt x="360114" y="222421"/>
                  <a:pt x="360114" y="193660"/>
                </a:cubicBezTo>
                <a:lnTo>
                  <a:pt x="360114" y="52582"/>
                </a:lnTo>
                <a:cubicBezTo>
                  <a:pt x="359723" y="23822"/>
                  <a:pt x="335906" y="114"/>
                  <a:pt x="307013" y="114"/>
                </a:cubicBezTo>
                <a:moveTo>
                  <a:pt x="168790" y="234469"/>
                </a:moveTo>
                <a:cubicBezTo>
                  <a:pt x="164495" y="239909"/>
                  <a:pt x="158249" y="243796"/>
                  <a:pt x="151611" y="245351"/>
                </a:cubicBezTo>
                <a:cubicBezTo>
                  <a:pt x="149659" y="245739"/>
                  <a:pt x="148878" y="246516"/>
                  <a:pt x="149268" y="248460"/>
                </a:cubicBezTo>
                <a:lnTo>
                  <a:pt x="149268" y="257010"/>
                </a:lnTo>
                <a:cubicBezTo>
                  <a:pt x="149659" y="260119"/>
                  <a:pt x="147316" y="262452"/>
                  <a:pt x="144192" y="262840"/>
                </a:cubicBezTo>
                <a:lnTo>
                  <a:pt x="134040" y="262840"/>
                </a:lnTo>
                <a:cubicBezTo>
                  <a:pt x="130916" y="262840"/>
                  <a:pt x="128183" y="260507"/>
                  <a:pt x="128183" y="257399"/>
                </a:cubicBezTo>
                <a:lnTo>
                  <a:pt x="128183" y="250403"/>
                </a:lnTo>
                <a:cubicBezTo>
                  <a:pt x="128183" y="249238"/>
                  <a:pt x="128183" y="248460"/>
                  <a:pt x="127793" y="247293"/>
                </a:cubicBezTo>
                <a:cubicBezTo>
                  <a:pt x="127012" y="246905"/>
                  <a:pt x="125841" y="246905"/>
                  <a:pt x="125060" y="246516"/>
                </a:cubicBezTo>
                <a:cubicBezTo>
                  <a:pt x="119203" y="245739"/>
                  <a:pt x="113346" y="244185"/>
                  <a:pt x="108270" y="241853"/>
                </a:cubicBezTo>
                <a:cubicBezTo>
                  <a:pt x="103585" y="239521"/>
                  <a:pt x="102413" y="237578"/>
                  <a:pt x="103975" y="232525"/>
                </a:cubicBezTo>
                <a:cubicBezTo>
                  <a:pt x="104756" y="229417"/>
                  <a:pt x="105537" y="226307"/>
                  <a:pt x="106708" y="223198"/>
                </a:cubicBezTo>
                <a:cubicBezTo>
                  <a:pt x="107099" y="221644"/>
                  <a:pt x="108270" y="218534"/>
                  <a:pt x="111394" y="218534"/>
                </a:cubicBezTo>
                <a:cubicBezTo>
                  <a:pt x="112956" y="218534"/>
                  <a:pt x="114127" y="218923"/>
                  <a:pt x="115298" y="219700"/>
                </a:cubicBezTo>
                <a:cubicBezTo>
                  <a:pt x="120765" y="222421"/>
                  <a:pt x="126622" y="224364"/>
                  <a:pt x="132869" y="224752"/>
                </a:cubicBezTo>
                <a:cubicBezTo>
                  <a:pt x="136383" y="225141"/>
                  <a:pt x="140288" y="224752"/>
                  <a:pt x="143802" y="223198"/>
                </a:cubicBezTo>
                <a:cubicBezTo>
                  <a:pt x="146145" y="222032"/>
                  <a:pt x="148097" y="220088"/>
                  <a:pt x="148487" y="217368"/>
                </a:cubicBezTo>
                <a:cubicBezTo>
                  <a:pt x="148878" y="214648"/>
                  <a:pt x="147706" y="211927"/>
                  <a:pt x="145364" y="210373"/>
                </a:cubicBezTo>
                <a:cubicBezTo>
                  <a:pt x="143411" y="208818"/>
                  <a:pt x="141459" y="207651"/>
                  <a:pt x="139116" y="206874"/>
                </a:cubicBezTo>
                <a:lnTo>
                  <a:pt x="133259" y="204543"/>
                </a:lnTo>
                <a:cubicBezTo>
                  <a:pt x="128964" y="202989"/>
                  <a:pt x="124279" y="201044"/>
                  <a:pt x="120374" y="198713"/>
                </a:cubicBezTo>
                <a:cubicBezTo>
                  <a:pt x="109051" y="192106"/>
                  <a:pt x="103975" y="183167"/>
                  <a:pt x="104756" y="171896"/>
                </a:cubicBezTo>
                <a:cubicBezTo>
                  <a:pt x="105537" y="158682"/>
                  <a:pt x="112956" y="149355"/>
                  <a:pt x="126231" y="144691"/>
                </a:cubicBezTo>
                <a:cubicBezTo>
                  <a:pt x="129745" y="143525"/>
                  <a:pt x="129745" y="143525"/>
                  <a:pt x="129745" y="139638"/>
                </a:cubicBezTo>
                <a:lnTo>
                  <a:pt x="129745" y="137696"/>
                </a:lnTo>
                <a:lnTo>
                  <a:pt x="129745" y="134197"/>
                </a:lnTo>
                <a:cubicBezTo>
                  <a:pt x="129745" y="129146"/>
                  <a:pt x="131307" y="127590"/>
                  <a:pt x="136383" y="127590"/>
                </a:cubicBezTo>
                <a:lnTo>
                  <a:pt x="140678" y="127590"/>
                </a:lnTo>
                <a:cubicBezTo>
                  <a:pt x="149268" y="127590"/>
                  <a:pt x="150049" y="129146"/>
                  <a:pt x="150049" y="137696"/>
                </a:cubicBezTo>
                <a:cubicBezTo>
                  <a:pt x="150049" y="141971"/>
                  <a:pt x="150049" y="141971"/>
                  <a:pt x="154344" y="142360"/>
                </a:cubicBezTo>
                <a:cubicBezTo>
                  <a:pt x="159030" y="143137"/>
                  <a:pt x="163325" y="144303"/>
                  <a:pt x="167619" y="146245"/>
                </a:cubicBezTo>
                <a:cubicBezTo>
                  <a:pt x="170743" y="147023"/>
                  <a:pt x="172305" y="150521"/>
                  <a:pt x="171133" y="153241"/>
                </a:cubicBezTo>
                <a:lnTo>
                  <a:pt x="171133" y="153630"/>
                </a:lnTo>
                <a:lnTo>
                  <a:pt x="170352" y="156739"/>
                </a:lnTo>
                <a:cubicBezTo>
                  <a:pt x="169571" y="159459"/>
                  <a:pt x="168790" y="161792"/>
                  <a:pt x="168011" y="164512"/>
                </a:cubicBezTo>
                <a:cubicBezTo>
                  <a:pt x="167230" y="166455"/>
                  <a:pt x="166057" y="170731"/>
                  <a:pt x="159811" y="168009"/>
                </a:cubicBezTo>
                <a:cubicBezTo>
                  <a:pt x="153563" y="164901"/>
                  <a:pt x="146925" y="163735"/>
                  <a:pt x="140288" y="164124"/>
                </a:cubicBezTo>
                <a:cubicBezTo>
                  <a:pt x="138726" y="164124"/>
                  <a:pt x="137164" y="164512"/>
                  <a:pt x="135602" y="164901"/>
                </a:cubicBezTo>
                <a:cubicBezTo>
                  <a:pt x="133650" y="165678"/>
                  <a:pt x="132088" y="167621"/>
                  <a:pt x="131697" y="169565"/>
                </a:cubicBezTo>
                <a:cubicBezTo>
                  <a:pt x="131697" y="171896"/>
                  <a:pt x="132478" y="173839"/>
                  <a:pt x="134431" y="175006"/>
                </a:cubicBezTo>
                <a:cubicBezTo>
                  <a:pt x="136773" y="176949"/>
                  <a:pt x="139897" y="178503"/>
                  <a:pt x="142630" y="179280"/>
                </a:cubicBezTo>
                <a:lnTo>
                  <a:pt x="144583" y="180058"/>
                </a:lnTo>
                <a:cubicBezTo>
                  <a:pt x="149659" y="182002"/>
                  <a:pt x="154344" y="184333"/>
                  <a:pt x="159030" y="186665"/>
                </a:cubicBezTo>
                <a:cubicBezTo>
                  <a:pt x="167619" y="191329"/>
                  <a:pt x="173476" y="199101"/>
                  <a:pt x="175428" y="208818"/>
                </a:cubicBezTo>
                <a:cubicBezTo>
                  <a:pt x="176990" y="218145"/>
                  <a:pt x="174647" y="227472"/>
                  <a:pt x="168790" y="234469"/>
                </a:cubicBezTo>
                <a:moveTo>
                  <a:pt x="323411" y="193660"/>
                </a:moveTo>
                <a:cubicBezTo>
                  <a:pt x="323411" y="202989"/>
                  <a:pt x="315992" y="210373"/>
                  <a:pt x="306621" y="210373"/>
                </a:cubicBezTo>
                <a:lnTo>
                  <a:pt x="278899" y="210373"/>
                </a:lnTo>
                <a:lnTo>
                  <a:pt x="278899" y="118652"/>
                </a:lnTo>
                <a:cubicBezTo>
                  <a:pt x="278899" y="98053"/>
                  <a:pt x="262109" y="81341"/>
                  <a:pt x="241025" y="81341"/>
                </a:cubicBezTo>
                <a:lnTo>
                  <a:pt x="102023" y="81341"/>
                </a:lnTo>
                <a:lnTo>
                  <a:pt x="102023" y="52970"/>
                </a:lnTo>
                <a:cubicBezTo>
                  <a:pt x="102023" y="44031"/>
                  <a:pt x="109442" y="36647"/>
                  <a:pt x="118813" y="36647"/>
                </a:cubicBezTo>
                <a:lnTo>
                  <a:pt x="306621" y="36647"/>
                </a:lnTo>
                <a:cubicBezTo>
                  <a:pt x="315992" y="36647"/>
                  <a:pt x="323411" y="44031"/>
                  <a:pt x="323411" y="53359"/>
                </a:cubicBezTo>
                <a:lnTo>
                  <a:pt x="323411" y="193660"/>
                </a:lnTo>
              </a:path>
            </a:pathLst>
          </a:custGeom>
          <a:solidFill>
            <a:schemeClr val="lt1">
              <a:lumMod val="100000"/>
            </a:schemeClr>
          </a:solidFill>
          <a:ln w="12599"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55" name="任意多边形: 形状 75"/>
          <p:cNvSpPr/>
          <p:nvPr>
            <p:custDataLst>
              <p:tags r:id="rId31"/>
            </p:custDataLst>
          </p:nvPr>
        </p:nvSpPr>
        <p:spPr>
          <a:xfrm>
            <a:off x="5141171" y="4890493"/>
            <a:ext cx="332620" cy="360000"/>
          </a:xfrm>
          <a:custGeom>
            <a:avLst/>
            <a:gdLst>
              <a:gd name="connsiteX0" fmla="*/ 313058 w 332620"/>
              <a:gd name="connsiteY0" fmla="*/ 203206 h 360000"/>
              <a:gd name="connsiteX1" fmla="*/ 326752 w 332620"/>
              <a:gd name="connsiteY1" fmla="*/ 209180 h 360000"/>
              <a:gd name="connsiteX2" fmla="*/ 326752 w 332620"/>
              <a:gd name="connsiteY2" fmla="*/ 237063 h 360000"/>
              <a:gd name="connsiteX3" fmla="*/ 209374 w 332620"/>
              <a:gd name="connsiteY3" fmla="*/ 356557 h 360000"/>
              <a:gd name="connsiteX4" fmla="*/ 199592 w 332620"/>
              <a:gd name="connsiteY4" fmla="*/ 358549 h 360000"/>
              <a:gd name="connsiteX5" fmla="*/ 183941 w 332620"/>
              <a:gd name="connsiteY5" fmla="*/ 352574 h 360000"/>
              <a:gd name="connsiteX6" fmla="*/ 136989 w 332620"/>
              <a:gd name="connsiteY6" fmla="*/ 302785 h 360000"/>
              <a:gd name="connsiteX7" fmla="*/ 136989 w 332620"/>
              <a:gd name="connsiteY7" fmla="*/ 274903 h 360000"/>
              <a:gd name="connsiteX8" fmla="*/ 164378 w 332620"/>
              <a:gd name="connsiteY8" fmla="*/ 274903 h 360000"/>
              <a:gd name="connsiteX9" fmla="*/ 199592 w 332620"/>
              <a:gd name="connsiteY9" fmla="*/ 310752 h 360000"/>
              <a:gd name="connsiteX10" fmla="*/ 299364 w 332620"/>
              <a:gd name="connsiteY10" fmla="*/ 209180 h 360000"/>
              <a:gd name="connsiteX11" fmla="*/ 313058 w 332620"/>
              <a:gd name="connsiteY11" fmla="*/ 203206 h 360000"/>
              <a:gd name="connsiteX12" fmla="*/ 97816 w 332620"/>
              <a:gd name="connsiteY12" fmla="*/ 59747 h 360000"/>
              <a:gd name="connsiteX13" fmla="*/ 78252 w 332620"/>
              <a:gd name="connsiteY13" fmla="*/ 79663 h 360000"/>
              <a:gd name="connsiteX14" fmla="*/ 156505 w 332620"/>
              <a:gd name="connsiteY14" fmla="*/ 159326 h 360000"/>
              <a:gd name="connsiteX15" fmla="*/ 234758 w 332620"/>
              <a:gd name="connsiteY15" fmla="*/ 79663 h 360000"/>
              <a:gd name="connsiteX16" fmla="*/ 215195 w 332620"/>
              <a:gd name="connsiteY16" fmla="*/ 59747 h 360000"/>
              <a:gd name="connsiteX17" fmla="*/ 195631 w 332620"/>
              <a:gd name="connsiteY17" fmla="*/ 79663 h 360000"/>
              <a:gd name="connsiteX18" fmla="*/ 156505 w 332620"/>
              <a:gd name="connsiteY18" fmla="*/ 119495 h 360000"/>
              <a:gd name="connsiteX19" fmla="*/ 117379 w 332620"/>
              <a:gd name="connsiteY19" fmla="*/ 79663 h 360000"/>
              <a:gd name="connsiteX20" fmla="*/ 97816 w 332620"/>
              <a:gd name="connsiteY20" fmla="*/ 59747 h 360000"/>
              <a:gd name="connsiteX21" fmla="*/ 58689 w 332620"/>
              <a:gd name="connsiteY21" fmla="*/ 0 h 360000"/>
              <a:gd name="connsiteX22" fmla="*/ 254321 w 332620"/>
              <a:gd name="connsiteY22" fmla="*/ 0 h 360000"/>
              <a:gd name="connsiteX23" fmla="*/ 313010 w 332620"/>
              <a:gd name="connsiteY23" fmla="*/ 59747 h 360000"/>
              <a:gd name="connsiteX24" fmla="*/ 313600 w 332620"/>
              <a:gd name="connsiteY24" fmla="*/ 179297 h 360000"/>
              <a:gd name="connsiteX25" fmla="*/ 197983 w 332620"/>
              <a:gd name="connsiteY25" fmla="*/ 292086 h 360000"/>
              <a:gd name="connsiteX26" fmla="*/ 168843 w 332620"/>
              <a:gd name="connsiteY26" fmla="*/ 263397 h 360000"/>
              <a:gd name="connsiteX27" fmla="*/ 124387 w 332620"/>
              <a:gd name="connsiteY27" fmla="*/ 263397 h 360000"/>
              <a:gd name="connsiteX28" fmla="*/ 124387 w 332620"/>
              <a:gd name="connsiteY28" fmla="*/ 307058 h 360000"/>
              <a:gd name="connsiteX29" fmla="*/ 171500 w 332620"/>
              <a:gd name="connsiteY29" fmla="*/ 360000 h 360000"/>
              <a:gd name="connsiteX30" fmla="*/ 58689 w 332620"/>
              <a:gd name="connsiteY30" fmla="*/ 358485 h 360000"/>
              <a:gd name="connsiteX31" fmla="*/ 0 w 332620"/>
              <a:gd name="connsiteY31" fmla="*/ 298737 h 360000"/>
              <a:gd name="connsiteX32" fmla="*/ 0 w 332620"/>
              <a:gd name="connsiteY32" fmla="*/ 59747 h 360000"/>
              <a:gd name="connsiteX33" fmla="*/ 58689 w 332620"/>
              <a:gd name="connsiteY33" fmla="*/ 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2620" h="360000">
                <a:moveTo>
                  <a:pt x="313058" y="203206"/>
                </a:moveTo>
                <a:cubicBezTo>
                  <a:pt x="317949" y="203206"/>
                  <a:pt x="322840" y="205197"/>
                  <a:pt x="326752" y="209180"/>
                </a:cubicBezTo>
                <a:cubicBezTo>
                  <a:pt x="334577" y="217148"/>
                  <a:pt x="334577" y="229097"/>
                  <a:pt x="326752" y="237063"/>
                </a:cubicBezTo>
                <a:lnTo>
                  <a:pt x="209374" y="356557"/>
                </a:lnTo>
                <a:lnTo>
                  <a:pt x="199592" y="358549"/>
                </a:lnTo>
                <a:cubicBezTo>
                  <a:pt x="193722" y="358549"/>
                  <a:pt x="187853" y="356557"/>
                  <a:pt x="183941" y="352574"/>
                </a:cubicBezTo>
                <a:lnTo>
                  <a:pt x="136989" y="302785"/>
                </a:lnTo>
                <a:cubicBezTo>
                  <a:pt x="129164" y="294819"/>
                  <a:pt x="129164" y="282869"/>
                  <a:pt x="136989" y="274903"/>
                </a:cubicBezTo>
                <a:cubicBezTo>
                  <a:pt x="144815" y="266936"/>
                  <a:pt x="156552" y="266936"/>
                  <a:pt x="164378" y="274903"/>
                </a:cubicBezTo>
                <a:lnTo>
                  <a:pt x="199592" y="310752"/>
                </a:lnTo>
                <a:lnTo>
                  <a:pt x="299364" y="209180"/>
                </a:lnTo>
                <a:cubicBezTo>
                  <a:pt x="303277" y="205197"/>
                  <a:pt x="308168" y="203206"/>
                  <a:pt x="313058" y="203206"/>
                </a:cubicBezTo>
                <a:close/>
                <a:moveTo>
                  <a:pt x="97816" y="59747"/>
                </a:moveTo>
                <a:cubicBezTo>
                  <a:pt x="86078" y="59747"/>
                  <a:pt x="78252" y="67714"/>
                  <a:pt x="78252" y="79663"/>
                </a:cubicBezTo>
                <a:cubicBezTo>
                  <a:pt x="78252" y="123478"/>
                  <a:pt x="113466" y="159326"/>
                  <a:pt x="156505" y="159326"/>
                </a:cubicBezTo>
                <a:cubicBezTo>
                  <a:pt x="199545" y="159326"/>
                  <a:pt x="234758" y="123478"/>
                  <a:pt x="234758" y="79663"/>
                </a:cubicBezTo>
                <a:cubicBezTo>
                  <a:pt x="234758" y="67714"/>
                  <a:pt x="226933" y="59747"/>
                  <a:pt x="215195" y="59747"/>
                </a:cubicBezTo>
                <a:cubicBezTo>
                  <a:pt x="203457" y="59747"/>
                  <a:pt x="195631" y="67714"/>
                  <a:pt x="195631" y="79663"/>
                </a:cubicBezTo>
                <a:cubicBezTo>
                  <a:pt x="195631" y="101571"/>
                  <a:pt x="178024" y="119495"/>
                  <a:pt x="156505" y="119495"/>
                </a:cubicBezTo>
                <a:cubicBezTo>
                  <a:pt x="134985" y="119495"/>
                  <a:pt x="117379" y="101571"/>
                  <a:pt x="117379" y="79663"/>
                </a:cubicBezTo>
                <a:cubicBezTo>
                  <a:pt x="117379" y="67714"/>
                  <a:pt x="109554" y="59747"/>
                  <a:pt x="97816" y="59747"/>
                </a:cubicBezTo>
                <a:close/>
                <a:moveTo>
                  <a:pt x="58689" y="0"/>
                </a:moveTo>
                <a:lnTo>
                  <a:pt x="254321" y="0"/>
                </a:lnTo>
                <a:cubicBezTo>
                  <a:pt x="287578" y="0"/>
                  <a:pt x="313010" y="25890"/>
                  <a:pt x="313010" y="59747"/>
                </a:cubicBezTo>
                <a:lnTo>
                  <a:pt x="313600" y="179297"/>
                </a:lnTo>
                <a:lnTo>
                  <a:pt x="197983" y="292086"/>
                </a:lnTo>
                <a:lnTo>
                  <a:pt x="168843" y="263397"/>
                </a:lnTo>
                <a:cubicBezTo>
                  <a:pt x="156414" y="250922"/>
                  <a:pt x="136817" y="250922"/>
                  <a:pt x="124387" y="263397"/>
                </a:cubicBezTo>
                <a:cubicBezTo>
                  <a:pt x="111957" y="275871"/>
                  <a:pt x="111957" y="294584"/>
                  <a:pt x="124387" y="307058"/>
                </a:cubicBezTo>
                <a:lnTo>
                  <a:pt x="171500" y="360000"/>
                </a:lnTo>
                <a:lnTo>
                  <a:pt x="58689" y="358485"/>
                </a:lnTo>
                <a:cubicBezTo>
                  <a:pt x="25432" y="358485"/>
                  <a:pt x="0" y="332595"/>
                  <a:pt x="0" y="298737"/>
                </a:cubicBezTo>
                <a:lnTo>
                  <a:pt x="0" y="59747"/>
                </a:lnTo>
                <a:cubicBezTo>
                  <a:pt x="0" y="25890"/>
                  <a:pt x="25432" y="0"/>
                  <a:pt x="58689" y="0"/>
                </a:cubicBezTo>
                <a:close/>
              </a:path>
            </a:pathLst>
          </a:custGeom>
          <a:solidFill>
            <a:schemeClr val="lt1">
              <a:lumMod val="100000"/>
            </a:schemeClr>
          </a:solidFill>
          <a:ln w="12537"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56" name="任意多边形: 形状 70"/>
          <p:cNvSpPr/>
          <p:nvPr>
            <p:custDataLst>
              <p:tags r:id="rId32"/>
            </p:custDataLst>
          </p:nvPr>
        </p:nvSpPr>
        <p:spPr>
          <a:xfrm>
            <a:off x="6688020" y="4890381"/>
            <a:ext cx="360000" cy="360000"/>
          </a:xfrm>
          <a:custGeom>
            <a:avLst/>
            <a:gdLst>
              <a:gd name="connsiteX0" fmla="*/ 347746 w 360000"/>
              <a:gd name="connsiteY0" fmla="*/ 334246 h 360000"/>
              <a:gd name="connsiteX1" fmla="*/ 360114 w 360000"/>
              <a:gd name="connsiteY1" fmla="*/ 347746 h 360000"/>
              <a:gd name="connsiteX2" fmla="*/ 347746 w 360000"/>
              <a:gd name="connsiteY2" fmla="*/ 360114 h 360000"/>
              <a:gd name="connsiteX3" fmla="*/ 12457 w 360000"/>
              <a:gd name="connsiteY3" fmla="*/ 360114 h 360000"/>
              <a:gd name="connsiteX4" fmla="*/ 114 w 360000"/>
              <a:gd name="connsiteY4" fmla="*/ 346614 h 360000"/>
              <a:gd name="connsiteX5" fmla="*/ 12483 w 360000"/>
              <a:gd name="connsiteY5" fmla="*/ 334246 h 360000"/>
              <a:gd name="connsiteX6" fmla="*/ 31614 w 360000"/>
              <a:gd name="connsiteY6" fmla="*/ 334246 h 360000"/>
              <a:gd name="connsiteX7" fmla="*/ 31614 w 360000"/>
              <a:gd name="connsiteY7" fmla="*/ 18114 h 360000"/>
              <a:gd name="connsiteX8" fmla="*/ 49614 w 360000"/>
              <a:gd name="connsiteY8" fmla="*/ 114 h 360000"/>
              <a:gd name="connsiteX9" fmla="*/ 214983 w 360000"/>
              <a:gd name="connsiteY9" fmla="*/ 114 h 360000"/>
              <a:gd name="connsiteX10" fmla="*/ 232983 w 360000"/>
              <a:gd name="connsiteY10" fmla="*/ 18114 h 360000"/>
              <a:gd name="connsiteX11" fmla="*/ 232983 w 360000"/>
              <a:gd name="connsiteY11" fmla="*/ 118245 h 360000"/>
              <a:gd name="connsiteX12" fmla="*/ 303877 w 360000"/>
              <a:gd name="connsiteY12" fmla="*/ 140745 h 360000"/>
              <a:gd name="connsiteX13" fmla="*/ 328614 w 360000"/>
              <a:gd name="connsiteY13" fmla="*/ 174483 h 360000"/>
              <a:gd name="connsiteX14" fmla="*/ 328614 w 360000"/>
              <a:gd name="connsiteY14" fmla="*/ 334246 h 360000"/>
              <a:gd name="connsiteX15" fmla="*/ 347746 w 360000"/>
              <a:gd name="connsiteY15" fmla="*/ 334246 h 360000"/>
              <a:gd name="connsiteX16" fmla="*/ 148614 w 360000"/>
              <a:gd name="connsiteY16" fmla="*/ 75457 h 360000"/>
              <a:gd name="connsiteX17" fmla="*/ 148614 w 360000"/>
              <a:gd name="connsiteY17" fmla="*/ 106957 h 360000"/>
              <a:gd name="connsiteX18" fmla="*/ 199245 w 360000"/>
              <a:gd name="connsiteY18" fmla="*/ 106957 h 360000"/>
              <a:gd name="connsiteX19" fmla="*/ 199245 w 360000"/>
              <a:gd name="connsiteY19" fmla="*/ 75483 h 360000"/>
              <a:gd name="connsiteX20" fmla="*/ 148614 w 360000"/>
              <a:gd name="connsiteY20" fmla="*/ 75483 h 360000"/>
              <a:gd name="connsiteX21" fmla="*/ 148614 w 360000"/>
              <a:gd name="connsiteY21" fmla="*/ 75483 h 360000"/>
              <a:gd name="connsiteX22" fmla="*/ 148614 w 360000"/>
              <a:gd name="connsiteY22" fmla="*/ 75457 h 360000"/>
              <a:gd name="connsiteX23" fmla="*/ 115983 w 360000"/>
              <a:gd name="connsiteY23" fmla="*/ 274588 h 360000"/>
              <a:gd name="connsiteX24" fmla="*/ 115983 w 360000"/>
              <a:gd name="connsiteY24" fmla="*/ 243114 h 360000"/>
              <a:gd name="connsiteX25" fmla="*/ 65377 w 360000"/>
              <a:gd name="connsiteY25" fmla="*/ 243114 h 360000"/>
              <a:gd name="connsiteX26" fmla="*/ 65377 w 360000"/>
              <a:gd name="connsiteY26" fmla="*/ 274614 h 360000"/>
              <a:gd name="connsiteX27" fmla="*/ 115983 w 360000"/>
              <a:gd name="connsiteY27" fmla="*/ 274614 h 360000"/>
              <a:gd name="connsiteX28" fmla="*/ 115983 w 360000"/>
              <a:gd name="connsiteY28" fmla="*/ 274614 h 360000"/>
              <a:gd name="connsiteX29" fmla="*/ 115983 w 360000"/>
              <a:gd name="connsiteY29" fmla="*/ 274588 h 360000"/>
              <a:gd name="connsiteX30" fmla="*/ 65377 w 360000"/>
              <a:gd name="connsiteY30" fmla="*/ 191351 h 360000"/>
              <a:gd name="connsiteX31" fmla="*/ 115983 w 360000"/>
              <a:gd name="connsiteY31" fmla="*/ 191351 h 360000"/>
              <a:gd name="connsiteX32" fmla="*/ 115983 w 360000"/>
              <a:gd name="connsiteY32" fmla="*/ 159877 h 360000"/>
              <a:gd name="connsiteX33" fmla="*/ 65377 w 360000"/>
              <a:gd name="connsiteY33" fmla="*/ 159877 h 360000"/>
              <a:gd name="connsiteX34" fmla="*/ 65377 w 360000"/>
              <a:gd name="connsiteY34" fmla="*/ 191403 h 360000"/>
              <a:gd name="connsiteX35" fmla="*/ 65377 w 360000"/>
              <a:gd name="connsiteY35" fmla="*/ 191351 h 360000"/>
              <a:gd name="connsiteX36" fmla="*/ 65377 w 360000"/>
              <a:gd name="connsiteY36" fmla="*/ 107008 h 360000"/>
              <a:gd name="connsiteX37" fmla="*/ 115983 w 360000"/>
              <a:gd name="connsiteY37" fmla="*/ 107008 h 360000"/>
              <a:gd name="connsiteX38" fmla="*/ 115983 w 360000"/>
              <a:gd name="connsiteY38" fmla="*/ 75457 h 360000"/>
              <a:gd name="connsiteX39" fmla="*/ 65377 w 360000"/>
              <a:gd name="connsiteY39" fmla="*/ 75457 h 360000"/>
              <a:gd name="connsiteX40" fmla="*/ 65377 w 360000"/>
              <a:gd name="connsiteY40" fmla="*/ 106957 h 360000"/>
              <a:gd name="connsiteX41" fmla="*/ 65377 w 360000"/>
              <a:gd name="connsiteY41" fmla="*/ 107008 h 360000"/>
              <a:gd name="connsiteX42" fmla="*/ 148614 w 360000"/>
              <a:gd name="connsiteY42" fmla="*/ 158745 h 360000"/>
              <a:gd name="connsiteX43" fmla="*/ 148614 w 360000"/>
              <a:gd name="connsiteY43" fmla="*/ 191377 h 360000"/>
              <a:gd name="connsiteX44" fmla="*/ 199245 w 360000"/>
              <a:gd name="connsiteY44" fmla="*/ 191377 h 360000"/>
              <a:gd name="connsiteX45" fmla="*/ 199245 w 360000"/>
              <a:gd name="connsiteY45" fmla="*/ 158720 h 360000"/>
              <a:gd name="connsiteX46" fmla="*/ 148614 w 360000"/>
              <a:gd name="connsiteY46" fmla="*/ 158720 h 360000"/>
              <a:gd name="connsiteX47" fmla="*/ 148614 w 360000"/>
              <a:gd name="connsiteY47" fmla="*/ 158720 h 360000"/>
              <a:gd name="connsiteX48" fmla="*/ 148614 w 360000"/>
              <a:gd name="connsiteY48" fmla="*/ 158745 h 360000"/>
              <a:gd name="connsiteX49" fmla="*/ 200377 w 360000"/>
              <a:gd name="connsiteY49" fmla="*/ 274614 h 360000"/>
              <a:gd name="connsiteX50" fmla="*/ 200377 w 360000"/>
              <a:gd name="connsiteY50" fmla="*/ 243114 h 360000"/>
              <a:gd name="connsiteX51" fmla="*/ 149720 w 360000"/>
              <a:gd name="connsiteY51" fmla="*/ 243114 h 360000"/>
              <a:gd name="connsiteX52" fmla="*/ 149720 w 360000"/>
              <a:gd name="connsiteY52" fmla="*/ 274614 h 360000"/>
              <a:gd name="connsiteX53" fmla="*/ 200377 w 360000"/>
              <a:gd name="connsiteY53" fmla="*/ 274614 h 360000"/>
              <a:gd name="connsiteX54" fmla="*/ 200377 w 360000"/>
              <a:gd name="connsiteY54" fmla="*/ 274614 h 360000"/>
              <a:gd name="connsiteX55" fmla="*/ 254377 w 360000"/>
              <a:gd name="connsiteY55" fmla="*/ 311746 h 360000"/>
              <a:gd name="connsiteX56" fmla="*/ 280246 w 360000"/>
              <a:gd name="connsiteY56" fmla="*/ 311746 h 360000"/>
              <a:gd name="connsiteX57" fmla="*/ 280246 w 360000"/>
              <a:gd name="connsiteY57" fmla="*/ 259983 h 360000"/>
              <a:gd name="connsiteX58" fmla="*/ 254377 w 360000"/>
              <a:gd name="connsiteY58" fmla="*/ 259983 h 360000"/>
              <a:gd name="connsiteX59" fmla="*/ 254377 w 360000"/>
              <a:gd name="connsiteY59" fmla="*/ 311746 h 360000"/>
              <a:gd name="connsiteX60" fmla="*/ 254377 w 360000"/>
              <a:gd name="connsiteY60" fmla="*/ 236377 h 360000"/>
              <a:gd name="connsiteX61" fmla="*/ 280246 w 360000"/>
              <a:gd name="connsiteY61" fmla="*/ 236377 h 360000"/>
              <a:gd name="connsiteX62" fmla="*/ 280246 w 360000"/>
              <a:gd name="connsiteY62" fmla="*/ 184614 h 360000"/>
              <a:gd name="connsiteX63" fmla="*/ 254377 w 360000"/>
              <a:gd name="connsiteY63" fmla="*/ 184614 h 360000"/>
              <a:gd name="connsiteX64" fmla="*/ 254377 w 360000"/>
              <a:gd name="connsiteY64" fmla="*/ 236377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60000" h="360000">
                <a:moveTo>
                  <a:pt x="347746" y="334246"/>
                </a:moveTo>
                <a:cubicBezTo>
                  <a:pt x="354483" y="334246"/>
                  <a:pt x="360114" y="339851"/>
                  <a:pt x="360114" y="347746"/>
                </a:cubicBezTo>
                <a:cubicBezTo>
                  <a:pt x="360045" y="354547"/>
                  <a:pt x="354547" y="360045"/>
                  <a:pt x="347746" y="360114"/>
                </a:cubicBezTo>
                <a:lnTo>
                  <a:pt x="12457" y="360114"/>
                </a:lnTo>
                <a:cubicBezTo>
                  <a:pt x="5771" y="360114"/>
                  <a:pt x="114" y="354483"/>
                  <a:pt x="114" y="346614"/>
                </a:cubicBezTo>
                <a:cubicBezTo>
                  <a:pt x="114" y="339851"/>
                  <a:pt x="5745" y="334246"/>
                  <a:pt x="12483" y="334246"/>
                </a:cubicBezTo>
                <a:lnTo>
                  <a:pt x="31614" y="334246"/>
                </a:lnTo>
                <a:lnTo>
                  <a:pt x="31614" y="18114"/>
                </a:lnTo>
                <a:cubicBezTo>
                  <a:pt x="31614" y="7983"/>
                  <a:pt x="39483" y="114"/>
                  <a:pt x="49614" y="114"/>
                </a:cubicBezTo>
                <a:lnTo>
                  <a:pt x="214983" y="114"/>
                </a:lnTo>
                <a:cubicBezTo>
                  <a:pt x="225114" y="114"/>
                  <a:pt x="232983" y="7983"/>
                  <a:pt x="232983" y="18114"/>
                </a:cubicBezTo>
                <a:lnTo>
                  <a:pt x="232983" y="118245"/>
                </a:lnTo>
                <a:lnTo>
                  <a:pt x="303877" y="140745"/>
                </a:lnTo>
                <a:cubicBezTo>
                  <a:pt x="318483" y="145245"/>
                  <a:pt x="328614" y="158745"/>
                  <a:pt x="328614" y="174483"/>
                </a:cubicBezTo>
                <a:lnTo>
                  <a:pt x="328614" y="334246"/>
                </a:lnTo>
                <a:lnTo>
                  <a:pt x="347746" y="334246"/>
                </a:lnTo>
                <a:moveTo>
                  <a:pt x="148614" y="75457"/>
                </a:moveTo>
                <a:lnTo>
                  <a:pt x="148614" y="106957"/>
                </a:lnTo>
                <a:lnTo>
                  <a:pt x="199245" y="106957"/>
                </a:lnTo>
                <a:lnTo>
                  <a:pt x="199245" y="75483"/>
                </a:lnTo>
                <a:lnTo>
                  <a:pt x="148614" y="75483"/>
                </a:lnTo>
                <a:cubicBezTo>
                  <a:pt x="149745" y="74351"/>
                  <a:pt x="148614" y="74351"/>
                  <a:pt x="148614" y="75483"/>
                </a:cubicBezTo>
                <a:lnTo>
                  <a:pt x="148614" y="75457"/>
                </a:lnTo>
                <a:moveTo>
                  <a:pt x="115983" y="274588"/>
                </a:moveTo>
                <a:lnTo>
                  <a:pt x="115983" y="243114"/>
                </a:lnTo>
                <a:lnTo>
                  <a:pt x="65377" y="243114"/>
                </a:lnTo>
                <a:lnTo>
                  <a:pt x="65377" y="274614"/>
                </a:lnTo>
                <a:lnTo>
                  <a:pt x="115983" y="274614"/>
                </a:lnTo>
                <a:cubicBezTo>
                  <a:pt x="115983" y="275746"/>
                  <a:pt x="115983" y="274614"/>
                  <a:pt x="115983" y="274614"/>
                </a:cubicBezTo>
                <a:lnTo>
                  <a:pt x="115983" y="274588"/>
                </a:lnTo>
                <a:moveTo>
                  <a:pt x="65377" y="191351"/>
                </a:moveTo>
                <a:lnTo>
                  <a:pt x="115983" y="191351"/>
                </a:lnTo>
                <a:lnTo>
                  <a:pt x="115983" y="159877"/>
                </a:lnTo>
                <a:lnTo>
                  <a:pt x="65377" y="159877"/>
                </a:lnTo>
                <a:lnTo>
                  <a:pt x="65377" y="191403"/>
                </a:lnTo>
                <a:lnTo>
                  <a:pt x="65377" y="191351"/>
                </a:lnTo>
                <a:moveTo>
                  <a:pt x="65377" y="107008"/>
                </a:moveTo>
                <a:lnTo>
                  <a:pt x="115983" y="107008"/>
                </a:lnTo>
                <a:lnTo>
                  <a:pt x="115983" y="75457"/>
                </a:lnTo>
                <a:lnTo>
                  <a:pt x="65377" y="75457"/>
                </a:lnTo>
                <a:lnTo>
                  <a:pt x="65377" y="106957"/>
                </a:lnTo>
                <a:lnTo>
                  <a:pt x="65377" y="107008"/>
                </a:lnTo>
                <a:moveTo>
                  <a:pt x="148614" y="158745"/>
                </a:moveTo>
                <a:lnTo>
                  <a:pt x="148614" y="191377"/>
                </a:lnTo>
                <a:lnTo>
                  <a:pt x="199245" y="191377"/>
                </a:lnTo>
                <a:lnTo>
                  <a:pt x="199245" y="158720"/>
                </a:lnTo>
                <a:lnTo>
                  <a:pt x="148614" y="158720"/>
                </a:lnTo>
                <a:cubicBezTo>
                  <a:pt x="149745" y="158720"/>
                  <a:pt x="148614" y="158720"/>
                  <a:pt x="148614" y="158720"/>
                </a:cubicBezTo>
                <a:lnTo>
                  <a:pt x="148614" y="158745"/>
                </a:lnTo>
                <a:moveTo>
                  <a:pt x="200377" y="274614"/>
                </a:moveTo>
                <a:lnTo>
                  <a:pt x="200377" y="243114"/>
                </a:lnTo>
                <a:lnTo>
                  <a:pt x="149720" y="243114"/>
                </a:lnTo>
                <a:lnTo>
                  <a:pt x="149720" y="274614"/>
                </a:lnTo>
                <a:lnTo>
                  <a:pt x="200377" y="274614"/>
                </a:lnTo>
                <a:cubicBezTo>
                  <a:pt x="200377" y="275746"/>
                  <a:pt x="200377" y="274614"/>
                  <a:pt x="200377" y="274614"/>
                </a:cubicBezTo>
                <a:moveTo>
                  <a:pt x="254377" y="311746"/>
                </a:moveTo>
                <a:lnTo>
                  <a:pt x="280246" y="311746"/>
                </a:lnTo>
                <a:lnTo>
                  <a:pt x="280246" y="259983"/>
                </a:lnTo>
                <a:lnTo>
                  <a:pt x="254377" y="259983"/>
                </a:lnTo>
                <a:lnTo>
                  <a:pt x="254377" y="311746"/>
                </a:lnTo>
                <a:moveTo>
                  <a:pt x="254377" y="236377"/>
                </a:moveTo>
                <a:lnTo>
                  <a:pt x="280246" y="236377"/>
                </a:lnTo>
                <a:lnTo>
                  <a:pt x="280246" y="184614"/>
                </a:lnTo>
                <a:lnTo>
                  <a:pt x="254377" y="184614"/>
                </a:lnTo>
                <a:lnTo>
                  <a:pt x="254377" y="236377"/>
                </a:lnTo>
              </a:path>
            </a:pathLst>
          </a:custGeom>
          <a:solidFill>
            <a:schemeClr val="lt1">
              <a:lumMod val="100000"/>
            </a:schemeClr>
          </a:solidFill>
          <a:ln w="12590"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415" y="1741805"/>
            <a:ext cx="6793230" cy="4207510"/>
          </a:xfrm>
        </p:spPr>
        <p:txBody>
          <a:bodyPr>
            <a:normAutofit fontScale="90000"/>
          </a:bodyPr>
          <a:lstStyle/>
          <a:p>
            <a:r>
              <a:rPr lang="en-US" sz="4000" dirty="0">
                <a:solidFill>
                  <a:srgbClr val="FFFF00"/>
                </a:solidFill>
                <a:effectLst/>
                <a:latin typeface="Times New Roman" panose="02020603050405020304" pitchFamily="18" charset="0"/>
                <a:cs typeface="Times New Roman" panose="02020603050405020304" pitchFamily="18" charset="0"/>
                <a:sym typeface="+mn-ea"/>
              </a:rPr>
              <a:t>Problem Statement</a:t>
            </a:r>
            <a:br>
              <a:rPr lang="en-US" sz="4000" b="1" i="0" dirty="0">
                <a:solidFill>
                  <a:srgbClr val="FFFF00"/>
                </a:solidFill>
                <a:effectLst/>
                <a:latin typeface="Times New Roman" panose="02020603050405020304" pitchFamily="18" charset="0"/>
                <a:cs typeface="Times New Roman" panose="02020603050405020304" pitchFamily="18" charset="0"/>
              </a:rPr>
            </a:br>
            <a:r>
              <a:rPr lang="en-US" sz="4000" dirty="0">
                <a:solidFill>
                  <a:srgbClr val="FFFF00"/>
                </a:solidFill>
                <a:effectLst/>
                <a:latin typeface="Times New Roman" panose="02020603050405020304" pitchFamily="18" charset="0"/>
                <a:cs typeface="Times New Roman" panose="02020603050405020304" pitchFamily="18" charset="0"/>
                <a:sym typeface="+mn-ea"/>
              </a:rPr>
              <a:t>Project Overview</a:t>
            </a:r>
            <a:br>
              <a:rPr lang="en-US" sz="4000" b="1" i="0" dirty="0">
                <a:solidFill>
                  <a:srgbClr val="FFFF00"/>
                </a:solidFill>
                <a:effectLst/>
                <a:latin typeface="Times New Roman" panose="02020603050405020304" pitchFamily="18" charset="0"/>
                <a:cs typeface="Times New Roman" panose="02020603050405020304" pitchFamily="18" charset="0"/>
              </a:rPr>
            </a:br>
            <a:r>
              <a:rPr lang="en-US" sz="4000" dirty="0">
                <a:solidFill>
                  <a:srgbClr val="FFFF00"/>
                </a:solidFill>
                <a:effectLst/>
                <a:latin typeface="Times New Roman" panose="02020603050405020304" pitchFamily="18" charset="0"/>
                <a:cs typeface="Times New Roman" panose="02020603050405020304" pitchFamily="18" charset="0"/>
                <a:sym typeface="+mn-ea"/>
              </a:rPr>
              <a:t>End Users</a:t>
            </a:r>
            <a:br>
              <a:rPr lang="en-US" sz="4000" b="1" i="0" dirty="0">
                <a:solidFill>
                  <a:srgbClr val="FFFF00"/>
                </a:solidFill>
                <a:effectLst/>
                <a:latin typeface="Times New Roman" panose="02020603050405020304" pitchFamily="18" charset="0"/>
                <a:cs typeface="Times New Roman" panose="02020603050405020304" pitchFamily="18" charset="0"/>
              </a:rPr>
            </a:br>
            <a:r>
              <a:rPr lang="en-US" sz="4000" dirty="0">
                <a:solidFill>
                  <a:srgbClr val="FFFF00"/>
                </a:solidFill>
                <a:effectLst/>
                <a:latin typeface="Times New Roman" panose="02020603050405020304" pitchFamily="18" charset="0"/>
                <a:cs typeface="Times New Roman" panose="02020603050405020304" pitchFamily="18" charset="0"/>
                <a:sym typeface="+mn-ea"/>
              </a:rPr>
              <a:t>Our Solution and Proposition</a:t>
            </a:r>
            <a:br>
              <a:rPr lang="en-US" sz="4000" b="1" i="0" dirty="0">
                <a:solidFill>
                  <a:srgbClr val="FFFF00"/>
                </a:solidFill>
                <a:effectLst/>
                <a:latin typeface="Times New Roman" panose="02020603050405020304" pitchFamily="18" charset="0"/>
                <a:cs typeface="Times New Roman" panose="02020603050405020304" pitchFamily="18" charset="0"/>
              </a:rPr>
            </a:br>
            <a:r>
              <a:rPr lang="en-US" sz="4000" dirty="0">
                <a:solidFill>
                  <a:srgbClr val="FFFF00"/>
                </a:solidFill>
                <a:latin typeface="Times New Roman" panose="02020603050405020304" pitchFamily="18" charset="0"/>
                <a:cs typeface="Times New Roman" panose="02020603050405020304" pitchFamily="18" charset="0"/>
                <a:sym typeface="+mn-ea"/>
              </a:rPr>
              <a:t>Dataset Description</a:t>
            </a:r>
            <a:br>
              <a:rPr lang="en-US" sz="4000" b="1" i="0" dirty="0">
                <a:solidFill>
                  <a:srgbClr val="FFFF00"/>
                </a:solidFill>
                <a:effectLst/>
                <a:latin typeface="Times New Roman" panose="02020603050405020304" pitchFamily="18" charset="0"/>
                <a:cs typeface="Times New Roman" panose="02020603050405020304" pitchFamily="18" charset="0"/>
              </a:rPr>
            </a:br>
            <a:r>
              <a:rPr lang="en-US" sz="4000" dirty="0" err="1">
                <a:solidFill>
                  <a:srgbClr val="FFFF00"/>
                </a:solidFill>
                <a:effectLst/>
                <a:latin typeface="Times New Roman" panose="02020603050405020304" pitchFamily="18" charset="0"/>
                <a:cs typeface="Times New Roman" panose="02020603050405020304" pitchFamily="18" charset="0"/>
                <a:sym typeface="+mn-ea"/>
              </a:rPr>
              <a:t>Modelling</a:t>
            </a:r>
            <a:r>
              <a:rPr lang="en-US" sz="4000" dirty="0">
                <a:solidFill>
                  <a:srgbClr val="FFFF00"/>
                </a:solidFill>
                <a:effectLst/>
                <a:latin typeface="Times New Roman" panose="02020603050405020304" pitchFamily="18" charset="0"/>
                <a:cs typeface="Times New Roman" panose="02020603050405020304" pitchFamily="18" charset="0"/>
                <a:sym typeface="+mn-ea"/>
              </a:rPr>
              <a:t> Approach</a:t>
            </a:r>
            <a:br>
              <a:rPr lang="en-US" sz="4000" b="1" i="0" dirty="0">
                <a:solidFill>
                  <a:srgbClr val="FFFF00"/>
                </a:solidFill>
                <a:effectLst/>
                <a:latin typeface="Times New Roman" panose="02020603050405020304" pitchFamily="18" charset="0"/>
                <a:cs typeface="Times New Roman" panose="02020603050405020304" pitchFamily="18" charset="0"/>
              </a:rPr>
            </a:br>
            <a:r>
              <a:rPr lang="en-US" sz="4000" dirty="0">
                <a:solidFill>
                  <a:srgbClr val="FFFF00"/>
                </a:solidFill>
                <a:effectLst/>
                <a:latin typeface="Times New Roman" panose="02020603050405020304" pitchFamily="18" charset="0"/>
                <a:cs typeface="Times New Roman" panose="02020603050405020304" pitchFamily="18" charset="0"/>
                <a:sym typeface="+mn-ea"/>
              </a:rPr>
              <a:t>Results and </a:t>
            </a:r>
            <a:r>
              <a:rPr lang="en-US" sz="4000" dirty="0">
                <a:solidFill>
                  <a:srgbClr val="FFFF00"/>
                </a:solidFill>
                <a:latin typeface="Times New Roman" panose="02020603050405020304" pitchFamily="18" charset="0"/>
                <a:cs typeface="Times New Roman" panose="02020603050405020304" pitchFamily="18" charset="0"/>
                <a:sym typeface="+mn-ea"/>
              </a:rPr>
              <a:t>Discussion</a:t>
            </a:r>
            <a:br>
              <a:rPr lang="en-US" sz="4000" b="1" i="0" dirty="0">
                <a:solidFill>
                  <a:srgbClr val="FFFF00"/>
                </a:solidFill>
                <a:effectLst/>
                <a:latin typeface="Times New Roman" panose="02020603050405020304" pitchFamily="18" charset="0"/>
                <a:cs typeface="Times New Roman" panose="02020603050405020304" pitchFamily="18" charset="0"/>
              </a:rPr>
            </a:br>
            <a:r>
              <a:rPr lang="en-US" sz="4000" dirty="0">
                <a:solidFill>
                  <a:srgbClr val="FFFF00"/>
                </a:solidFill>
                <a:effectLst/>
                <a:latin typeface="Times New Roman" panose="02020603050405020304" pitchFamily="18" charset="0"/>
                <a:cs typeface="Times New Roman" panose="02020603050405020304" pitchFamily="18" charset="0"/>
                <a:sym typeface="+mn-ea"/>
              </a:rPr>
              <a:t>Conclusion</a:t>
            </a:r>
            <a:br>
              <a:rPr lang="en-US" sz="4000" b="1" i="0" dirty="0">
                <a:solidFill>
                  <a:srgbClr val="FFFF00"/>
                </a:solidFill>
                <a:effectLst/>
                <a:latin typeface="Times New Roman" panose="02020603050405020304" pitchFamily="18" charset="0"/>
                <a:cs typeface="Times New Roman" panose="02020603050405020304" pitchFamily="18" charset="0"/>
              </a:rPr>
            </a:br>
            <a:br>
              <a:rPr lang="en-IN" sz="4000" dirty="0">
                <a:solidFill>
                  <a:srgbClr val="FFFF00"/>
                </a:solidFill>
                <a:latin typeface="Times New Roman" panose="02020603050405020304" pitchFamily="18" charset="0"/>
                <a:cs typeface="Times New Roman" panose="02020603050405020304" pitchFamily="18" charset="0"/>
              </a:rPr>
            </a:br>
            <a:endParaRPr lang="en-IN" sz="4000" dirty="0">
              <a:solidFill>
                <a:srgbClr val="FFFF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3"/>
          </p:nvPr>
        </p:nvSpPr>
        <p:spPr/>
        <p:txBody>
          <a:bodyPr/>
          <a:lstStyle/>
          <a:p>
            <a:pPr algn="l"/>
            <a:r>
              <a:rPr lang="en-IN" spc="25" dirty="0">
                <a:sym typeface="+mn-ea"/>
              </a:rPr>
              <a:t>A</a:t>
            </a:r>
            <a:r>
              <a:rPr lang="en-IN" spc="-5" dirty="0">
                <a:sym typeface="+mn-ea"/>
              </a:rPr>
              <a:t>G</a:t>
            </a:r>
            <a:r>
              <a:rPr lang="en-IN" spc="-35" dirty="0">
                <a:sym typeface="+mn-ea"/>
              </a:rPr>
              <a:t>E</a:t>
            </a:r>
            <a:r>
              <a:rPr lang="en-IN" spc="15" dirty="0">
                <a:sym typeface="+mn-ea"/>
              </a:rPr>
              <a:t>N</a:t>
            </a:r>
            <a:r>
              <a:rPr lang="en-IN" dirty="0">
                <a:sym typeface="+mn-ea"/>
              </a:rPr>
              <a:t>DA</a:t>
            </a:r>
            <a:endParaRPr lang="en-IN" dirty="0"/>
          </a:p>
          <a:p>
            <a:endParaRPr 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1"/>
          </p:nvPr>
        </p:nvSpPr>
        <p:spPr/>
        <p:txBody>
          <a:bodyPr>
            <a:normAutofit fontScale="90000"/>
          </a:bodyPr>
          <a:lstStyle/>
          <a:p>
            <a:r>
              <a:rPr lang="en-US" sz="3110" b="1" dirty="0">
                <a:highlight>
                  <a:srgbClr val="000000"/>
                </a:highlight>
                <a:sym typeface="+mn-ea"/>
              </a:rPr>
              <a:t>Data Collection: Gather data on employee performance metrics, including sales figures, project completion rates, attendance records, and customer feedback scores. Ensure the data is collected for each employee over a consistent time period. </a:t>
            </a:r>
            <a:endParaRPr lang="en-US" sz="3110" b="1" dirty="0">
              <a:highlight>
                <a:srgbClr val="000000"/>
              </a:highlight>
            </a:endParaRPr>
          </a:p>
          <a:p>
            <a:r>
              <a:rPr lang="en-US" sz="3110" b="1" dirty="0">
                <a:highlight>
                  <a:srgbClr val="000000"/>
                </a:highlight>
                <a:sym typeface="+mn-ea"/>
              </a:rPr>
              <a:t>*Data Organization: Import and organize the data into Excel, ensuring each metric is clearly labeled and each employee's data is accurately recorded. Use Excel features such as tables and named ranges for better data management.</a:t>
            </a:r>
            <a:endParaRPr lang="en-US" sz="3110" b="1" dirty="0">
              <a:highlight>
                <a:srgbClr val="000000"/>
              </a:highlight>
            </a:endParaRPr>
          </a:p>
          <a:p>
            <a:endParaRPr lang="en-IN" sz="3110" dirty="0">
              <a:highlight>
                <a:srgbClr val="000000"/>
              </a:highlight>
            </a:endParaRPr>
          </a:p>
          <a:p>
            <a:br>
              <a:rPr lang="en-IN" sz="3110" spc="-20">
                <a:highlight>
                  <a:srgbClr val="000000"/>
                </a:highlight>
                <a:sym typeface="+mn-ea"/>
              </a:rPr>
            </a:br>
            <a:br>
              <a:rPr lang="en-IN" sz="3110" spc="-20">
                <a:highlight>
                  <a:srgbClr val="000000"/>
                </a:highlight>
                <a:sym typeface="+mn-ea"/>
              </a:rPr>
            </a:br>
            <a:br>
              <a:rPr lang="en-IN" sz="3110" spc="-20">
                <a:highlight>
                  <a:srgbClr val="000000"/>
                </a:highlight>
                <a:sym typeface="+mn-ea"/>
              </a:rPr>
            </a:br>
            <a:br>
              <a:rPr lang="en-IN" sz="3110" spc="-20">
                <a:highlight>
                  <a:srgbClr val="000000"/>
                </a:highlight>
                <a:sym typeface="+mn-ea"/>
              </a:rPr>
            </a:br>
            <a:br>
              <a:rPr lang="en-IN" sz="3110">
                <a:highlight>
                  <a:srgbClr val="000000"/>
                </a:highlight>
                <a:sym typeface="+mn-ea"/>
              </a:rPr>
            </a:br>
            <a:endParaRPr lang="en-IN" sz="3110">
              <a:highlight>
                <a:srgbClr val="000000"/>
              </a:highlight>
              <a:sym typeface="+mn-ea"/>
            </a:endParaRPr>
          </a:p>
        </p:txBody>
      </p:sp>
      <p:sp>
        <p:nvSpPr>
          <p:cNvPr id="13" name="Title 12"/>
          <p:cNvSpPr>
            <a:spLocks noGrp="1"/>
          </p:cNvSpPr>
          <p:nvPr>
            <p:ph type="title"/>
          </p:nvPr>
        </p:nvSpPr>
        <p:spPr/>
        <p:txBody>
          <a:bodyPr/>
          <a:lstStyle/>
          <a:p>
            <a:r>
              <a:rPr lang="en-IN" spc="-20">
                <a:sym typeface="+mn-ea"/>
              </a:rPr>
              <a:t>P</a:t>
            </a:r>
            <a:r>
              <a:rPr lang="en-IN" spc="15">
                <a:sym typeface="+mn-ea"/>
              </a:rPr>
              <a:t>ROB</a:t>
            </a:r>
            <a:r>
              <a:rPr lang="en-IN" spc="55">
                <a:sym typeface="+mn-ea"/>
              </a:rPr>
              <a:t>L</a:t>
            </a:r>
            <a:r>
              <a:rPr lang="en-IN" spc="-20">
                <a:sym typeface="+mn-ea"/>
              </a:rPr>
              <a:t>E</a:t>
            </a:r>
            <a:r>
              <a:rPr lang="en-IN" spc="20">
                <a:sym typeface="+mn-ea"/>
              </a:rPr>
              <a:t>M</a:t>
            </a:r>
            <a:r>
              <a:rPr lang="en-IN">
                <a:sym typeface="+mn-ea"/>
              </a:rPr>
              <a:t>	</a:t>
            </a:r>
            <a:r>
              <a:rPr lang="en-IN" spc="10">
                <a:sym typeface="+mn-ea"/>
              </a:rPr>
              <a:t>S</a:t>
            </a:r>
            <a:r>
              <a:rPr lang="en-IN" spc="-370">
                <a:sym typeface="+mn-ea"/>
              </a:rPr>
              <a:t>T</a:t>
            </a:r>
            <a:r>
              <a:rPr lang="en-IN" spc="-375">
                <a:sym typeface="+mn-ea"/>
              </a:rPr>
              <a:t>A</a:t>
            </a:r>
            <a:r>
              <a:rPr lang="en-IN" spc="15">
                <a:sym typeface="+mn-ea"/>
              </a:rPr>
              <a:t>T</a:t>
            </a:r>
            <a:r>
              <a:rPr lang="en-IN" spc="-10">
                <a:sym typeface="+mn-ea"/>
              </a:rPr>
              <a:t>E</a:t>
            </a:r>
            <a:r>
              <a:rPr lang="en-IN" spc="-20">
                <a:sym typeface="+mn-ea"/>
              </a:rPr>
              <a:t>ME</a:t>
            </a:r>
            <a:r>
              <a:rPr lang="en-IN" spc="10">
                <a:sym typeface="+mn-ea"/>
              </a:rPr>
              <a:t>NT</a:t>
            </a:r>
            <a:endParaRPr 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25000"/>
          </a:bodyPr>
          <a:lstStyle/>
          <a:p>
            <a:r>
              <a:rPr lang="en-US" sz="11200" b="1" dirty="0">
                <a:solidFill>
                  <a:srgbClr val="FFFF00"/>
                </a:solidFill>
                <a:effectLst/>
                <a:latin typeface="Times New Roman" panose="02020603050405020304" pitchFamily="18" charset="0"/>
                <a:cs typeface="Times New Roman" panose="02020603050405020304" pitchFamily="18" charset="0"/>
                <a:sym typeface="+mn-ea"/>
              </a:rPr>
              <a:t>*Data Points: Identify the key performance indicators (KPIs) relevant to your analysis (e.g., sales numbers, project completion rates, attendance).</a:t>
            </a:r>
            <a:endParaRPr lang="en-US" sz="11200" b="1" i="0" dirty="0">
              <a:solidFill>
                <a:srgbClr val="FFFF00"/>
              </a:solidFill>
              <a:effectLst/>
              <a:latin typeface="Times New Roman" panose="02020603050405020304" pitchFamily="18" charset="0"/>
              <a:cs typeface="Times New Roman" panose="02020603050405020304" pitchFamily="18" charset="0"/>
            </a:endParaRPr>
          </a:p>
          <a:p>
            <a:r>
              <a:rPr lang="en-US" sz="11200" b="1" dirty="0">
                <a:solidFill>
                  <a:srgbClr val="FFFF00"/>
                </a:solidFill>
                <a:effectLst/>
                <a:latin typeface="Times New Roman" panose="02020603050405020304" pitchFamily="18" charset="0"/>
                <a:cs typeface="Times New Roman" panose="02020603050405020304" pitchFamily="18" charset="0"/>
                <a:sym typeface="+mn-ea"/>
              </a:rPr>
              <a:t>*Sources: Gather data from relevant sources (e.g., HR systems, sales reports, project management tools).</a:t>
            </a:r>
            <a:endParaRPr lang="en-US" sz="11200" b="1" i="0" dirty="0">
              <a:solidFill>
                <a:srgbClr val="FFFF00"/>
              </a:solidFill>
              <a:effectLst/>
              <a:latin typeface="Times New Roman" panose="02020603050405020304" pitchFamily="18" charset="0"/>
              <a:cs typeface="Times New Roman" panose="02020603050405020304" pitchFamily="18" charset="0"/>
            </a:endParaRPr>
          </a:p>
          <a:p>
            <a:r>
              <a:rPr lang="en-US" sz="11200" b="1" dirty="0">
                <a:solidFill>
                  <a:srgbClr val="FFFF00"/>
                </a:solidFill>
                <a:effectLst/>
                <a:latin typeface="Times New Roman" panose="02020603050405020304" pitchFamily="18" charset="0"/>
                <a:cs typeface="Times New Roman" panose="02020603050405020304" pitchFamily="18" charset="0"/>
                <a:sym typeface="+mn-ea"/>
              </a:rPr>
              <a:t>*Determine what aspects of performance you want to analyze (e.g., productivity, attendance, goal achievement).</a:t>
            </a:r>
            <a:endParaRPr lang="en-US" sz="11200" b="1" i="0" dirty="0">
              <a:solidFill>
                <a:srgbClr val="FFFF00"/>
              </a:solidFill>
              <a:effectLst/>
              <a:latin typeface="Times New Roman" panose="02020603050405020304" pitchFamily="18" charset="0"/>
              <a:cs typeface="Times New Roman" panose="02020603050405020304" pitchFamily="18" charset="0"/>
            </a:endParaRPr>
          </a:p>
          <a:p>
            <a:r>
              <a:rPr lang="en-US" sz="11200" b="1" dirty="0">
                <a:solidFill>
                  <a:srgbClr val="FFFF00"/>
                </a:solidFill>
                <a:effectLst/>
                <a:latin typeface="Times New Roman" panose="02020603050405020304" pitchFamily="18" charset="0"/>
                <a:cs typeface="Times New Roman" panose="02020603050405020304" pitchFamily="18" charset="0"/>
                <a:sym typeface="+mn-ea"/>
              </a:rPr>
              <a:t>*Set clear goals for what you aim to achieve with the analysis (e.g., improving performance, identifying top performers).</a:t>
            </a:r>
            <a:endParaRPr lang="en-IN" sz="11200" b="1" dirty="0">
              <a:solidFill>
                <a:srgbClr val="FFFF00"/>
              </a:solidFill>
              <a:latin typeface="Times New Roman" panose="02020603050405020304" pitchFamily="18" charset="0"/>
              <a:cs typeface="Times New Roman" panose="02020603050405020304" pitchFamily="18" charset="0"/>
            </a:endParaRPr>
          </a:p>
          <a:p>
            <a:endParaRPr lang="en-IN" sz="11200" dirty="0">
              <a:solidFill>
                <a:srgbClr val="FFFF00"/>
              </a:solidFill>
            </a:endParaRPr>
          </a:p>
          <a:p>
            <a:endParaRPr lang="en-IN" sz="11200" dirty="0">
              <a:solidFill>
                <a:srgbClr val="FFFF00"/>
              </a:solidFill>
            </a:endParaRPr>
          </a:p>
        </p:txBody>
      </p:sp>
      <p:sp>
        <p:nvSpPr>
          <p:cNvPr id="3" name="Title 2"/>
          <p:cNvSpPr>
            <a:spLocks noGrp="1"/>
          </p:cNvSpPr>
          <p:nvPr>
            <p:ph type="title"/>
          </p:nvPr>
        </p:nvSpPr>
        <p:spPr/>
        <p:txBody>
          <a:bodyPr>
            <a:normAutofit fontScale="90000"/>
          </a:bodyPr>
          <a:lstStyle/>
          <a:p>
            <a:r>
              <a:rPr lang="en-IN" spc="5" dirty="0">
                <a:sym typeface="+mn-ea"/>
              </a:rPr>
              <a:t>PROJECT	</a:t>
            </a:r>
            <a:r>
              <a:rPr lang="en-IN" spc="-20" dirty="0">
                <a:sym typeface="+mn-ea"/>
              </a:rPr>
              <a:t>OVERVIEW</a:t>
            </a:r>
            <a:br>
              <a:rPr lang="en-IN" dirty="0">
                <a:sym typeface="+mn-ea"/>
              </a:rPr>
            </a:br>
            <a:endParaRPr 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25000"/>
          </a:bodyPr>
          <a:lstStyle/>
          <a:p>
            <a:r>
              <a:rPr lang="en-US" sz="19200" b="1" dirty="0">
                <a:sym typeface="+mn-ea"/>
              </a:rPr>
              <a:t>*Manager and supervisor </a:t>
            </a:r>
            <a:endParaRPr lang="en-US" sz="19200" b="1" dirty="0"/>
          </a:p>
          <a:p>
            <a:r>
              <a:rPr lang="en-US" sz="19200" b="1" dirty="0">
                <a:sym typeface="+mn-ea"/>
              </a:rPr>
              <a:t>*Human resources </a:t>
            </a:r>
            <a:endParaRPr lang="en-US" sz="19200" b="1" dirty="0"/>
          </a:p>
          <a:p>
            <a:r>
              <a:rPr lang="en-US" sz="19200" b="1" dirty="0">
                <a:sym typeface="+mn-ea"/>
              </a:rPr>
              <a:t>*Team leader</a:t>
            </a:r>
            <a:endParaRPr lang="en-US" sz="19200" b="1" dirty="0"/>
          </a:p>
          <a:p>
            <a:r>
              <a:rPr lang="en-US" sz="19200" b="1" dirty="0">
                <a:sym typeface="+mn-ea"/>
              </a:rPr>
              <a:t>*Senior executive</a:t>
            </a:r>
            <a:endParaRPr lang="en-US" sz="19200" b="1" dirty="0"/>
          </a:p>
          <a:p>
            <a:endParaRPr lang="en-IN" sz="19200" dirty="0"/>
          </a:p>
          <a:p>
            <a:endParaRPr lang="en-US" sz="19200"/>
          </a:p>
        </p:txBody>
      </p:sp>
      <p:sp>
        <p:nvSpPr>
          <p:cNvPr id="3" name="Title 2"/>
          <p:cNvSpPr>
            <a:spLocks noGrp="1"/>
          </p:cNvSpPr>
          <p:nvPr>
            <p:ph type="title"/>
          </p:nvPr>
        </p:nvSpPr>
        <p:spPr/>
        <p:txBody>
          <a:bodyPr>
            <a:normAutofit fontScale="90000"/>
          </a:bodyPr>
          <a:lstStyle/>
          <a:p>
            <a:r>
              <a:rPr lang="en-US" spc="25" dirty="0">
                <a:gradFill>
                  <a:gsLst>
                    <a:gs pos="0">
                      <a:srgbClr val="FECF40"/>
                    </a:gs>
                    <a:gs pos="100000">
                      <a:srgbClr val="846C21"/>
                    </a:gs>
                  </a:gsLst>
                  <a:lin scaled="0"/>
                </a:gradFill>
                <a:highlight>
                  <a:srgbClr val="000000"/>
                </a:highlight>
                <a:sym typeface="+mn-ea"/>
              </a:rPr>
              <a:t>W</a:t>
            </a:r>
            <a:r>
              <a:rPr lang="en-US" spc="-20" dirty="0">
                <a:gradFill>
                  <a:gsLst>
                    <a:gs pos="0">
                      <a:srgbClr val="FECF40"/>
                    </a:gs>
                    <a:gs pos="100000">
                      <a:srgbClr val="846C21"/>
                    </a:gs>
                  </a:gsLst>
                  <a:lin scaled="0"/>
                </a:gradFill>
                <a:highlight>
                  <a:srgbClr val="000000"/>
                </a:highlight>
                <a:sym typeface="+mn-ea"/>
              </a:rPr>
              <a:t>H</a:t>
            </a:r>
            <a:r>
              <a:rPr lang="en-US" spc="20" dirty="0">
                <a:gradFill>
                  <a:gsLst>
                    <a:gs pos="0">
                      <a:srgbClr val="FECF40"/>
                    </a:gs>
                    <a:gs pos="100000">
                      <a:srgbClr val="846C21"/>
                    </a:gs>
                  </a:gsLst>
                  <a:lin scaled="0"/>
                </a:gradFill>
                <a:highlight>
                  <a:srgbClr val="000000"/>
                </a:highlight>
                <a:sym typeface="+mn-ea"/>
              </a:rPr>
              <a:t>O</a:t>
            </a:r>
            <a:r>
              <a:rPr lang="en-US" spc="-235" dirty="0">
                <a:gradFill>
                  <a:gsLst>
                    <a:gs pos="0">
                      <a:srgbClr val="FECF40"/>
                    </a:gs>
                    <a:gs pos="100000">
                      <a:srgbClr val="846C21"/>
                    </a:gs>
                  </a:gsLst>
                  <a:lin scaled="0"/>
                </a:gradFill>
                <a:highlight>
                  <a:srgbClr val="000000"/>
                </a:highlight>
                <a:sym typeface="+mn-ea"/>
              </a:rPr>
              <a:t> </a:t>
            </a:r>
            <a:r>
              <a:rPr lang="en-US" spc="-10" dirty="0">
                <a:gradFill>
                  <a:gsLst>
                    <a:gs pos="0">
                      <a:srgbClr val="FECF40"/>
                    </a:gs>
                    <a:gs pos="100000">
                      <a:srgbClr val="846C21"/>
                    </a:gs>
                  </a:gsLst>
                  <a:lin scaled="0"/>
                </a:gradFill>
                <a:highlight>
                  <a:srgbClr val="000000"/>
                </a:highlight>
                <a:sym typeface="+mn-ea"/>
              </a:rPr>
              <a:t>AR</a:t>
            </a:r>
            <a:r>
              <a:rPr lang="en-US" spc="15" dirty="0">
                <a:gradFill>
                  <a:gsLst>
                    <a:gs pos="0">
                      <a:srgbClr val="FECF40"/>
                    </a:gs>
                    <a:gs pos="100000">
                      <a:srgbClr val="846C21"/>
                    </a:gs>
                  </a:gsLst>
                  <a:lin scaled="0"/>
                </a:gradFill>
                <a:highlight>
                  <a:srgbClr val="000000"/>
                </a:highlight>
                <a:sym typeface="+mn-ea"/>
              </a:rPr>
              <a:t>E</a:t>
            </a:r>
            <a:r>
              <a:rPr lang="en-US" spc="-35" dirty="0">
                <a:gradFill>
                  <a:gsLst>
                    <a:gs pos="0">
                      <a:srgbClr val="FECF40"/>
                    </a:gs>
                    <a:gs pos="100000">
                      <a:srgbClr val="846C21"/>
                    </a:gs>
                  </a:gsLst>
                  <a:lin scaled="0"/>
                </a:gradFill>
                <a:highlight>
                  <a:srgbClr val="000000"/>
                </a:highlight>
                <a:sym typeface="+mn-ea"/>
              </a:rPr>
              <a:t> </a:t>
            </a:r>
            <a:r>
              <a:rPr lang="en-US" spc="-10" dirty="0">
                <a:gradFill>
                  <a:gsLst>
                    <a:gs pos="0">
                      <a:srgbClr val="FECF40"/>
                    </a:gs>
                    <a:gs pos="100000">
                      <a:srgbClr val="846C21"/>
                    </a:gs>
                  </a:gsLst>
                  <a:lin scaled="0"/>
                </a:gradFill>
                <a:highlight>
                  <a:srgbClr val="000000"/>
                </a:highlight>
                <a:sym typeface="+mn-ea"/>
              </a:rPr>
              <a:t>T</a:t>
            </a:r>
            <a:r>
              <a:rPr lang="en-US" spc="-15" dirty="0">
                <a:gradFill>
                  <a:gsLst>
                    <a:gs pos="0">
                      <a:srgbClr val="FECF40"/>
                    </a:gs>
                    <a:gs pos="100000">
                      <a:srgbClr val="846C21"/>
                    </a:gs>
                  </a:gsLst>
                  <a:lin scaled="0"/>
                </a:gradFill>
                <a:highlight>
                  <a:srgbClr val="000000"/>
                </a:highlight>
                <a:sym typeface="+mn-ea"/>
              </a:rPr>
              <a:t>H</a:t>
            </a:r>
            <a:r>
              <a:rPr lang="en-US" spc="15" dirty="0">
                <a:gradFill>
                  <a:gsLst>
                    <a:gs pos="0">
                      <a:srgbClr val="FECF40"/>
                    </a:gs>
                    <a:gs pos="100000">
                      <a:srgbClr val="846C21"/>
                    </a:gs>
                  </a:gsLst>
                  <a:lin scaled="0"/>
                </a:gradFill>
                <a:highlight>
                  <a:srgbClr val="000000"/>
                </a:highlight>
                <a:sym typeface="+mn-ea"/>
              </a:rPr>
              <a:t>E</a:t>
            </a:r>
            <a:r>
              <a:rPr lang="en-US" spc="-35" dirty="0">
                <a:gradFill>
                  <a:gsLst>
                    <a:gs pos="0">
                      <a:srgbClr val="FECF40"/>
                    </a:gs>
                    <a:gs pos="100000">
                      <a:srgbClr val="846C21"/>
                    </a:gs>
                  </a:gsLst>
                  <a:lin scaled="0"/>
                </a:gradFill>
                <a:highlight>
                  <a:srgbClr val="000000"/>
                </a:highlight>
                <a:sym typeface="+mn-ea"/>
              </a:rPr>
              <a:t> </a:t>
            </a:r>
            <a:r>
              <a:rPr lang="en-US" spc="-20" dirty="0">
                <a:gradFill>
                  <a:gsLst>
                    <a:gs pos="0">
                      <a:srgbClr val="FECF40"/>
                    </a:gs>
                    <a:gs pos="100000">
                      <a:srgbClr val="846C21"/>
                    </a:gs>
                  </a:gsLst>
                  <a:lin scaled="0"/>
                </a:gradFill>
                <a:highlight>
                  <a:srgbClr val="000000"/>
                </a:highlight>
                <a:sym typeface="+mn-ea"/>
              </a:rPr>
              <a:t>E</a:t>
            </a:r>
            <a:r>
              <a:rPr lang="en-US" spc="30" dirty="0">
                <a:gradFill>
                  <a:gsLst>
                    <a:gs pos="0">
                      <a:srgbClr val="FECF40"/>
                    </a:gs>
                    <a:gs pos="100000">
                      <a:srgbClr val="846C21"/>
                    </a:gs>
                  </a:gsLst>
                  <a:lin scaled="0"/>
                </a:gradFill>
                <a:highlight>
                  <a:srgbClr val="000000"/>
                </a:highlight>
                <a:sym typeface="+mn-ea"/>
              </a:rPr>
              <a:t>N</a:t>
            </a:r>
            <a:r>
              <a:rPr lang="en-US" spc="15" dirty="0">
                <a:gradFill>
                  <a:gsLst>
                    <a:gs pos="0">
                      <a:srgbClr val="FECF40"/>
                    </a:gs>
                    <a:gs pos="100000">
                      <a:srgbClr val="846C21"/>
                    </a:gs>
                  </a:gsLst>
                  <a:lin scaled="0"/>
                </a:gradFill>
                <a:highlight>
                  <a:srgbClr val="000000"/>
                </a:highlight>
                <a:sym typeface="+mn-ea"/>
              </a:rPr>
              <a:t>D</a:t>
            </a:r>
            <a:r>
              <a:rPr lang="en-US" spc="-45" dirty="0">
                <a:gradFill>
                  <a:gsLst>
                    <a:gs pos="0">
                      <a:srgbClr val="FECF40"/>
                    </a:gs>
                    <a:gs pos="100000">
                      <a:srgbClr val="846C21"/>
                    </a:gs>
                  </a:gsLst>
                  <a:lin scaled="0"/>
                </a:gradFill>
                <a:highlight>
                  <a:srgbClr val="000000"/>
                </a:highlight>
                <a:sym typeface="+mn-ea"/>
              </a:rPr>
              <a:t> </a:t>
            </a:r>
            <a:r>
              <a:rPr lang="en-US" dirty="0">
                <a:gradFill>
                  <a:gsLst>
                    <a:gs pos="0">
                      <a:srgbClr val="FECF40"/>
                    </a:gs>
                    <a:gs pos="100000">
                      <a:srgbClr val="846C21"/>
                    </a:gs>
                  </a:gsLst>
                  <a:lin scaled="0"/>
                </a:gradFill>
                <a:highlight>
                  <a:srgbClr val="000000"/>
                </a:highlight>
                <a:sym typeface="+mn-ea"/>
              </a:rPr>
              <a:t>U</a:t>
            </a:r>
            <a:r>
              <a:rPr lang="en-US" spc="10" dirty="0">
                <a:gradFill>
                  <a:gsLst>
                    <a:gs pos="0">
                      <a:srgbClr val="FECF40"/>
                    </a:gs>
                    <a:gs pos="100000">
                      <a:srgbClr val="846C21"/>
                    </a:gs>
                  </a:gsLst>
                  <a:lin scaled="0"/>
                </a:gradFill>
                <a:highlight>
                  <a:srgbClr val="000000"/>
                </a:highlight>
                <a:sym typeface="+mn-ea"/>
              </a:rPr>
              <a:t>S</a:t>
            </a:r>
            <a:r>
              <a:rPr lang="en-US" spc="-25" dirty="0">
                <a:gradFill>
                  <a:gsLst>
                    <a:gs pos="0">
                      <a:srgbClr val="FECF40"/>
                    </a:gs>
                    <a:gs pos="100000">
                      <a:srgbClr val="846C21"/>
                    </a:gs>
                  </a:gsLst>
                  <a:lin scaled="0"/>
                </a:gradFill>
                <a:highlight>
                  <a:srgbClr val="000000"/>
                </a:highlight>
                <a:sym typeface="+mn-ea"/>
              </a:rPr>
              <a:t>E</a:t>
            </a:r>
            <a:r>
              <a:rPr lang="en-US" spc="-10" dirty="0">
                <a:gradFill>
                  <a:gsLst>
                    <a:gs pos="0">
                      <a:srgbClr val="FECF40"/>
                    </a:gs>
                    <a:gs pos="100000">
                      <a:srgbClr val="846C21"/>
                    </a:gs>
                  </a:gsLst>
                  <a:lin scaled="0"/>
                </a:gradFill>
                <a:highlight>
                  <a:srgbClr val="000000"/>
                </a:highlight>
                <a:sym typeface="+mn-ea"/>
              </a:rPr>
              <a:t>R</a:t>
            </a:r>
            <a:r>
              <a:rPr lang="en-US" spc="5" dirty="0">
                <a:gradFill>
                  <a:gsLst>
                    <a:gs pos="0">
                      <a:srgbClr val="FECF40"/>
                    </a:gs>
                    <a:gs pos="100000">
                      <a:srgbClr val="846C21"/>
                    </a:gs>
                  </a:gsLst>
                  <a:lin scaled="0"/>
                </a:gradFill>
                <a:highlight>
                  <a:srgbClr val="000000"/>
                </a:highlight>
                <a:sym typeface="+mn-ea"/>
              </a:rPr>
              <a:t>S?</a:t>
            </a:r>
            <a:br>
              <a:rPr lang="en-US" dirty="0">
                <a:gradFill>
                  <a:gsLst>
                    <a:gs pos="0">
                      <a:srgbClr val="FECF40"/>
                    </a:gs>
                    <a:gs pos="100000">
                      <a:srgbClr val="846C21"/>
                    </a:gs>
                  </a:gsLst>
                  <a:lin scaled="0"/>
                </a:gradFill>
                <a:highlight>
                  <a:srgbClr val="000000"/>
                </a:highlight>
                <a:sym typeface="+mn-ea"/>
              </a:rPr>
            </a:br>
            <a:endParaRPr lang="en-US" dirty="0">
              <a:gradFill>
                <a:gsLst>
                  <a:gs pos="0">
                    <a:srgbClr val="FECF40"/>
                  </a:gs>
                  <a:gs pos="100000">
                    <a:srgbClr val="846C21"/>
                  </a:gs>
                </a:gsLst>
                <a:lin scaled="0"/>
              </a:gradFill>
              <a:highlight>
                <a:srgbClr val="000000"/>
              </a:highlight>
              <a:sym typeface="+mn-ea"/>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25000"/>
          </a:bodyPr>
          <a:lstStyle/>
          <a:p>
            <a:r>
              <a:rPr lang="en-US" sz="9600" b="1" dirty="0">
                <a:solidFill>
                  <a:srgbClr val="00B0F0"/>
                </a:solidFill>
                <a:sym typeface="+mn-ea"/>
              </a:rPr>
              <a:t>*Data Collection: Excel allows for easy aggregation of performance data, including metrics like productivity, punctuality, quality of work, and goals achieved.</a:t>
            </a:r>
            <a:endParaRPr lang="en-US" sz="9600" b="1" dirty="0">
              <a:solidFill>
                <a:srgbClr val="00B0F0"/>
              </a:solidFill>
            </a:endParaRPr>
          </a:p>
          <a:p>
            <a:r>
              <a:rPr lang="en-US" sz="9600" b="1" dirty="0">
                <a:solidFill>
                  <a:srgbClr val="00B0F0"/>
                </a:solidFill>
                <a:sym typeface="+mn-ea"/>
              </a:rPr>
              <a:t>*Customizable Metrics: Create tailored performance metrics relevant to your organization’s needs.</a:t>
            </a:r>
            <a:endParaRPr lang="en-US" sz="9600" b="1" dirty="0">
              <a:solidFill>
                <a:srgbClr val="00B0F0"/>
              </a:solidFill>
            </a:endParaRPr>
          </a:p>
          <a:p>
            <a:r>
              <a:rPr lang="en-US" sz="9600" b="1" dirty="0">
                <a:solidFill>
                  <a:srgbClr val="00B0F0"/>
                </a:solidFill>
                <a:sym typeface="+mn-ea"/>
              </a:rPr>
              <a:t>*Data Analysis Tools: Utilize formulas, pivot tables, and charts to analyze performance trends, compare individuals, and identify areas for improvement.</a:t>
            </a:r>
            <a:endParaRPr lang="en-US" sz="9600" b="1" dirty="0">
              <a:solidFill>
                <a:srgbClr val="00B0F0"/>
              </a:solidFill>
            </a:endParaRPr>
          </a:p>
          <a:p>
            <a:r>
              <a:rPr lang="en-US" sz="9600" b="1" dirty="0">
                <a:solidFill>
                  <a:srgbClr val="00B0F0"/>
                </a:solidFill>
                <a:sym typeface="+mn-ea"/>
              </a:rPr>
              <a:t>*Visualization: Use Excel’s charting and graphing tools to visualize performance data for better insights.</a:t>
            </a:r>
            <a:endParaRPr lang="en-US" sz="9600" b="1" dirty="0">
              <a:solidFill>
                <a:srgbClr val="00B0F0"/>
              </a:solidFill>
            </a:endParaRPr>
          </a:p>
          <a:p>
            <a:endParaRPr lang="en-IN" sz="9600" b="1" dirty="0">
              <a:solidFill>
                <a:srgbClr val="00B0F0"/>
              </a:solidFill>
            </a:endParaRPr>
          </a:p>
          <a:p>
            <a:endParaRPr lang="en-IN" sz="9600" b="1" dirty="0">
              <a:solidFill>
                <a:srgbClr val="00B0F0"/>
              </a:solidFill>
            </a:endParaRPr>
          </a:p>
        </p:txBody>
      </p:sp>
      <p:sp>
        <p:nvSpPr>
          <p:cNvPr id="3" name="Title 2"/>
          <p:cNvSpPr>
            <a:spLocks noGrp="1"/>
          </p:cNvSpPr>
          <p:nvPr>
            <p:ph type="title"/>
          </p:nvPr>
        </p:nvSpPr>
        <p:spPr/>
        <p:txBody>
          <a:bodyPr>
            <a:normAutofit fontScale="90000"/>
          </a:bodyPr>
          <a:lstStyle/>
          <a:p>
            <a:r>
              <a:rPr lang="en-US" spc="10" dirty="0">
                <a:sym typeface="+mn-ea"/>
              </a:rPr>
              <a:t>O</a:t>
            </a:r>
            <a:r>
              <a:rPr lang="en-US" spc="25" dirty="0">
                <a:sym typeface="+mn-ea"/>
              </a:rPr>
              <a:t>U</a:t>
            </a:r>
            <a:r>
              <a:rPr lang="en-US" dirty="0">
                <a:sym typeface="+mn-ea"/>
              </a:rPr>
              <a:t>R</a:t>
            </a:r>
            <a:r>
              <a:rPr lang="en-US" spc="5" dirty="0">
                <a:sym typeface="+mn-ea"/>
              </a:rPr>
              <a:t> </a:t>
            </a:r>
            <a:r>
              <a:rPr lang="en-US" spc="25" dirty="0">
                <a:sym typeface="+mn-ea"/>
              </a:rPr>
              <a:t>S</a:t>
            </a:r>
            <a:r>
              <a:rPr lang="en-US" spc="10" dirty="0">
                <a:sym typeface="+mn-ea"/>
              </a:rPr>
              <a:t>O</a:t>
            </a:r>
            <a:r>
              <a:rPr lang="en-US" spc="25" dirty="0">
                <a:sym typeface="+mn-ea"/>
              </a:rPr>
              <a:t>LU</a:t>
            </a:r>
            <a:r>
              <a:rPr lang="en-US" spc="-35" dirty="0">
                <a:sym typeface="+mn-ea"/>
              </a:rPr>
              <a:t>T</a:t>
            </a:r>
            <a:r>
              <a:rPr lang="en-US" spc="-30" dirty="0">
                <a:sym typeface="+mn-ea"/>
              </a:rPr>
              <a:t>I</a:t>
            </a:r>
            <a:r>
              <a:rPr lang="en-US" spc="10" dirty="0">
                <a:sym typeface="+mn-ea"/>
              </a:rPr>
              <a:t>O</a:t>
            </a:r>
            <a:r>
              <a:rPr lang="en-US" dirty="0">
                <a:sym typeface="+mn-ea"/>
              </a:rPr>
              <a:t>N</a:t>
            </a:r>
            <a:r>
              <a:rPr lang="en-US" spc="-345" dirty="0">
                <a:sym typeface="+mn-ea"/>
              </a:rPr>
              <a:t> </a:t>
            </a:r>
            <a:r>
              <a:rPr lang="en-US" spc="-35" dirty="0">
                <a:sym typeface="+mn-ea"/>
              </a:rPr>
              <a:t>A</a:t>
            </a:r>
            <a:r>
              <a:rPr lang="en-US" spc="-5" dirty="0">
                <a:sym typeface="+mn-ea"/>
              </a:rPr>
              <a:t>N</a:t>
            </a:r>
            <a:r>
              <a:rPr lang="en-US" dirty="0">
                <a:sym typeface="+mn-ea"/>
              </a:rPr>
              <a:t>D</a:t>
            </a:r>
            <a:r>
              <a:rPr lang="en-US" spc="35" dirty="0">
                <a:sym typeface="+mn-ea"/>
              </a:rPr>
              <a:t> </a:t>
            </a:r>
            <a:r>
              <a:rPr lang="en-US" spc="-30" dirty="0">
                <a:sym typeface="+mn-ea"/>
              </a:rPr>
              <a:t>I</a:t>
            </a:r>
            <a:r>
              <a:rPr lang="en-US" spc="-35" dirty="0">
                <a:sym typeface="+mn-ea"/>
              </a:rPr>
              <a:t>T</a:t>
            </a:r>
            <a:r>
              <a:rPr lang="en-US" dirty="0">
                <a:sym typeface="+mn-ea"/>
              </a:rPr>
              <a:t>S</a:t>
            </a:r>
            <a:r>
              <a:rPr lang="en-US" spc="60" dirty="0">
                <a:sym typeface="+mn-ea"/>
              </a:rPr>
              <a:t> </a:t>
            </a:r>
            <a:r>
              <a:rPr lang="en-US" spc="-295" dirty="0">
                <a:sym typeface="+mn-ea"/>
              </a:rPr>
              <a:t>V</a:t>
            </a:r>
            <a:r>
              <a:rPr lang="en-US" spc="-35" dirty="0">
                <a:sym typeface="+mn-ea"/>
              </a:rPr>
              <a:t>A</a:t>
            </a:r>
            <a:r>
              <a:rPr lang="en-US" spc="25" dirty="0">
                <a:sym typeface="+mn-ea"/>
              </a:rPr>
              <a:t>LU</a:t>
            </a:r>
            <a:r>
              <a:rPr lang="en-US" dirty="0">
                <a:sym typeface="+mn-ea"/>
              </a:rPr>
              <a:t>E</a:t>
            </a:r>
            <a:r>
              <a:rPr lang="en-US" spc="-65" dirty="0">
                <a:sym typeface="+mn-ea"/>
              </a:rPr>
              <a:t> </a:t>
            </a:r>
            <a:r>
              <a:rPr lang="en-US" spc="-15" dirty="0">
                <a:sym typeface="+mn-ea"/>
              </a:rPr>
              <a:t>P</a:t>
            </a:r>
            <a:r>
              <a:rPr lang="en-US" spc="-30" dirty="0">
                <a:sym typeface="+mn-ea"/>
              </a:rPr>
              <a:t>R</a:t>
            </a:r>
            <a:r>
              <a:rPr lang="en-US" spc="10" dirty="0">
                <a:sym typeface="+mn-ea"/>
              </a:rPr>
              <a:t>O</a:t>
            </a:r>
            <a:r>
              <a:rPr lang="en-US" spc="-15" dirty="0">
                <a:sym typeface="+mn-ea"/>
              </a:rPr>
              <a:t>P</a:t>
            </a:r>
            <a:r>
              <a:rPr lang="en-US" spc="10" dirty="0">
                <a:sym typeface="+mn-ea"/>
              </a:rPr>
              <a:t>O</a:t>
            </a:r>
            <a:r>
              <a:rPr lang="en-US" spc="25" dirty="0">
                <a:sym typeface="+mn-ea"/>
              </a:rPr>
              <a:t>S</a:t>
            </a:r>
            <a:r>
              <a:rPr lang="en-US" spc="-30" dirty="0">
                <a:sym typeface="+mn-ea"/>
              </a:rPr>
              <a:t>I</a:t>
            </a:r>
            <a:r>
              <a:rPr lang="en-US" spc="-35" dirty="0">
                <a:sym typeface="+mn-ea"/>
              </a:rPr>
              <a:t>T</a:t>
            </a:r>
            <a:r>
              <a:rPr lang="en-US" spc="-30" dirty="0">
                <a:sym typeface="+mn-ea"/>
              </a:rPr>
              <a:t>I</a:t>
            </a:r>
            <a:r>
              <a:rPr lang="en-US" spc="10" dirty="0">
                <a:sym typeface="+mn-ea"/>
              </a:rPr>
              <a:t>O</a:t>
            </a:r>
            <a:r>
              <a:rPr lang="en-US" dirty="0">
                <a:sym typeface="+mn-ea"/>
              </a:rPr>
              <a:t>N</a:t>
            </a:r>
            <a:br>
              <a:rPr lang="en-US" dirty="0">
                <a:sym typeface="+mn-ea"/>
              </a:rPr>
            </a:br>
            <a:endParaRPr 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25000"/>
          </a:bodyPr>
          <a:lstStyle/>
          <a:p>
            <a:r>
              <a:rPr lang="en-US" sz="11200" b="1" dirty="0">
                <a:solidFill>
                  <a:srgbClr val="FFFF00"/>
                </a:solidFill>
                <a:sym typeface="+mn-ea"/>
              </a:rPr>
              <a:t>Descriptive Statistics: Calculate averages, medians, and standard deviations for performance scores and other key metrics.</a:t>
            </a:r>
            <a:endParaRPr lang="en-US" sz="11200" b="1" dirty="0">
              <a:solidFill>
                <a:srgbClr val="FFFF00"/>
              </a:solidFill>
            </a:endParaRPr>
          </a:p>
          <a:p>
            <a:r>
              <a:rPr lang="en-US" sz="11200" b="1" dirty="0">
                <a:solidFill>
                  <a:srgbClr val="FFFF00"/>
                </a:solidFill>
                <a:sym typeface="+mn-ea"/>
              </a:rPr>
              <a:t>*Performance Trends: Create charts (e.g., bar charts, line graphs) to visualize trends over time or across departments.</a:t>
            </a:r>
            <a:endParaRPr lang="en-US" sz="11200" b="1" dirty="0">
              <a:solidFill>
                <a:srgbClr val="FFFF00"/>
              </a:solidFill>
            </a:endParaRPr>
          </a:p>
          <a:p>
            <a:r>
              <a:rPr lang="en-US" sz="11200" b="1" dirty="0">
                <a:solidFill>
                  <a:srgbClr val="FFFF00"/>
                </a:solidFill>
                <a:sym typeface="+mn-ea"/>
              </a:rPr>
              <a:t>*Comparative Analysis: Use pivot tables to compare performance across different departments or job titles.</a:t>
            </a:r>
            <a:endParaRPr lang="en-US" sz="11200" b="1" dirty="0">
              <a:solidFill>
                <a:srgbClr val="FFFF00"/>
              </a:solidFill>
            </a:endParaRPr>
          </a:p>
          <a:p>
            <a:endParaRPr lang="en-IN" sz="11200" dirty="0">
              <a:solidFill>
                <a:srgbClr val="FFFF00"/>
              </a:solidFill>
            </a:endParaRPr>
          </a:p>
          <a:p>
            <a:endParaRPr lang="en-IN" sz="11200" dirty="0">
              <a:solidFill>
                <a:srgbClr val="FFFF00"/>
              </a:solidFill>
            </a:endParaRPr>
          </a:p>
        </p:txBody>
      </p:sp>
      <p:sp>
        <p:nvSpPr>
          <p:cNvPr id="3" name="Title 2"/>
          <p:cNvSpPr>
            <a:spLocks noGrp="1"/>
          </p:cNvSpPr>
          <p:nvPr>
            <p:ph type="title"/>
          </p:nvPr>
        </p:nvSpPr>
        <p:spPr/>
        <p:txBody>
          <a:bodyPr>
            <a:normAutofit fontScale="90000"/>
          </a:bodyPr>
          <a:lstStyle/>
          <a:p>
            <a:r>
              <a:rPr lang="en-IN" dirty="0">
                <a:sym typeface="+mn-ea"/>
              </a:rPr>
              <a:t>Dataset Description</a:t>
            </a:r>
            <a:br>
              <a:rPr lang="en-IN" dirty="0">
                <a:sym typeface="+mn-ea"/>
              </a:rPr>
            </a:br>
            <a:endParaRPr 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25000"/>
          </a:bodyPr>
          <a:lstStyle/>
          <a:p>
            <a:r>
              <a:rPr lang="en-US" sz="9600" b="1" dirty="0">
                <a:solidFill>
                  <a:srgbClr val="92D050"/>
                </a:solidFill>
                <a:sym typeface="+mn-ea"/>
              </a:rPr>
              <a:t>*Define Metrics: Determine what performance metrics you want to track, such as sales numbers, project completion rates, attendance, customer feedback, or specific KPIs relevant to your organization.</a:t>
            </a:r>
            <a:endParaRPr lang="en-US" sz="9600" b="1" dirty="0">
              <a:solidFill>
                <a:srgbClr val="92D050"/>
              </a:solidFill>
            </a:endParaRPr>
          </a:p>
          <a:p>
            <a:r>
              <a:rPr lang="en-US" sz="9600" b="1" dirty="0">
                <a:solidFill>
                  <a:srgbClr val="92D050"/>
                </a:solidFill>
                <a:sym typeface="+mn-ea"/>
              </a:rPr>
              <a:t>*Create a Data Table: 1 Columns: Include columns for Employee Name, ID, Department, and each performance metric you’ve identified.2 Rows: Each row will represent a different employee.</a:t>
            </a:r>
            <a:endParaRPr lang="en-US" sz="9600" b="1" dirty="0">
              <a:solidFill>
                <a:srgbClr val="92D050"/>
              </a:solidFill>
            </a:endParaRPr>
          </a:p>
          <a:p>
            <a:r>
              <a:rPr lang="en-US" sz="9600" b="1" dirty="0">
                <a:solidFill>
                  <a:srgbClr val="92D050"/>
                </a:solidFill>
                <a:sym typeface="+mn-ea"/>
              </a:rPr>
              <a:t>*Input Data: Enter the performance data into the table. You might want to include historical data for trend analysis.</a:t>
            </a:r>
            <a:endParaRPr lang="en-US" sz="9600" b="1" dirty="0">
              <a:solidFill>
                <a:srgbClr val="92D050"/>
              </a:solidFill>
            </a:endParaRPr>
          </a:p>
          <a:p>
            <a:endParaRPr lang="en-US" sz="9600" b="1" dirty="0">
              <a:solidFill>
                <a:srgbClr val="92D050"/>
              </a:solidFill>
            </a:endParaRPr>
          </a:p>
        </p:txBody>
      </p:sp>
      <p:sp>
        <p:nvSpPr>
          <p:cNvPr id="3" name="Title 2"/>
          <p:cNvSpPr>
            <a:spLocks noGrp="1"/>
          </p:cNvSpPr>
          <p:nvPr>
            <p:ph type="title"/>
          </p:nvPr>
        </p:nvSpPr>
        <p:spPr/>
        <p:txBody>
          <a:bodyPr/>
          <a:lstStyle/>
          <a:p>
            <a:r>
              <a:rPr spc="15" dirty="0">
                <a:latin typeface="Trebuchet MS" panose="020B0603020202020204"/>
                <a:cs typeface="Trebuchet MS" panose="020B0603020202020204"/>
                <a:sym typeface="+mn-ea"/>
              </a:rPr>
              <a:t>M</a:t>
            </a:r>
            <a:r>
              <a:rPr dirty="0">
                <a:latin typeface="Trebuchet MS" panose="020B0603020202020204"/>
                <a:cs typeface="Trebuchet MS" panose="020B0603020202020204"/>
                <a:sym typeface="+mn-ea"/>
              </a:rPr>
              <a:t>O</a:t>
            </a:r>
            <a:r>
              <a:rPr spc="-15" dirty="0">
                <a:latin typeface="Trebuchet MS" panose="020B0603020202020204"/>
                <a:cs typeface="Trebuchet MS" panose="020B0603020202020204"/>
                <a:sym typeface="+mn-ea"/>
              </a:rPr>
              <a:t>D</a:t>
            </a:r>
            <a:r>
              <a:rPr spc="-35" dirty="0">
                <a:latin typeface="Trebuchet MS" panose="020B0603020202020204"/>
                <a:cs typeface="Trebuchet MS" panose="020B0603020202020204"/>
                <a:sym typeface="+mn-ea"/>
              </a:rPr>
              <a:t>E</a:t>
            </a:r>
            <a:r>
              <a:rPr spc="-30" dirty="0">
                <a:latin typeface="Trebuchet MS" panose="020B0603020202020204"/>
                <a:cs typeface="Trebuchet MS" panose="020B0603020202020204"/>
                <a:sym typeface="+mn-ea"/>
              </a:rPr>
              <a:t>LL</a:t>
            </a:r>
            <a:r>
              <a:rPr spc="-5" dirty="0">
                <a:latin typeface="Trebuchet MS" panose="020B0603020202020204"/>
                <a:cs typeface="Trebuchet MS" panose="020B0603020202020204"/>
                <a:sym typeface="+mn-ea"/>
              </a:rPr>
              <a:t>I</a:t>
            </a:r>
            <a:r>
              <a:rPr spc="30" dirty="0">
                <a:latin typeface="Trebuchet MS" panose="020B0603020202020204"/>
                <a:cs typeface="Trebuchet MS" panose="020B0603020202020204"/>
                <a:sym typeface="+mn-ea"/>
              </a:rPr>
              <a:t>N</a:t>
            </a:r>
            <a:r>
              <a:rPr spc="5" dirty="0">
                <a:latin typeface="Trebuchet MS" panose="020B0603020202020204"/>
                <a:cs typeface="Trebuchet MS" panose="020B0603020202020204"/>
                <a:sym typeface="+mn-ea"/>
              </a:rPr>
              <a:t>G</a:t>
            </a:r>
            <a:endParaRPr lang="en-US"/>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CHIP_GROUPID" val="625cd07c96a3ef861819ea24"/>
  <p:tag name="KSO_WM_CHIP_XID" val="625cd09f96a3ef861819f1f8"/>
  <p:tag name="KSO_WM_UNIT_DEC_AREA_ID" val="283e8a3144324d429111285a889d2ed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e35d1d2a91c643fcaa9dc5064bc027b1"/>
  <p:tag name="KSO_WM_SLIDE_BACKGROUND_TYPE" val="general"/>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_1*a*1"/>
  <p:tag name="KSO_WM_UNIT_LAYERLEVEL" val="1"/>
  <p:tag name="KSO_WM_TAG_VERSION" val="3.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34461_1*l_h_i*1_4_2"/>
  <p:tag name="KSO_WM_TEMPLATE_CATEGORY" val="diagram"/>
  <p:tag name="KSO_WM_TEMPLATE_INDEX" val="20234461"/>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6"/>
  <p:tag name="KSO_WM_DIAGRAM_VIRTUALLY_FRAME" val="{&quot;height&quot;:384.7823791503906,&quot;left&quot;:32.85,&quot;top&quot;:99.96683229918135,&quot;width&quot;:863.05}"/>
  <p:tag name="KSO_WM_DIAGRAM_COLOR_MATCH_VALUE" val="{&quot;shape&quot;:{&quot;fill&quot;:{&quot;solid&quot;:{&quot;brightness&quot;:0.10000000149011612,&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1"/>
  <p:tag name="KSO_WM_UNIT_TEXT_FILL_FORE_SCHEMECOLOR_INDEX" val="2"/>
  <p:tag name="KSO_WM_UNIT_TEXT_FILL_TYPE" val="1"/>
  <p:tag name="KSO_WM_UNIT_USESOURCEFORMAT_APPLY" val="1"/>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4461_1*l_h_i*1_1_2"/>
  <p:tag name="KSO_WM_TEMPLATE_CATEGORY" val="diagram"/>
  <p:tag name="KSO_WM_TEMPLATE_INDEX" val="20234461"/>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6"/>
  <p:tag name="KSO_WM_DIAGRAM_VIRTUALLY_FRAME" val="{&quot;height&quot;:384.7823791503906,&quot;left&quot;:32.85,&quot;top&quot;:99.96683229918135,&quot;width&quot;:863.0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2"/>
  <p:tag name="KSO_WM_UNIT_TEXT_FILL_TYPE" val="1"/>
  <p:tag name="KSO_WM_UNIT_USESOURCEFORMAT_APPLY" val="1"/>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x"/>
  <p:tag name="KSO_WM_UNIT_INDEX" val="1_5_1"/>
  <p:tag name="KSO_WM_UNIT_ID" val="diagram20234461_1*l_h_x*1_5_1"/>
  <p:tag name="KSO_WM_TEMPLATE_CATEGORY" val="diagram"/>
  <p:tag name="KSO_WM_TEMPLATE_INDEX" val="20234461"/>
  <p:tag name="KSO_WM_UNIT_LAYERLEVEL" val="1_1_1"/>
  <p:tag name="KSO_WM_TAG_VERSION" val="3.0"/>
  <p:tag name="KSO_WM_BEAUTIFY_FLAG" val="#wm#"/>
  <p:tag name="KSO_WM_UNIT_VALUE" val="93*100"/>
  <p:tag name="KSO_WM_DIAGRAM_VERSION" val="3"/>
  <p:tag name="KSO_WM_DIAGRAM_COLOR_TRICK" val="1"/>
  <p:tag name="KSO_WM_DIAGRAM_COLOR_TEXT_CAN_REMOVE" val="n"/>
  <p:tag name="KSO_WM_DIAGRAM_MAX_ITEMCNT" val="6"/>
  <p:tag name="KSO_WM_DIAGRAM_MIN_ITEMCNT" val="6"/>
  <p:tag name="KSO_WM_DIAGRAM_VIRTUALLY_FRAME" val="{&quot;height&quot;:384.7823791503906,&quot;left&quot;:32.85,&quot;top&quot;:99.96683229918135,&quot;width&quot;:863.05}"/>
  <p:tag name="KSO_WM_DIAGRAM_COLOR_MATCH_VALUE" val="{&quot;shape&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2"/>
  <p:tag name="KSO_WM_UNIT_FILL_FORE_SCHEMECOLOR_INDEX_BRIGHTNESS" val="0"/>
  <p:tag name="KSO_WM_UNIT_TEXT_FILL_FORE_SCHEMECOLOR_INDEX" val="13"/>
  <p:tag name="KSO_WM_UNIT_TEXT_FILL_TYPE" val="1"/>
  <p:tag name="KSO_WM_UNIT_USESOURCEFORMAT_APPLY" val="1"/>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x"/>
  <p:tag name="KSO_WM_UNIT_INDEX" val="1_4_3"/>
  <p:tag name="KSO_WM_UNIT_ID" val="diagram20234461_1*l_h_x*1_4_3"/>
  <p:tag name="KSO_WM_TEMPLATE_CATEGORY" val="diagram"/>
  <p:tag name="KSO_WM_TEMPLATE_INDEX" val="20234461"/>
  <p:tag name="KSO_WM_UNIT_LAYERLEVEL" val="1_1_1"/>
  <p:tag name="KSO_WM_TAG_VERSION" val="3.0"/>
  <p:tag name="KSO_WM_BEAUTIFY_FLAG" val="#wm#"/>
  <p:tag name="KSO_WM_UNIT_VALUE" val="68*100"/>
  <p:tag name="KSO_WM_DIAGRAM_VERSION" val="3"/>
  <p:tag name="KSO_WM_DIAGRAM_COLOR_TRICK" val="1"/>
  <p:tag name="KSO_WM_DIAGRAM_COLOR_TEXT_CAN_REMOVE" val="n"/>
  <p:tag name="KSO_WM_DIAGRAM_MAX_ITEMCNT" val="6"/>
  <p:tag name="KSO_WM_DIAGRAM_MIN_ITEMCNT" val="6"/>
  <p:tag name="KSO_WM_DIAGRAM_VIRTUALLY_FRAME" val="{&quot;height&quot;:384.7823791503906,&quot;left&quot;:32.85,&quot;top&quot;:99.96683229918135,&quot;width&quot;:863.05}"/>
  <p:tag name="KSO_WM_DIAGRAM_COLOR_MATCH_VALUE" val="{&quot;shape&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2"/>
  <p:tag name="KSO_WM_UNIT_FILL_FORE_SCHEMECOLOR_INDEX_BRIGHTNESS" val="0"/>
  <p:tag name="KSO_WM_UNIT_TEXT_FILL_FORE_SCHEMECOLOR_INDEX" val="13"/>
  <p:tag name="KSO_WM_UNIT_TEXT_FILL_TYPE" val="1"/>
  <p:tag name="KSO_WM_UNIT_USESOURCEFORMAT_APPLY" val="1"/>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x"/>
  <p:tag name="KSO_WM_UNIT_INDEX" val="1_1_3"/>
  <p:tag name="KSO_WM_UNIT_ID" val="diagram20234461_1*l_h_x*1_1_3"/>
  <p:tag name="KSO_WM_TEMPLATE_CATEGORY" val="diagram"/>
  <p:tag name="KSO_WM_TEMPLATE_INDEX" val="20234461"/>
  <p:tag name="KSO_WM_UNIT_LAYERLEVEL" val="1_1_1"/>
  <p:tag name="KSO_WM_TAG_VERSION" val="3.0"/>
  <p:tag name="KSO_WM_BEAUTIFY_FLAG" val="#wm#"/>
  <p:tag name="KSO_WM_UNIT_VALUE" val="82*100"/>
  <p:tag name="KSO_WM_DIAGRAM_VERSION" val="3"/>
  <p:tag name="KSO_WM_DIAGRAM_COLOR_TRICK" val="1"/>
  <p:tag name="KSO_WM_DIAGRAM_COLOR_TEXT_CAN_REMOVE" val="n"/>
  <p:tag name="KSO_WM_DIAGRAM_MAX_ITEMCNT" val="6"/>
  <p:tag name="KSO_WM_DIAGRAM_MIN_ITEMCNT" val="6"/>
  <p:tag name="KSO_WM_DIAGRAM_VIRTUALLY_FRAME" val="{&quot;height&quot;:384.7823791503906,&quot;left&quot;:32.85,&quot;top&quot;:99.96683229918135,&quot;width&quot;:863.05}"/>
  <p:tag name="KSO_WM_DIAGRAM_COLOR_MATCH_VALUE" val="{&quot;shape&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2"/>
  <p:tag name="KSO_WM_UNIT_FILL_FORE_SCHEMECOLOR_INDEX_BRIGHTNESS" val="0"/>
  <p:tag name="KSO_WM_UNIT_TEXT_FILL_FORE_SCHEMECOLOR_INDEX" val="13"/>
  <p:tag name="KSO_WM_UNIT_TEXT_FILL_TYPE" val="1"/>
  <p:tag name="KSO_WM_UNIT_USESOURCEFORMAT_APPLY" val="1"/>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x"/>
  <p:tag name="KSO_WM_UNIT_INDEX" val="1_2_3"/>
  <p:tag name="KSO_WM_UNIT_ID" val="diagram20234461_1*l_h_x*1_2_3"/>
  <p:tag name="KSO_WM_TEMPLATE_CATEGORY" val="diagram"/>
  <p:tag name="KSO_WM_TEMPLATE_INDEX" val="20234461"/>
  <p:tag name="KSO_WM_UNIT_LAYERLEVEL" val="1_1_1"/>
  <p:tag name="KSO_WM_TAG_VERSION" val="3.0"/>
  <p:tag name="KSO_WM_BEAUTIFY_FLAG" val="#wm#"/>
  <p:tag name="KSO_WM_UNIT_VALUE" val="100*100"/>
  <p:tag name="KSO_WM_DIAGRAM_VERSION" val="3"/>
  <p:tag name="KSO_WM_DIAGRAM_COLOR_TRICK" val="1"/>
  <p:tag name="KSO_WM_DIAGRAM_COLOR_TEXT_CAN_REMOVE" val="n"/>
  <p:tag name="KSO_WM_DIAGRAM_MAX_ITEMCNT" val="6"/>
  <p:tag name="KSO_WM_DIAGRAM_MIN_ITEMCNT" val="6"/>
  <p:tag name="KSO_WM_DIAGRAM_VIRTUALLY_FRAME" val="{&quot;height&quot;:384.7823791503906,&quot;left&quot;:32.85,&quot;top&quot;:99.96683229918135,&quot;width&quot;:863.05}"/>
  <p:tag name="KSO_WM_DIAGRAM_COLOR_MATCH_VALUE" val="{&quot;shape&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2"/>
  <p:tag name="KSO_WM_UNIT_FILL_FORE_SCHEMECOLOR_INDEX_BRIGHTNESS" val="0"/>
  <p:tag name="KSO_WM_UNIT_TEXT_FILL_FORE_SCHEMECOLOR_INDEX" val="13"/>
  <p:tag name="KSO_WM_UNIT_TEXT_FILL_TYPE" val="1"/>
  <p:tag name="KSO_WM_UNIT_USESOURCEFORMAT_APPLY" val="1"/>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x"/>
  <p:tag name="KSO_WM_UNIT_INDEX" val="1_3_3"/>
  <p:tag name="KSO_WM_UNIT_ID" val="diagram20234461_1*l_h_x*1_3_3"/>
  <p:tag name="KSO_WM_TEMPLATE_CATEGORY" val="diagram"/>
  <p:tag name="KSO_WM_TEMPLATE_INDEX" val="20234461"/>
  <p:tag name="KSO_WM_UNIT_LAYERLEVEL" val="1_1_1"/>
  <p:tag name="KSO_WM_TAG_VERSION" val="3.0"/>
  <p:tag name="KSO_WM_BEAUTIFY_FLAG" val="#wm#"/>
  <p:tag name="KSO_WM_UNIT_VALUE" val="100*92"/>
  <p:tag name="KSO_WM_DIAGRAM_VERSION" val="3"/>
  <p:tag name="KSO_WM_DIAGRAM_COLOR_TRICK" val="1"/>
  <p:tag name="KSO_WM_DIAGRAM_COLOR_TEXT_CAN_REMOVE" val="n"/>
  <p:tag name="KSO_WM_DIAGRAM_MAX_ITEMCNT" val="6"/>
  <p:tag name="KSO_WM_DIAGRAM_MIN_ITEMCNT" val="6"/>
  <p:tag name="KSO_WM_DIAGRAM_VIRTUALLY_FRAME" val="{&quot;height&quot;:384.7823791503906,&quot;left&quot;:32.85,&quot;top&quot;:99.96683229918135,&quot;width&quot;:863.05}"/>
  <p:tag name="KSO_WM_DIAGRAM_COLOR_MATCH_VALUE" val="{&quot;shape&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2"/>
  <p:tag name="KSO_WM_UNIT_FILL_FORE_SCHEMECOLOR_INDEX_BRIGHTNESS" val="0"/>
  <p:tag name="KSO_WM_UNIT_TEXT_FILL_FORE_SCHEMECOLOR_INDEX" val="13"/>
  <p:tag name="KSO_WM_UNIT_TEXT_FILL_TYPE" val="1"/>
  <p:tag name="KSO_WM_UNIT_USESOURCEFORMAT_APPLY" val="1"/>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x"/>
  <p:tag name="KSO_WM_UNIT_INDEX" val="1_6_3"/>
  <p:tag name="KSO_WM_UNIT_ID" val="diagram20234461_1*l_h_x*1_6_3"/>
  <p:tag name="KSO_WM_TEMPLATE_CATEGORY" val="diagram"/>
  <p:tag name="KSO_WM_TEMPLATE_INDEX" val="20234461"/>
  <p:tag name="KSO_WM_UNIT_LAYERLEVEL" val="1_1_1"/>
  <p:tag name="KSO_WM_TAG_VERSION" val="3.0"/>
  <p:tag name="KSO_WM_BEAUTIFY_FLAG" val="#wm#"/>
  <p:tag name="KSO_WM_UNIT_VALUE" val="100*100"/>
  <p:tag name="KSO_WM_DIAGRAM_VERSION" val="3"/>
  <p:tag name="KSO_WM_DIAGRAM_COLOR_TRICK" val="1"/>
  <p:tag name="KSO_WM_DIAGRAM_COLOR_TEXT_CAN_REMOVE" val="n"/>
  <p:tag name="KSO_WM_DIAGRAM_MAX_ITEMCNT" val="6"/>
  <p:tag name="KSO_WM_DIAGRAM_MIN_ITEMCNT" val="6"/>
  <p:tag name="KSO_WM_DIAGRAM_VIRTUALLY_FRAME" val="{&quot;height&quot;:384.7823791503906,&quot;left&quot;:32.85,&quot;top&quot;:99.96683229918135,&quot;width&quot;:863.05}"/>
  <p:tag name="KSO_WM_DIAGRAM_COLOR_MATCH_VALUE" val="{&quot;shape&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2"/>
  <p:tag name="KSO_WM_UNIT_FILL_FORE_SCHEMECOLOR_INDEX_BRIGHTNESS" val="0"/>
  <p:tag name="KSO_WM_UNIT_TEXT_FILL_FORE_SCHEMECOLOR_INDEX" val="13"/>
  <p:tag name="KSO_WM_UNIT_TEXT_FILL_TYPE" val="1"/>
  <p:tag name="KSO_WM_UNIT_USESOURCEFORMAT_APPLY" val="1"/>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4462"/>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4462"/>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4462"/>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4462"/>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4462"/>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4462"/>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4462"/>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4462"/>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4462"/>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4462"/>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4462"/>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3.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二级&#10;三级&#10;四级&#10;五级"/>
  <p:tag name="KSO_WM_UNIT_NOCLEAR" val="0"/>
  <p:tag name="KSO_WM_UNIT_VALUE" val="33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3.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CHIP_GROUPID" val="625cd07c96a3ef861819ea24"/>
  <p:tag name="KSO_WM_CHIP_XID" val="625cd09f96a3ef861819ef11"/>
  <p:tag name="KSO_WM_UNIT_DEC_AREA_ID" val="a99054ed58334a9eb06e3a4e490da6a0"/>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bc702ff1dfc64b939bb68bb3a52db00e"/>
  <p:tag name="KSO_WM_UNIT_HIGHLIGHT" val="0"/>
  <p:tag name="KSO_WM_UNIT_COMPATIBLE" val="0"/>
  <p:tag name="KSO_WM_UNIT_DIAGRAM_ISNUMVISUAL" val="0"/>
  <p:tag name="KSO_WM_UNIT_DIAGRAM_ISREFERUNIT" val="0"/>
  <p:tag name="KSO_WM_UNIT_TYPE" val="i"/>
  <p:tag name="KSO_WM_UNIT_INDEX" val="1"/>
  <p:tag name="KSO_WM_UNIT_ID" val="_3*i*1"/>
  <p:tag name="KSO_WM_UNIT_LAYERLEVEL" val="1"/>
  <p:tag name="KSO_WM_TAG_VERSION" val="3.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1"/>
  <p:tag name="KSO_WM_UNIT_HIGHLIGHT" val="0"/>
  <p:tag name="KSO_WM_UNIT_COMPATIBLE" val="0"/>
  <p:tag name="KSO_WM_UNIT_DIAGRAM_ISNUMVISUAL" val="0"/>
  <p:tag name="KSO_WM_UNIT_DIAGRAM_ISREFERUNIT" val="0"/>
  <p:tag name="KSO_WM_UNIT_TYPE" val="a"/>
  <p:tag name="KSO_WM_UNIT_INDEX" val="1"/>
  <p:tag name="KSO_WM_UNIT_ID" val="_0*a*1"/>
  <p:tag name="KSO_WM_UNIT_LAYERLEVEL" val="1"/>
  <p:tag name="KSO_WM_TAG_VERSION" val="1.0"/>
  <p:tag name="KSO_WM_BEAUTIFY_FLAG" val="#wm#"/>
  <p:tag name="KSO_WM_TEMPLATE_CATEGORY" val="custom"/>
  <p:tag name="KSO_WM_TEMPLATE_INDEX" val="20233470"/>
</p:tagLst>
</file>

<file path=ppt/tags/tag20.xml><?xml version="1.0" encoding="utf-8"?>
<p:tagLst xmlns:a="http://schemas.openxmlformats.org/drawingml/2006/main" xmlns:r="http://schemas.openxmlformats.org/officeDocument/2006/relationships" xmlns:p="http://schemas.openxmlformats.org/presentationml/2006/main">
  <p:tag name="KSO_WM_CHIP_GROUPID" val="625cd07c96a3ef861819ea24"/>
  <p:tag name="KSO_WM_CHIP_XID" val="625cd09f96a3ef861819ef0d"/>
  <p:tag name="KSO_WM_UNIT_DEC_AREA_ID" val="f423bf7cd351475fbad652d434845c89"/>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3a89ed2e2fef4fc8a596f13a44aa778c"/>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3.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CHIP_GROUPID" val="625cd07c96a3ef861819ea24"/>
  <p:tag name="KSO_WM_CHIP_XID" val="625cd09f96a3ef861819ef0b"/>
  <p:tag name="KSO_WM_UNIT_DEC_AREA_ID" val="8fc2936ced724e1a9908578d181a2317"/>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b3412a647b6b4cfcac807d0c35945a1b"/>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3.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ISCONTENTSTITLE" val="1"/>
  <p:tag name="KSO_WM_UNIT_ISNUMDGMTITLE" val="0"/>
  <p:tag name="KSO_WM_UNIT_PRESET_TEXT" val="标题"/>
  <p:tag name="KSO_WM_UNIT_NOCLEAR" val="0"/>
  <p:tag name="KSO_WM_UNIT_VALUE" val="3"/>
  <p:tag name="KSO_WM_UNIT_HIGHLIGHT" val="0"/>
  <p:tag name="KSO_WM_UNIT_COMPATIBLE" val="0"/>
  <p:tag name="KSO_WM_UNIT_DIAGRAM_ISNUMVISUAL" val="0"/>
  <p:tag name="KSO_WM_UNIT_DIAGRAM_ISREFERUNIT" val="0"/>
  <p:tag name="KSO_WM_UNIT_TYPE" val="a"/>
  <p:tag name="KSO_WM_UNIT_INDEX" val="1"/>
  <p:tag name="KSO_WM_UNIT_ID" val="_3*a*1"/>
  <p:tag name="KSO_WM_UNIT_LAYERLEVEL" val="1"/>
  <p:tag name="KSO_WM_TAG_VERSION" val="3.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7232a9ce6a4c417da7c86d7bc30540bf"/>
  <p:tag name="KSO_WM_CHIP_GROUPID" val="625cceb5fa96911f219256ed"/>
  <p:tag name="KSO_WM_CHIP_XID" val="625d0d8bfa96911f219258c4"/>
  <p:tag name="KSO_WM_UNIT_LINE_FORE_SCHEMECOLOR_INDEX_BRIGHTNESS" val="0"/>
  <p:tag name="KSO_WM_UNIT_LINE_FORE_SCHEMECOLOR_INDEX" val="5"/>
  <p:tag name="KSO_WM_UNIT_LINE_FILL_TYPE" val="2"/>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3.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e45e6bccbabc4ddc937be8a77998ceac"/>
  <p:tag name="KSO_WM_CHIP_GROUPID" val="625cceb5fa96911f219256ed"/>
  <p:tag name="KSO_WM_CHIP_XID" val="625d0d8bfa96911f219258c4"/>
  <p:tag name="KSO_WM_UNIT_LINE_FORE_SCHEMECOLOR_INDEX_BRIGHTNESS" val="-0.25"/>
  <p:tag name="KSO_WM_UNIT_LINE_FORE_SCHEMECOLOR_INDEX" val="5"/>
  <p:tag name="KSO_WM_UNIT_LINE_FILL_TYPE" val="2"/>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3.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CHIP_GROUPID" val="625cd07c96a3ef861819ea24"/>
  <p:tag name="KSO_WM_CHIP_XID" val="625cd09f96a3ef861819f16c"/>
  <p:tag name="KSO_WM_UNIT_DEC_AREA_ID" val="bb64b4435d7848c8bd414e8524a9a94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37c3d552a964e7396f97cb19003d731"/>
  <p:tag name="KSO_WM_UNIT_HIGHLIGHT" val="0"/>
  <p:tag name="KSO_WM_UNIT_COMPATIBLE" val="0"/>
  <p:tag name="KSO_WM_UNIT_DIAGRAM_ISNUMVISUAL" val="0"/>
  <p:tag name="KSO_WM_UNIT_DIAGRAM_ISREFERUNIT" val="0"/>
  <p:tag name="KSO_WM_UNIT_TYPE" val="i"/>
  <p:tag name="KSO_WM_UNIT_INDEX" val="1"/>
  <p:tag name="KSO_WM_UNIT_ID" val="_4*i*1"/>
  <p:tag name="KSO_WM_UNIT_LAYERLEVEL" val="1"/>
  <p:tag name="KSO_WM_TAG_VERSION" val="3.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CHIP_GROUPID" val="625cd07c96a3ef861819ea24"/>
  <p:tag name="KSO_WM_CHIP_XID" val="625cd09f96a3ef861819f140"/>
  <p:tag name="KSO_WM_UNIT_DEC_AREA_ID" val="79ea1afe27ec4356a5cddb27213fea47"/>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dbd1084ce3b84b26ada5ffb6b518bcd9"/>
  <p:tag name="KSO_WM_UNIT_HIGHLIGHT" val="0"/>
  <p:tag name="KSO_WM_UNIT_COMPATIBLE" val="0"/>
  <p:tag name="KSO_WM_UNIT_DIAGRAM_ISNUMVISUAL" val="0"/>
  <p:tag name="KSO_WM_UNIT_DIAGRAM_ISREFERUNIT" val="0"/>
  <p:tag name="KSO_WM_UNIT_TYPE" val="i"/>
  <p:tag name="KSO_WM_UNIT_INDEX" val="2"/>
  <p:tag name="KSO_WM_UNIT_ID" val="_4*i*2"/>
  <p:tag name="KSO_WM_UNIT_LAYERLEVEL" val="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第二级&#10;第三级&#10;第四级&#10;第五级"/>
  <p:tag name="KSO_WM_UNIT_NOCLEAR" val="0"/>
  <p:tag name="KSO_WM_UNIT_VALUE" val="350"/>
  <p:tag name="KSO_WM_UNIT_HIGHLIGHT" val="0"/>
  <p:tag name="KSO_WM_UNIT_COMPATIBLE" val="0"/>
  <p:tag name="KSO_WM_UNIT_DIAGRAM_ISNUMVISUAL" val="0"/>
  <p:tag name="KSO_WM_UNIT_DIAGRAM_ISREFERUNIT" val="0"/>
  <p:tag name="KSO_WM_UNIT_TYPE" val="f"/>
  <p:tag name="KSO_WM_UNIT_INDEX" val="1"/>
  <p:tag name="KSO_WM_UNIT_ID" val="_0*f*1"/>
  <p:tag name="KSO_WM_UNIT_LAYERLEVEL" val="1"/>
  <p:tag name="KSO_WM_TAG_VERSION" val="1.0"/>
  <p:tag name="KSO_WM_BEAUTIFY_FLAG" val="#wm#"/>
  <p:tag name="KSO_WM_TEMPLATE_CATEGORY" val="custom"/>
  <p:tag name="KSO_WM_TEMPLATE_INDEX" val="20233470"/>
</p:tagLst>
</file>

<file path=ppt/tags/tag3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_4*a*1"/>
  <p:tag name="KSO_WM_UNIT_LAYERLEVEL" val="1"/>
  <p:tag name="KSO_WM_TAG_VERSION" val="3.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PRESET_TEXT" val="节编号"/>
  <p:tag name="KSO_WM_UNIT_NOCLEAR" val="0"/>
  <p:tag name="KSO_WM_UNIT_VALUE" val="13"/>
  <p:tag name="KSO_WM_UNIT_HIGHLIGHT" val="0"/>
  <p:tag name="KSO_WM_UNIT_COMPATIBLE" val="1"/>
  <p:tag name="KSO_WM_UNIT_DIAGRAM_ISNUMVISUAL" val="0"/>
  <p:tag name="KSO_WM_UNIT_DIAGRAM_ISREFERUNIT" val="0"/>
  <p:tag name="KSO_WM_UNIT_TYPE" val="e"/>
  <p:tag name="KSO_WM_UNIT_INDEX" val="1"/>
  <p:tag name="KSO_WM_UNIT_ID" val="_4*e*1"/>
  <p:tag name="KSO_WM_UNIT_LAYERLEVEL" val="1"/>
  <p:tag name="KSO_WM_TAG_VERSION" val="3.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5*a*1"/>
  <p:tag name="KSO_WM_UNIT_LAYERLEVEL" val="1"/>
  <p:tag name="KSO_WM_TAG_VERSION" val="3.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二级&#10;三级&#10;四级&#10;五级"/>
  <p:tag name="KSO_WM_UNIT_NOCLEAR" val="0"/>
  <p:tag name="KSO_WM_UNIT_VALUE" val="170"/>
  <p:tag name="KSO_WM_UNIT_HIGHLIGHT" val="0"/>
  <p:tag name="KSO_WM_UNIT_COMPATIBLE" val="0"/>
  <p:tag name="KSO_WM_UNIT_DIAGRAM_ISNUMVISUAL" val="0"/>
  <p:tag name="KSO_WM_UNIT_DIAGRAM_ISREFERUNIT" val="0"/>
  <p:tag name="KSO_WM_UNIT_TYPE" val="f"/>
  <p:tag name="KSO_WM_UNIT_INDEX" val="1"/>
  <p:tag name="KSO_WM_UNIT_ID" val="_5*f*1"/>
  <p:tag name="KSO_WM_UNIT_LAYERLEVEL" val="1"/>
  <p:tag name="KSO_WM_TAG_VERSION" val="3.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二级&#10;三级&#10;四级&#10;五级"/>
  <p:tag name="KSO_WM_UNIT_NOCLEAR" val="0"/>
  <p:tag name="KSO_WM_UNIT_VALUE" val="170"/>
  <p:tag name="KSO_WM_UNIT_HIGHLIGHT" val="0"/>
  <p:tag name="KSO_WM_UNIT_COMPATIBLE" val="0"/>
  <p:tag name="KSO_WM_UNIT_DIAGRAM_ISNUMVISUAL" val="0"/>
  <p:tag name="KSO_WM_UNIT_DIAGRAM_ISREFERUNIT" val="0"/>
  <p:tag name="KSO_WM_UNIT_TYPE" val="f"/>
  <p:tag name="KSO_WM_UNIT_INDEX" val="2"/>
  <p:tag name="KSO_WM_UNIT_ID" val="_5*f*2"/>
  <p:tag name="KSO_WM_UNIT_LAYERLEVEL" val="1"/>
  <p:tag name="KSO_WM_TAG_VERSION" val="3.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文本样式"/>
  <p:tag name="KSO_WM_UNIT_NOCLEAR" val="0"/>
  <p:tag name="KSO_WM_UNIT_VALUE" val="19"/>
  <p:tag name="KSO_WM_UNIT_HIGHLIGHT" val="0"/>
  <p:tag name="KSO_WM_UNIT_COMPATIBLE" val="0"/>
  <p:tag name="KSO_WM_UNIT_DIAGRAM_ISNUMVISUAL" val="0"/>
  <p:tag name="KSO_WM_UNIT_DIAGRAM_ISREFERUNIT" val="0"/>
  <p:tag name="KSO_WM_UNIT_TYPE" val="h_a"/>
  <p:tag name="KSO_WM_UNIT_INDEX" val="1_1"/>
  <p:tag name="KSO_WM_UNIT_ID" val="_6*h_a*1_1"/>
  <p:tag name="KSO_WM_UNIT_LAYERLEVEL" val="1_1"/>
  <p:tag name="KSO_WM_TAG_VERSION" val="3.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二级&#10;三级&#10;四级&#10;五级"/>
  <p:tag name="KSO_WM_UNIT_NOCLEAR" val="0"/>
  <p:tag name="KSO_WM_UNIT_VALUE" val="128"/>
  <p:tag name="KSO_WM_UNIT_HIGHLIGHT" val="0"/>
  <p:tag name="KSO_WM_UNIT_COMPATIBLE" val="0"/>
  <p:tag name="KSO_WM_UNIT_DIAGRAM_ISNUMVISUAL" val="0"/>
  <p:tag name="KSO_WM_UNIT_DIAGRAM_ISREFERUNIT" val="0"/>
  <p:tag name="KSO_WM_UNIT_TYPE" val="h_f"/>
  <p:tag name="KSO_WM_UNIT_INDEX" val="1_1"/>
  <p:tag name="KSO_WM_UNIT_ID" val="_6*h_f*1_1"/>
  <p:tag name="KSO_WM_UNIT_LAYERLEVEL" val="1_1"/>
  <p:tag name="KSO_WM_TAG_VERSION" val="3.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文本样式"/>
  <p:tag name="KSO_WM_UNIT_NOCLEAR" val="0"/>
  <p:tag name="KSO_WM_UNIT_VALUE" val="19"/>
  <p:tag name="KSO_WM_UNIT_HIGHLIGHT" val="0"/>
  <p:tag name="KSO_WM_UNIT_COMPATIBLE" val="0"/>
  <p:tag name="KSO_WM_UNIT_DIAGRAM_ISNUMVISUAL" val="0"/>
  <p:tag name="KSO_WM_UNIT_DIAGRAM_ISREFERUNIT" val="0"/>
  <p:tag name="KSO_WM_UNIT_TYPE" val="h_a"/>
  <p:tag name="KSO_WM_UNIT_INDEX" val="2_1"/>
  <p:tag name="KSO_WM_UNIT_ID" val="_6*h_a*2_1"/>
  <p:tag name="KSO_WM_UNIT_LAYERLEVEL" val="1_1"/>
  <p:tag name="KSO_WM_TAG_VERSION" val="3.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二级&#10;三级&#10;四级&#10;五级"/>
  <p:tag name="KSO_WM_UNIT_NOCLEAR" val="0"/>
  <p:tag name="KSO_WM_UNIT_VALUE" val="128"/>
  <p:tag name="KSO_WM_UNIT_HIGHLIGHT" val="0"/>
  <p:tag name="KSO_WM_UNIT_COMPATIBLE" val="0"/>
  <p:tag name="KSO_WM_UNIT_DIAGRAM_ISNUMVISUAL" val="0"/>
  <p:tag name="KSO_WM_UNIT_DIAGRAM_ISREFERUNIT" val="0"/>
  <p:tag name="KSO_WM_UNIT_TYPE" val="h_f"/>
  <p:tag name="KSO_WM_UNIT_INDEX" val="2_1"/>
  <p:tag name="KSO_WM_UNIT_ID" val="_6*h_f*2_1"/>
  <p:tag name="KSO_WM_UNIT_LAYERLEVEL" val="1_1"/>
  <p:tag name="KSO_WM_TAG_VERSION" val="3.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3"/>
  <p:tag name="KSO_WM_UNIT_HIGHLIGHT" val="0"/>
  <p:tag name="KSO_WM_UNIT_COMPATIBLE" val="0"/>
  <p:tag name="KSO_WM_UNIT_DIAGRAM_ISNUMVISUAL" val="0"/>
  <p:tag name="KSO_WM_UNIT_DIAGRAM_ISREFERUNIT" val="0"/>
  <p:tag name="KSO_WM_UNIT_TYPE" val="a"/>
  <p:tag name="KSO_WM_UNIT_INDEX" val="1"/>
  <p:tag name="KSO_WM_UNIT_ID" val="_6*a*1"/>
  <p:tag name="KSO_WM_UNIT_LAYERLEVEL" val="1"/>
  <p:tag name="KSO_WM_TAG_VERSION" val="3.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7*a*1"/>
  <p:tag name="KSO_WM_UNIT_LAYERLEVEL" val="1"/>
  <p:tag name="KSO_WM_TAG_VERSION" val="3.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二级&#10;三级&#10;四级&#10;五级"/>
  <p:tag name="KSO_WM_UNIT_NOCLEAR" val="0"/>
  <p:tag name="KSO_WM_UNIT_VALUE" val="396"/>
  <p:tag name="KSO_WM_UNIT_HIGHLIGHT" val="0"/>
  <p:tag name="KSO_WM_UNIT_COMPATIBLE" val="0"/>
  <p:tag name="KSO_WM_UNIT_DIAGRAM_ISNUMVISUAL" val="0"/>
  <p:tag name="KSO_WM_UNIT_DIAGRAM_ISREFERUNIT" val="0"/>
  <p:tag name="KSO_WM_UNIT_TYPE" val="f"/>
  <p:tag name="KSO_WM_UNIT_INDEX" val="1"/>
  <p:tag name="KSO_WM_UNIT_ID" val="_9*f*1"/>
  <p:tag name="KSO_WM_UNIT_LAYERLEVEL" val="1"/>
  <p:tag name="KSO_WM_TAG_VERSION" val="3.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副标题样式"/>
  <p:tag name="KSO_WM_UNIT_NOCLEAR" val="0"/>
  <p:tag name="KSO_WM_UNIT_VALUE" val="40"/>
  <p:tag name="KSO_WM_UNIT_HIGHLIGHT" val="0"/>
  <p:tag name="KSO_WM_UNIT_COMPATIBLE" val="0"/>
  <p:tag name="KSO_WM_UNIT_DIAGRAM_ISNUMVISUAL" val="0"/>
  <p:tag name="KSO_WM_UNIT_DIAGRAM_ISREFERUNIT" val="0"/>
  <p:tag name="KSO_WM_UNIT_TYPE" val="b"/>
  <p:tag name="KSO_WM_UNIT_INDEX" val="1"/>
  <p:tag name="KSO_WM_UNIT_ID" val="_10*b*1"/>
  <p:tag name="KSO_WM_UNIT_LAYERLEVEL" val="1"/>
  <p:tag name="KSO_WM_TAG_VERSION" val="3.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3"/>
  <p:tag name="KSO_WM_UNIT_HIGHLIGHT" val="0"/>
  <p:tag name="KSO_WM_UNIT_COMPATIBLE" val="0"/>
  <p:tag name="KSO_WM_UNIT_DIAGRAM_ISNUMVISUAL" val="0"/>
  <p:tag name="KSO_WM_UNIT_DIAGRAM_ISREFERUNIT" val="0"/>
  <p:tag name="KSO_WM_UNIT_TYPE" val="a"/>
  <p:tag name="KSO_WM_UNIT_INDEX" val="1"/>
  <p:tag name="KSO_WM_UNIT_ID" val="_10*a*1"/>
  <p:tag name="KSO_WM_UNIT_LAYERLEVEL" val="1"/>
  <p:tag name="KSO_WM_TAG_VERSION" val="3.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CHIP_GROUPID" val="625cd07c96a3ef861819ea24"/>
  <p:tag name="KSO_WM_CHIP_XID" val="625cd09f96a3ef861819f02a"/>
  <p:tag name="KSO_WM_UNIT_DEC_AREA_ID" val="487e6e27f95c4831a03abef65315feff"/>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dcceac7a537403c9ff6738af18c0e0d"/>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3.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CHIP_GROUPID" val="625cd07c96a3ef861819ea24"/>
  <p:tag name="KSO_WM_CHIP_XID" val="625cd09f96a3ef861819efff"/>
  <p:tag name="KSO_WM_UNIT_DEC_AREA_ID" val="d956643773e84899aa41212fa34fd91b"/>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72a09fef1cfb4d95ae3a4c9e9ee12af9"/>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3.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CHIP_GROUPID" val="625cd07c96a3ef861819ea24"/>
  <p:tag name="KSO_WM_CHIP_XID" val="625cd09f96a3ef861819f019"/>
  <p:tag name="KSO_WM_UNIT_DEC_AREA_ID" val="71d4d78710974b5eac57e18fc173c2dc"/>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1e052f48489b49c8bd358bdb2031109b"/>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3.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_11*a*1"/>
  <p:tag name="KSO_WM_UNIT_LAYERLEVEL" val="1"/>
  <p:tag name="KSO_WM_TAG_VERSION" val="3.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SPECIAL_SOURCE" val="bdnull"/>
  <p:tag name="KSO_WM_TEMPLATE_THUMBS_INDEX" val="1、9"/>
  <p:tag name="KSO_WM_TEMPLATE_SUBCATEGORY" val="29"/>
  <p:tag name="KSO_WM_TEMPLATE_MASTER_TYPE" val="0"/>
  <p:tag name="KSO_WM_TEMPLATE_COLOR_TYPE" val="0"/>
  <p:tag name="KSO_WM_TAG_VERSION" val="3.0"/>
  <p:tag name="KSO_WM_BEAUTIFY_FLAG" val="#wm#"/>
  <p:tag name="KSO_WM_TEMPLATE_CATEGORY" val="custom"/>
  <p:tag name="KSO_WM_TEMPLATE_INDEX" val="20233470"/>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SLIDE_ID" val="custom20234462_1"/>
  <p:tag name="KSO_WM_TEMPLATE_SUBCATEGORY" val="0"/>
  <p:tag name="KSO_WM_TEMPLATE_MASTER_TYPE" val="0"/>
  <p:tag name="KSO_WM_TEMPLATE_COLOR_TYPE" val="0"/>
  <p:tag name="KSO_WM_SLIDE_ITEM_CNT" val="6"/>
  <p:tag name="KSO_WM_SLIDE_INDEX" val="1"/>
  <p:tag name="KSO_WM_TAG_VERSION" val="3.0"/>
  <p:tag name="KSO_WM_BEAUTIFY_FLAG" val="#wm#"/>
  <p:tag name="KSO_WM_TEMPLATE_CATEGORY" val="custom"/>
  <p:tag name="KSO_WM_TEMPLATE_INDEX" val="20234462"/>
  <p:tag name="KSO_WM_SLIDE_TYPE" val="text"/>
  <p:tag name="KSO_WM_SLIDE_SUBTYPE" val="picTxt"/>
  <p:tag name="KSO_WM_SLIDE_SIZE" val="831.8*321.235"/>
  <p:tag name="KSO_WM_SLIDE_POSITION" val="64.1*142.665"/>
  <p:tag name="KSO_WM_SLIDE_LAYOUT" val="a_l"/>
  <p:tag name="KSO_WM_SLIDE_LAYOUT_CNT" val="1_1"/>
  <p:tag name="KSO_WM_SPECIAL_SOURCE" val="bdnull"/>
  <p:tag name="KSO_WM_DIAGRAM_GROUP_CODE" val="l1-1"/>
  <p:tag name="KSO_WM_SLIDE_DIAGTYPE" val="l"/>
</p:tagLst>
</file>

<file path=ppt/tags/tag7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34462_1*a*1"/>
  <p:tag name="KSO_WM_TEMPLATE_CATEGORY" val="custom"/>
  <p:tag name="KSO_WM_TEMPLATE_INDEX" val="20234462"/>
  <p:tag name="KSO_WM_UNIT_LAYERLEVEL" val="1"/>
  <p:tag name="KSO_WM_TAG_VERSION" val="3.0"/>
  <p:tag name="KSO_WM_BEAUTIFY_FLAG" val="#wm#"/>
  <p:tag name="KSO_WM_UNIT_VALUE" val="29"/>
  <p:tag name="KSO_WM_UNIT_PRESET_TEXT" val="Your title here"/>
  <p:tag name="KSO_WM_UNIT_TEXT_FILL_FORE_SCHEMECOLOR_INDEX" val="13"/>
  <p:tag name="KSO_WM_UNIT_TEXT_FILL_TYPE" val="1"/>
  <p:tag name="KSO_WM_UNIT_USESOURCEFORMAT_APPLY" val="1"/>
</p:tagLst>
</file>

<file path=ppt/tags/tag7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4_1"/>
  <p:tag name="KSO_WM_UNIT_ID" val="diagram20234461_1*l_h_a*1_4_1"/>
  <p:tag name="KSO_WM_TEMPLATE_CATEGORY" val="diagram"/>
  <p:tag name="KSO_WM_TEMPLATE_INDEX" val="2023446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6"/>
  <p:tag name="KSO_WM_DIAGRAM_MIN_ITEMCNT" val="6"/>
  <p:tag name="KSO_WM_DIAGRAM_VIRTUALLY_FRAME" val="{&quot;height&quot;:384.7823791503906,&quot;left&quot;:32.85,&quot;top&quot;:99.96683229918135,&quot;width&quot;:863.0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Your title here"/>
  <p:tag name="KSO_WM_UNIT_USESOURCEFORMAT_APPLY" val="1"/>
</p:tagLst>
</file>

<file path=ppt/tags/tag79.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4_1"/>
  <p:tag name="KSO_WM_UNIT_ID" val="diagram20234461_1*l_h_f*1_4_1"/>
  <p:tag name="KSO_WM_TEMPLATE_CATEGORY" val="diagram"/>
  <p:tag name="KSO_WM_TEMPLATE_INDEX" val="2023446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6"/>
  <p:tag name="KSO_WM_DIAGRAM_MIN_ITEMCNT" val="6"/>
  <p:tag name="KSO_WM_DIAGRAM_VIRTUALLY_FRAME" val="{&quot;height&quot;:384.7823791503906,&quot;left&quot;:32.85,&quot;top&quot;:99.96683229918135,&quot;width&quot;:863.0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Presentations are communication tools"/>
  <p:tag name="KSO_WM_UNIT_USESOURCEFORMAT_APPLY" val="1"/>
</p:tagLst>
</file>

<file path=ppt/tags/tag8.xml><?xml version="1.0" encoding="utf-8"?>
<p:tagLst xmlns:a="http://schemas.openxmlformats.org/drawingml/2006/main" xmlns:r="http://schemas.openxmlformats.org/officeDocument/2006/relationships" xmlns:p="http://schemas.openxmlformats.org/presentationml/2006/main">
  <p:tag name="KSO_WM_CHIP_GROUPID" val="625cd07c96a3ef861819ea24"/>
  <p:tag name="KSO_WM_CHIP_XID" val="625cd09f96a3ef861819f2f9"/>
  <p:tag name="KSO_WM_UNIT_DEC_AREA_ID" val="a8862b50e9b2462fa7af3cdd9752592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06b82832bf4c46dc9637ec61d66c2c70"/>
  <p:tag name="KSO_WM_UNIT_HIGHLIGHT" val="0"/>
  <p:tag name="KSO_WM_UNIT_COMPATIBLE" val="0"/>
  <p:tag name="KSO_WM_UNIT_DIAGRAM_ISNUMVISUAL" val="0"/>
  <p:tag name="KSO_WM_UNIT_DIAGRAM_ISREFERUNIT" val="0"/>
  <p:tag name="KSO_WM_UNIT_TYPE" val="i"/>
  <p:tag name="KSO_WM_UNIT_INDEX" val="1"/>
  <p:tag name="KSO_WM_UNIT_ID" val="_1*i*1"/>
  <p:tag name="KSO_WM_UNIT_LAYERLEVEL" val="1"/>
  <p:tag name="KSO_WM_TAG_VERSION" val="3.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5_1"/>
  <p:tag name="KSO_WM_UNIT_ID" val="diagram20234461_1*l_h_a*1_5_1"/>
  <p:tag name="KSO_WM_TEMPLATE_CATEGORY" val="diagram"/>
  <p:tag name="KSO_WM_TEMPLATE_INDEX" val="2023446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6"/>
  <p:tag name="KSO_WM_DIAGRAM_MIN_ITEMCNT" val="6"/>
  <p:tag name="KSO_WM_DIAGRAM_VIRTUALLY_FRAME" val="{&quot;height&quot;:384.7823791503906,&quot;left&quot;:32.85,&quot;top&quot;:99.96683229918135,&quot;width&quot;:863.0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Your title here"/>
  <p:tag name="KSO_WM_UNIT_USESOURCEFORMAT_APPLY" val="1"/>
</p:tagLst>
</file>

<file path=ppt/tags/tag81.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5_1"/>
  <p:tag name="KSO_WM_UNIT_ID" val="diagram20234461_1*l_h_f*1_5_1"/>
  <p:tag name="KSO_WM_TEMPLATE_CATEGORY" val="diagram"/>
  <p:tag name="KSO_WM_TEMPLATE_INDEX" val="2023446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6"/>
  <p:tag name="KSO_WM_DIAGRAM_MIN_ITEMCNT" val="6"/>
  <p:tag name="KSO_WM_DIAGRAM_VIRTUALLY_FRAME" val="{&quot;height&quot;:384.7823791503906,&quot;left&quot;:32.85,&quot;top&quot;:99.96683229918135,&quot;width&quot;:863.0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Presentations are communication tools"/>
  <p:tag name="KSO_WM_UNIT_USESOURCEFORMAT_APPLY" val="1"/>
</p:tagLst>
</file>

<file path=ppt/tags/tag8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6_1"/>
  <p:tag name="KSO_WM_UNIT_ID" val="diagram20234461_1*l_h_a*1_6_1"/>
  <p:tag name="KSO_WM_TEMPLATE_CATEGORY" val="diagram"/>
  <p:tag name="KSO_WM_TEMPLATE_INDEX" val="2023446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6"/>
  <p:tag name="KSO_WM_DIAGRAM_MIN_ITEMCNT" val="6"/>
  <p:tag name="KSO_WM_DIAGRAM_VIRTUALLY_FRAME" val="{&quot;height&quot;:384.7823791503906,&quot;left&quot;:32.85,&quot;top&quot;:99.96683229918135,&quot;width&quot;:863.0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Your title here"/>
  <p:tag name="KSO_WM_UNIT_USESOURCEFORMAT_APPLY" val="1"/>
</p:tagLst>
</file>

<file path=ppt/tags/tag83.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6_1"/>
  <p:tag name="KSO_WM_UNIT_ID" val="diagram20234461_1*l_h_f*1_6_1"/>
  <p:tag name="KSO_WM_TEMPLATE_CATEGORY" val="diagram"/>
  <p:tag name="KSO_WM_TEMPLATE_INDEX" val="2023446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6"/>
  <p:tag name="KSO_WM_DIAGRAM_MIN_ITEMCNT" val="6"/>
  <p:tag name="KSO_WM_DIAGRAM_VIRTUALLY_FRAME" val="{&quot;height&quot;:384.7823791503906,&quot;left&quot;:32.85,&quot;top&quot;:99.96683229918135,&quot;width&quot;:863.0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Presentations are communication tools"/>
  <p:tag name="KSO_WM_UNIT_USESOURCEFORMAT_APPLY" val="1"/>
</p:tagLst>
</file>

<file path=ppt/tags/tag8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4461_1*l_h_a*1_1_1"/>
  <p:tag name="KSO_WM_TEMPLATE_CATEGORY" val="diagram"/>
  <p:tag name="KSO_WM_TEMPLATE_INDEX" val="2023446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6"/>
  <p:tag name="KSO_WM_DIAGRAM_MIN_ITEMCNT" val="6"/>
  <p:tag name="KSO_WM_DIAGRAM_VIRTUALLY_FRAME" val="{&quot;height&quot;:384.7823791503906,&quot;left&quot;:32.85,&quot;top&quot;:99.96683229918135,&quot;width&quot;:863.0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Your title here"/>
  <p:tag name="KSO_WM_UNIT_USESOURCEFORMAT_APPLY" val="1"/>
</p:tagLst>
</file>

<file path=ppt/tags/tag85.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4461_1*l_h_f*1_1_1"/>
  <p:tag name="KSO_WM_TEMPLATE_CATEGORY" val="diagram"/>
  <p:tag name="KSO_WM_TEMPLATE_INDEX" val="2023446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6"/>
  <p:tag name="KSO_WM_DIAGRAM_MIN_ITEMCNT" val="6"/>
  <p:tag name="KSO_WM_DIAGRAM_VIRTUALLY_FRAME" val="{&quot;height&quot;:384.7823791503906,&quot;left&quot;:32.85,&quot;top&quot;:99.96683229918135,&quot;width&quot;:863.0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Presentations are communication tools"/>
  <p:tag name="KSO_WM_UNIT_USESOURCEFORMAT_APPLY" val="1"/>
</p:tagLst>
</file>

<file path=ppt/tags/tag8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4461_1*l_h_a*1_2_1"/>
  <p:tag name="KSO_WM_TEMPLATE_CATEGORY" val="diagram"/>
  <p:tag name="KSO_WM_TEMPLATE_INDEX" val="2023446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6"/>
  <p:tag name="KSO_WM_DIAGRAM_MIN_ITEMCNT" val="6"/>
  <p:tag name="KSO_WM_DIAGRAM_VIRTUALLY_FRAME" val="{&quot;height&quot;:384.7823791503906,&quot;left&quot;:32.85,&quot;top&quot;:99.96683229918135,&quot;width&quot;:863.0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Your title here"/>
  <p:tag name="KSO_WM_UNIT_USESOURCEFORMAT_APPLY" val="1"/>
</p:tagLst>
</file>

<file path=ppt/tags/tag87.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4461_1*l_h_f*1_2_1"/>
  <p:tag name="KSO_WM_TEMPLATE_CATEGORY" val="diagram"/>
  <p:tag name="KSO_WM_TEMPLATE_INDEX" val="2023446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6"/>
  <p:tag name="KSO_WM_DIAGRAM_MIN_ITEMCNT" val="6"/>
  <p:tag name="KSO_WM_DIAGRAM_VIRTUALLY_FRAME" val="{&quot;height&quot;:384.7823791503906,&quot;left&quot;:32.85,&quot;top&quot;:99.96683229918135,&quot;width&quot;:863.0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Presentations are communication tools"/>
  <p:tag name="KSO_WM_UNIT_USESOURCEFORMAT_APPLY" val="1"/>
</p:tagLst>
</file>

<file path=ppt/tags/tag8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diagram20234461_1*l_h_a*1_3_1"/>
  <p:tag name="KSO_WM_TEMPLATE_CATEGORY" val="diagram"/>
  <p:tag name="KSO_WM_TEMPLATE_INDEX" val="2023446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6"/>
  <p:tag name="KSO_WM_DIAGRAM_MIN_ITEMCNT" val="6"/>
  <p:tag name="KSO_WM_DIAGRAM_VIRTUALLY_FRAME" val="{&quot;height&quot;:384.7823791503906,&quot;left&quot;:32.85,&quot;top&quot;:99.96683229918135,&quot;width&quot;:863.0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Your title here"/>
  <p:tag name="KSO_WM_UNIT_USESOURCEFORMAT_APPLY" val="1"/>
</p:tagLst>
</file>

<file path=ppt/tags/tag89.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3_1"/>
  <p:tag name="KSO_WM_UNIT_ID" val="diagram20234461_1*l_h_f*1_3_1"/>
  <p:tag name="KSO_WM_TEMPLATE_CATEGORY" val="diagram"/>
  <p:tag name="KSO_WM_TEMPLATE_INDEX" val="2023446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6"/>
  <p:tag name="KSO_WM_DIAGRAM_MIN_ITEMCNT" val="6"/>
  <p:tag name="KSO_WM_DIAGRAM_VIRTUALLY_FRAME" val="{&quot;height&quot;:384.7823791503906,&quot;left&quot;:32.85,&quot;top&quot;:99.96683229918135,&quot;width&quot;:863.0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Presentations are communication tools"/>
  <p:tag name="KSO_WM_UNIT_USESOURCEFORMAT_APPLY" val="1"/>
</p:tagLst>
</file>

<file path=ppt/tags/tag9.xml><?xml version="1.0" encoding="utf-8"?>
<p:tagLst xmlns:a="http://schemas.openxmlformats.org/drawingml/2006/main" xmlns:r="http://schemas.openxmlformats.org/officeDocument/2006/relationships" xmlns:p="http://schemas.openxmlformats.org/presentationml/2006/main">
  <p:tag name="KSO_WM_CHIP_GROUPID" val="625cd07c96a3ef861819ea24"/>
  <p:tag name="KSO_WM_CHIP_XID" val="625cd09f96a3ef861819f2b9"/>
  <p:tag name="KSO_WM_UNIT_DEC_AREA_ID" val="894575ef6f7c4107b93e3fbf4a77463a"/>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78d4239324df483ca922275d664759ba"/>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3.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4461_1*l_h_i*1_1_1"/>
  <p:tag name="KSO_WM_TEMPLATE_CATEGORY" val="diagram"/>
  <p:tag name="KSO_WM_TEMPLATE_INDEX" val="20234461"/>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6"/>
  <p:tag name="KSO_WM_DIAGRAM_VIRTUALLY_FRAME" val="{&quot;height&quot;:384.7823791503906,&quot;left&quot;:32.85,&quot;top&quot;:99.96683229918135,&quot;width&quot;:863.0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PRESET_TEXT" val="01"/>
  <p:tag name="KSO_WM_UNIT_USESOURCEFORMAT_APPLY" val="1"/>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diagram20234461_1*l_h_i*1_2_2"/>
  <p:tag name="KSO_WM_TEMPLATE_CATEGORY" val="diagram"/>
  <p:tag name="KSO_WM_TEMPLATE_INDEX" val="20234461"/>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6"/>
  <p:tag name="KSO_WM_DIAGRAM_VIRTUALLY_FRAME" val="{&quot;height&quot;:384.7823791503906,&quot;left&quot;:32.85,&quot;top&quot;:99.96683229918135,&quot;width&quot;:863.05}"/>
  <p:tag name="KSO_WM_DIAGRAM_COLOR_MATCH_VALUE" val="{&quot;shape&quot;:{&quot;fill&quot;:{&quot;solid&quot;:{&quot;brightness&quot;:0.5,&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5"/>
  <p:tag name="KSO_WM_UNIT_TEXT_FILL_FORE_SCHEMECOLOR_INDEX" val="1"/>
  <p:tag name="KSO_WM_UNIT_TEXT_FILL_TYPE" val="1"/>
  <p:tag name="KSO_WM_UNIT_PRESET_TEXT" val="02"/>
  <p:tag name="KSO_WM_UNIT_USESOURCEFORMAT_APPLY" val="1"/>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34461_1*l_h_i*1_3_1"/>
  <p:tag name="KSO_WM_TEMPLATE_CATEGORY" val="diagram"/>
  <p:tag name="KSO_WM_TEMPLATE_INDEX" val="20234461"/>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6"/>
  <p:tag name="KSO_WM_DIAGRAM_VIRTUALLY_FRAME" val="{&quot;height&quot;:384.7823791503906,&quot;left&quot;:32.85,&quot;top&quot;:99.96683229918135,&quot;width&quot;:863.05}"/>
  <p:tag name="KSO_WM_DIAGRAM_COLOR_MATCH_VALUE" val="{&quot;shape&quot;:{&quot;fill&quot;:{&quot;solid&quot;:{&quot;brightness&quot;:0.4000000059604645,&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4"/>
  <p:tag name="KSO_WM_UNIT_TEXT_FILL_FORE_SCHEMECOLOR_INDEX" val="1"/>
  <p:tag name="KSO_WM_UNIT_TEXT_FILL_TYPE" val="1"/>
  <p:tag name="KSO_WM_UNIT_PRESET_TEXT" val="03"/>
  <p:tag name="KSO_WM_UNIT_USESOURCEFORMAT_APPLY" val="1"/>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34461_1*l_h_i*1_4_1"/>
  <p:tag name="KSO_WM_TEMPLATE_CATEGORY" val="diagram"/>
  <p:tag name="KSO_WM_TEMPLATE_INDEX" val="20234461"/>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6"/>
  <p:tag name="KSO_WM_DIAGRAM_VIRTUALLY_FRAME" val="{&quot;height&quot;:384.7823791503906,&quot;left&quot;:32.85,&quot;top&quot;:99.96683229918135,&quot;width&quot;:863.05}"/>
  <p:tag name="KSO_WM_DIAGRAM_COLOR_MATCH_VALUE" val="{&quot;shape&quot;:{&quot;fill&quot;:{&quot;solid&quot;:{&quot;brightness&quot;:0.10000000149011612,&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1"/>
  <p:tag name="KSO_WM_UNIT_TEXT_FILL_FORE_SCHEMECOLOR_INDEX" val="1"/>
  <p:tag name="KSO_WM_UNIT_TEXT_FILL_TYPE" val="1"/>
  <p:tag name="KSO_WM_UNIT_PRESET_TEXT" val="04"/>
  <p:tag name="KSO_WM_UNIT_USESOURCEFORMAT_APPLY" val="1"/>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1"/>
  <p:tag name="KSO_WM_UNIT_ID" val="diagram20234461_1*l_h_i*1_5_1"/>
  <p:tag name="KSO_WM_TEMPLATE_CATEGORY" val="diagram"/>
  <p:tag name="KSO_WM_TEMPLATE_INDEX" val="20234461"/>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6"/>
  <p:tag name="KSO_WM_DIAGRAM_VIRTUALLY_FRAME" val="{&quot;height&quot;:384.7823791503906,&quot;left&quot;:32.85,&quot;top&quot;:99.96683229918135,&quot;width&quot;:863.05}"/>
  <p:tag name="KSO_WM_DIAGRAM_COLOR_MATCH_VALUE" val="{&quot;shape&quot;:{&quot;fill&quot;:{&quot;solid&quot;:{&quot;brightness&quot;:0.20000000298023224,&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2"/>
  <p:tag name="KSO_WM_UNIT_TEXT_FILL_FORE_SCHEMECOLOR_INDEX" val="1"/>
  <p:tag name="KSO_WM_UNIT_TEXT_FILL_TYPE" val="1"/>
  <p:tag name="KSO_WM_UNIT_PRESET_TEXT" val="05"/>
  <p:tag name="KSO_WM_UNIT_USESOURCEFORMAT_APPLY" val="1"/>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6_1"/>
  <p:tag name="KSO_WM_UNIT_ID" val="diagram20234461_1*l_h_i*1_6_1"/>
  <p:tag name="KSO_WM_TEMPLATE_CATEGORY" val="diagram"/>
  <p:tag name="KSO_WM_TEMPLATE_INDEX" val="20234461"/>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6"/>
  <p:tag name="KSO_WM_DIAGRAM_VIRTUALLY_FRAME" val="{&quot;height&quot;:384.7823791503906,&quot;left&quot;:32.85,&quot;top&quot;:99.96683229918135,&quot;width&quot;:863.05}"/>
  <p:tag name="KSO_WM_DIAGRAM_COLOR_MATCH_VALUE" val="{&quot;shape&quot;:{&quot;fill&quot;:{&quot;solid&quot;:{&quot;brightness&quot;:0.30000001192092896,&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3"/>
  <p:tag name="KSO_WM_UNIT_TEXT_FILL_FORE_SCHEMECOLOR_INDEX" val="1"/>
  <p:tag name="KSO_WM_UNIT_TEXT_FILL_TYPE" val="1"/>
  <p:tag name="KSO_WM_UNIT_PRESET_TEXT" val="06"/>
  <p:tag name="KSO_WM_UNIT_USESOURCEFORMAT_APPLY" val="1"/>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4461_1*l_h_i*1_2_1"/>
  <p:tag name="KSO_WM_TEMPLATE_CATEGORY" val="diagram"/>
  <p:tag name="KSO_WM_TEMPLATE_INDEX" val="20234461"/>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6"/>
  <p:tag name="KSO_WM_DIAGRAM_VIRTUALLY_FRAME" val="{&quot;height&quot;:384.7823791503906,&quot;left&quot;:32.85,&quot;top&quot;:99.96683229918135,&quot;width&quot;:863.05}"/>
  <p:tag name="KSO_WM_DIAGRAM_COLOR_MATCH_VALUE" val="{&quot;shape&quot;:{&quot;fill&quot;:{&quot;solid&quot;:{&quot;brightness&quot;:0.5,&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5"/>
  <p:tag name="KSO_WM_UNIT_TEXT_FILL_FORE_SCHEMECOLOR_INDEX" val="2"/>
  <p:tag name="KSO_WM_UNIT_TEXT_FILL_TYPE" val="1"/>
  <p:tag name="KSO_WM_UNIT_USESOURCEFORMAT_APPLY" val="1"/>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4461_1*l_h_i*1_3_2"/>
  <p:tag name="KSO_WM_TEMPLATE_CATEGORY" val="diagram"/>
  <p:tag name="KSO_WM_TEMPLATE_INDEX" val="20234461"/>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6"/>
  <p:tag name="KSO_WM_DIAGRAM_VIRTUALLY_FRAME" val="{&quot;height&quot;:384.7823791503906,&quot;left&quot;:32.85,&quot;top&quot;:99.96683229918135,&quot;width&quot;:863.05}"/>
  <p:tag name="KSO_WM_DIAGRAM_COLOR_MATCH_VALUE" val="{&quot;shape&quot;:{&quot;fill&quot;:{&quot;solid&quot;:{&quot;brightness&quot;:0.4000000059604645,&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4"/>
  <p:tag name="KSO_WM_UNIT_TEXT_FILL_FORE_SCHEMECOLOR_INDEX" val="2"/>
  <p:tag name="KSO_WM_UNIT_TEXT_FILL_TYPE" val="1"/>
  <p:tag name="KSO_WM_UNIT_USESOURCEFORMAT_APPLY" val="1"/>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2"/>
  <p:tag name="KSO_WM_UNIT_ID" val="diagram20234461_1*l_h_i*1_6_2"/>
  <p:tag name="KSO_WM_TEMPLATE_CATEGORY" val="diagram"/>
  <p:tag name="KSO_WM_TEMPLATE_INDEX" val="20234461"/>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6"/>
  <p:tag name="KSO_WM_DIAGRAM_VIRTUALLY_FRAME" val="{&quot;height&quot;:384.7823791503906,&quot;left&quot;:32.85,&quot;top&quot;:99.96683229918135,&quot;width&quot;:863.05}"/>
  <p:tag name="KSO_WM_DIAGRAM_COLOR_MATCH_VALUE" val="{&quot;shape&quot;:{&quot;fill&quot;:{&quot;solid&quot;:{&quot;brightness&quot;:0.30000001192092896,&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3"/>
  <p:tag name="KSO_WM_UNIT_TEXT_FILL_FORE_SCHEMECOLOR_INDEX" val="2"/>
  <p:tag name="KSO_WM_UNIT_TEXT_FILL_TYPE" val="1"/>
  <p:tag name="KSO_WM_UNIT_USESOURCEFORMAT_APPLY" val="1"/>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20234461_1*l_h_i*1_5_2"/>
  <p:tag name="KSO_WM_TEMPLATE_CATEGORY" val="diagram"/>
  <p:tag name="KSO_WM_TEMPLATE_INDEX" val="20234461"/>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6"/>
  <p:tag name="KSO_WM_DIAGRAM_VIRTUALLY_FRAME" val="{&quot;height&quot;:384.7823791503906,&quot;left&quot;:32.85,&quot;top&quot;:99.96683229918135,&quot;width&quot;:863.05}"/>
  <p:tag name="KSO_WM_DIAGRAM_COLOR_MATCH_VALUE" val="{&quot;shape&quot;:{&quot;fill&quot;:{&quot;solid&quot;:{&quot;brightness&quot;:0.20000000298023224,&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2"/>
  <p:tag name="KSO_WM_UNIT_TEXT_FILL_FORE_SCHEMECOLOR_INDEX" val="2"/>
  <p:tag name="KSO_WM_UNIT_TEXT_FILL_TYPE" val="1"/>
  <p:tag name="KSO_WM_UNIT_USESOURCEFORMAT_APPLY" val="1"/>
</p:tagLst>
</file>

<file path=ppt/theme/theme1.xml><?xml version="1.0" encoding="utf-8"?>
<a:theme xmlns:a="http://schemas.openxmlformats.org/drawingml/2006/main" name="Office Theme">
  <a:themeElements>
    <a:clrScheme name="自定义 6">
      <a:dk1>
        <a:srgbClr val="000000"/>
      </a:dk1>
      <a:lt1>
        <a:srgbClr val="FFFFFF"/>
      </a:lt1>
      <a:dk2>
        <a:srgbClr val="00071A"/>
      </a:dk2>
      <a:lt2>
        <a:srgbClr val="FFFFFF"/>
      </a:lt2>
      <a:accent1>
        <a:srgbClr val="CEA132"/>
      </a:accent1>
      <a:accent2>
        <a:srgbClr val="3D8F70"/>
      </a:accent2>
      <a:accent3>
        <a:srgbClr val="39AD7E"/>
      </a:accent3>
      <a:accent4>
        <a:srgbClr val="87AA3A"/>
      </a:accent4>
      <a:accent5>
        <a:srgbClr val="328DB6"/>
      </a:accent5>
      <a:accent6>
        <a:srgbClr val="3962C7"/>
      </a:accent6>
      <a:hlink>
        <a:srgbClr val="304FFE"/>
      </a:hlink>
      <a:folHlink>
        <a:srgbClr val="492067"/>
      </a:folHlink>
    </a:clrScheme>
    <a:fontScheme name="字体-可爱">
      <a:majorFont>
        <a:latin typeface="Mali SemiBold"/>
        <a:ea typeface="Mali SemiBold"/>
        <a:cs typeface=""/>
      </a:majorFont>
      <a:minorFont>
        <a:latin typeface="Mali"/>
        <a:ea typeface="Mal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3764</Words>
  <Application>Microsoft Office PowerPoint</Application>
  <PresentationFormat>Widescreen</PresentationFormat>
  <Paragraphs>119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Employee Data Analysis using Excel</vt:lpstr>
      <vt:lpstr>Problem Statement Project Overview End Users Our Solution and Proposition Dataset Description Modelling Approach Results and Discussion Conclusion  </vt:lpstr>
      <vt:lpstr>PROBLEM STATEMENT</vt:lpstr>
      <vt:lpstr>PROJECT OVERVIEW </vt:lpstr>
      <vt:lpstr>WHO ARE THE END USERS? </vt:lpstr>
      <vt:lpstr>OUR SOLUTION AND ITS VALUE PROPOSITION </vt:lpstr>
      <vt:lpstr>Dataset Description </vt:lpstr>
      <vt:lpstr>MODELLING</vt:lpstr>
      <vt:lpstr>RESULTS</vt:lpstr>
      <vt:lpstr>                      Results </vt:lpstr>
      <vt:lpstr>*Summary of Findings: Recap the main insights derived from the data. This could include overall performance trends, top performers, areas needing improvement, and any patterns or anomalies observed. *Performance Metrics: Highlight specific metrics used in the analysis, such as productivity rates, quality of work, attendance, or goal achievement, and how these metrics relate to the performance outcomes.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
  <cp:lastModifiedBy>vbhuvaneshvari23@gmail.com</cp:lastModifiedBy>
  <cp:revision>2</cp:revision>
  <dcterms:created xsi:type="dcterms:W3CDTF">2024-09-05T06:16:27Z</dcterms:created>
  <dcterms:modified xsi:type="dcterms:W3CDTF">2024-09-06T06:48:37Z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54F2E16F53BD42B2A2D3008691A713FF_11</vt:lpwstr>
  </property>
  <property fmtid="{D5CDD505-2E9C-101B-9397-08002B2CF9AE}" pid="3" name="KSOProductBuildVer">
    <vt:lpwstr>1033-12.2.0.17562</vt:lpwstr>
  </property>
</Properties>
</file>