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eem Muhammad" userId="b148dac9d2673f95" providerId="LiveId" clId="{23DD5EC7-A112-4FA6-BDEA-F4F592630CA3}"/>
    <pc:docChg chg="custSel addSld modSld">
      <pc:chgData name="Faheem Muhammad" userId="b148dac9d2673f95" providerId="LiveId" clId="{23DD5EC7-A112-4FA6-BDEA-F4F592630CA3}" dt="2023-11-22T04:58:19.842" v="256" actId="1038"/>
      <pc:docMkLst>
        <pc:docMk/>
      </pc:docMkLst>
      <pc:sldChg chg="modSp new mod">
        <pc:chgData name="Faheem Muhammad" userId="b148dac9d2673f95" providerId="LiveId" clId="{23DD5EC7-A112-4FA6-BDEA-F4F592630CA3}" dt="2023-11-22T04:56:48.924" v="199" actId="20577"/>
        <pc:sldMkLst>
          <pc:docMk/>
          <pc:sldMk cId="1804236476" sldId="259"/>
        </pc:sldMkLst>
        <pc:spChg chg="mod">
          <ac:chgData name="Faheem Muhammad" userId="b148dac9d2673f95" providerId="LiveId" clId="{23DD5EC7-A112-4FA6-BDEA-F4F592630CA3}" dt="2023-11-22T04:55:39.361" v="90" actId="20577"/>
          <ac:spMkLst>
            <pc:docMk/>
            <pc:sldMk cId="1804236476" sldId="259"/>
            <ac:spMk id="2" creationId="{26505FAD-D3D8-5D40-4774-9D0D9F306FEB}"/>
          </ac:spMkLst>
        </pc:spChg>
        <pc:spChg chg="mod">
          <ac:chgData name="Faheem Muhammad" userId="b148dac9d2673f95" providerId="LiveId" clId="{23DD5EC7-A112-4FA6-BDEA-F4F592630CA3}" dt="2023-11-22T04:56:48.924" v="199" actId="20577"/>
          <ac:spMkLst>
            <pc:docMk/>
            <pc:sldMk cId="1804236476" sldId="259"/>
            <ac:spMk id="3" creationId="{A8671799-4AD7-E8E0-B883-1E4714ACC358}"/>
          </ac:spMkLst>
        </pc:spChg>
      </pc:sldChg>
      <pc:sldChg chg="delSp modSp new mod modClrScheme chgLayout">
        <pc:chgData name="Faheem Muhammad" userId="b148dac9d2673f95" providerId="LiveId" clId="{23DD5EC7-A112-4FA6-BDEA-F4F592630CA3}" dt="2023-11-22T04:58:19.842" v="256" actId="1038"/>
        <pc:sldMkLst>
          <pc:docMk/>
          <pc:sldMk cId="423143610" sldId="260"/>
        </pc:sldMkLst>
        <pc:spChg chg="mod ord">
          <ac:chgData name="Faheem Muhammad" userId="b148dac9d2673f95" providerId="LiveId" clId="{23DD5EC7-A112-4FA6-BDEA-F4F592630CA3}" dt="2023-11-22T04:58:19.842" v="256" actId="1038"/>
          <ac:spMkLst>
            <pc:docMk/>
            <pc:sldMk cId="423143610" sldId="260"/>
            <ac:spMk id="2" creationId="{C691225B-82DD-4C59-8E5E-7BE292093030}"/>
          </ac:spMkLst>
        </pc:spChg>
        <pc:spChg chg="del">
          <ac:chgData name="Faheem Muhammad" userId="b148dac9d2673f95" providerId="LiveId" clId="{23DD5EC7-A112-4FA6-BDEA-F4F592630CA3}" dt="2023-11-22T04:57:53.169" v="201" actId="478"/>
          <ac:spMkLst>
            <pc:docMk/>
            <pc:sldMk cId="423143610" sldId="260"/>
            <ac:spMk id="3" creationId="{0EF30A84-1A6A-F7EA-E085-C34030F21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70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63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7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596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8914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7765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675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9356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02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85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91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2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942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715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041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549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40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pPr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79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TrafficTelligence</a:t>
            </a:r>
            <a:r>
              <a:rPr lang="en-US" sz="3200" dirty="0"/>
              <a:t>: 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P. Naga </a:t>
            </a:r>
            <a:r>
              <a:rPr lang="en-IN" dirty="0" err="1" smtClean="0"/>
              <a:t>Sruthi</a:t>
            </a:r>
            <a:r>
              <a:rPr lang="en-IN" smtClean="0"/>
              <a:t>(22481A04J9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P. Siva Rama </a:t>
            </a:r>
            <a:r>
              <a:rPr lang="en-IN" dirty="0" err="1" smtClean="0"/>
              <a:t>Lakshman</a:t>
            </a:r>
            <a:r>
              <a:rPr lang="en-IN" dirty="0" smtClean="0"/>
              <a:t>(23481A04H2)</a:t>
            </a:r>
            <a:endParaRPr lang="en-IN" dirty="0"/>
          </a:p>
          <a:p>
            <a:r>
              <a:rPr lang="en-IN" dirty="0"/>
              <a:t>B</a:t>
            </a:r>
            <a:r>
              <a:rPr lang="en-IN" dirty="0" smtClean="0"/>
              <a:t>. </a:t>
            </a:r>
            <a:r>
              <a:rPr lang="en-IN" dirty="0" err="1" smtClean="0"/>
              <a:t>Pavan</a:t>
            </a:r>
            <a:r>
              <a:rPr lang="en-IN" dirty="0" smtClean="0"/>
              <a:t> </a:t>
            </a:r>
            <a:r>
              <a:rPr lang="en-IN" dirty="0" err="1" smtClean="0"/>
              <a:t>Sai</a:t>
            </a:r>
            <a:r>
              <a:rPr lang="en-IN" dirty="0" smtClean="0"/>
              <a:t>(24485A1205)</a:t>
            </a:r>
            <a:endParaRPr lang="en-IN" dirty="0"/>
          </a:p>
          <a:p>
            <a:r>
              <a:rPr lang="en-IN" dirty="0" err="1" smtClean="0"/>
              <a:t>P.Bhuvaneswari</a:t>
            </a:r>
            <a:r>
              <a:rPr lang="en-IN" dirty="0" smtClean="0"/>
              <a:t>(23481A04H3)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369" y="1026695"/>
            <a:ext cx="9601200" cy="478038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137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Organic</vt:lpstr>
      <vt:lpstr>TrafficTelligence: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lenovo</cp:lastModifiedBy>
  <cp:revision>5</cp:revision>
  <dcterms:created xsi:type="dcterms:W3CDTF">2023-11-22T04:48:32Z</dcterms:created>
  <dcterms:modified xsi:type="dcterms:W3CDTF">2025-06-26T12:47:57Z</dcterms:modified>
</cp:coreProperties>
</file>