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519"/>
    <a:srgbClr val="4C7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584B-A05D-4B15-BCED-54BC4BB1BA5E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41D5-E895-4AD6-A8A6-7B24C20D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4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4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4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8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2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4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7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D747-3606-45CA-8FC7-B5573E1C0DB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A89-C136-45F1-AF69-477D0ECC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9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8" t="16515" r="30939" b="17020"/>
          <a:stretch/>
        </p:blipFill>
        <p:spPr>
          <a:xfrm>
            <a:off x="288290" y="4552893"/>
            <a:ext cx="1802629" cy="181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81569" y="6369336"/>
            <a:ext cx="8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Status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8" t="16515" r="30939" b="17020"/>
          <a:stretch/>
        </p:blipFill>
        <p:spPr>
          <a:xfrm>
            <a:off x="2347259" y="4552893"/>
            <a:ext cx="1802629" cy="1816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2939392" y="6369336"/>
            <a:ext cx="61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Type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98854" y="86497"/>
            <a:ext cx="11986054" cy="668500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8854" y="4300151"/>
            <a:ext cx="4275438" cy="247135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28" y="4300150"/>
            <a:ext cx="5367968" cy="244128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0072750" y="5831968"/>
            <a:ext cx="290956" cy="290956"/>
          </a:xfrm>
          <a:prstGeom prst="ellipse">
            <a:avLst/>
          </a:prstGeom>
          <a:solidFill>
            <a:srgbClr val="4C78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0084109" y="6246955"/>
            <a:ext cx="290956" cy="290956"/>
          </a:xfrm>
          <a:prstGeom prst="ellipse">
            <a:avLst/>
          </a:prstGeom>
          <a:solidFill>
            <a:srgbClr val="F585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992129" y="4270060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515597" y="575359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515597" y="6207767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Utilized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374292" y="4300150"/>
            <a:ext cx="7710616" cy="2471353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98854" y="86499"/>
            <a:ext cx="4275438" cy="421365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66" y="643216"/>
            <a:ext cx="1053058" cy="9461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22" y="605130"/>
            <a:ext cx="1099341" cy="9854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38" y="1840437"/>
            <a:ext cx="1112395" cy="976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0919" y="1859219"/>
            <a:ext cx="1005396" cy="90066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19292" y="576827"/>
            <a:ext cx="901313" cy="936921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035795" y="568654"/>
            <a:ext cx="901313" cy="936921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085475" y="1790223"/>
            <a:ext cx="901313" cy="936921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121386" y="771373"/>
            <a:ext cx="89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32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4277" y="790397"/>
            <a:ext cx="89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64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96315" y="1970313"/>
            <a:ext cx="89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19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066" y="149299"/>
            <a:ext cx="188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Pending Approval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1153920" y="1779794"/>
            <a:ext cx="901313" cy="936921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1152402" y="1951289"/>
            <a:ext cx="89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57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4292" y="86498"/>
            <a:ext cx="7710616" cy="221186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88" y="111210"/>
            <a:ext cx="3847650" cy="207181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934450" y="271463"/>
            <a:ext cx="2600325" cy="251931"/>
          </a:xfrm>
          <a:prstGeom prst="rect">
            <a:avLst/>
          </a:prstGeom>
          <a:solidFill>
            <a:srgbClr val="F585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934450" y="621169"/>
            <a:ext cx="1679005" cy="251931"/>
          </a:xfrm>
          <a:prstGeom prst="rect">
            <a:avLst/>
          </a:prstGeom>
          <a:solidFill>
            <a:srgbClr val="F585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945809" y="956818"/>
            <a:ext cx="1063165" cy="251931"/>
          </a:xfrm>
          <a:prstGeom prst="rect">
            <a:avLst/>
          </a:prstGeom>
          <a:solidFill>
            <a:srgbClr val="F585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8945810" y="1292467"/>
            <a:ext cx="817316" cy="255346"/>
          </a:xfrm>
          <a:prstGeom prst="rect">
            <a:avLst/>
          </a:prstGeom>
          <a:solidFill>
            <a:srgbClr val="F585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937584" y="1641057"/>
            <a:ext cx="549316" cy="255346"/>
          </a:xfrm>
          <a:prstGeom prst="rect">
            <a:avLst/>
          </a:prstGeom>
          <a:solidFill>
            <a:srgbClr val="F585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9962769" y="1996054"/>
            <a:ext cx="120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Vendor Spend</a:t>
            </a:r>
            <a:endParaRPr lang="en-IN" sz="1400" dirty="0"/>
          </a:p>
        </p:txBody>
      </p:sp>
      <p:sp>
        <p:nvSpPr>
          <p:cNvPr id="45" name="Rectangle 44"/>
          <p:cNvSpPr/>
          <p:nvPr/>
        </p:nvSpPr>
        <p:spPr>
          <a:xfrm>
            <a:off x="8286033" y="86498"/>
            <a:ext cx="3793270" cy="221186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8" b="3645"/>
          <a:stretch/>
        </p:blipFill>
        <p:spPr>
          <a:xfrm>
            <a:off x="4384200" y="2495096"/>
            <a:ext cx="7688351" cy="174489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371843" y="2311128"/>
            <a:ext cx="265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Purchase order Summary</a:t>
            </a:r>
            <a:endParaRPr lang="en-IN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9638271" y="4948314"/>
            <a:ext cx="2450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Total Budget: $</a:t>
            </a:r>
            <a:r>
              <a:rPr lang="en-IN" sz="1400" b="1" dirty="0" smtClean="0"/>
              <a:t>10,000,000</a:t>
            </a:r>
          </a:p>
          <a:p>
            <a:r>
              <a:rPr lang="en-IN" sz="1400" b="1" dirty="0"/>
              <a:t>Budget Utilized: $</a:t>
            </a:r>
            <a:r>
              <a:rPr lang="en-IN" sz="1400" b="1" dirty="0" smtClean="0"/>
              <a:t>6,500,000</a:t>
            </a:r>
          </a:p>
          <a:p>
            <a:r>
              <a:rPr lang="en-IN" sz="1400" b="1" dirty="0"/>
              <a:t>Budget Remaining: $3,500,000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5683" y="4378271"/>
            <a:ext cx="2295525" cy="6000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941719" y="4482215"/>
            <a:ext cx="1107629" cy="2794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ysClr val="windowText" lastClr="000000"/>
                </a:solidFill>
              </a:rPr>
              <a:t>Fleet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5940" y="2915435"/>
            <a:ext cx="4265903" cy="1374455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93583" y="2942732"/>
            <a:ext cx="265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Purchase order Filters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02226" y="3318487"/>
            <a:ext cx="1160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 from:</a:t>
            </a:r>
            <a:endParaRPr lang="en-IN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047890" y="3334112"/>
            <a:ext cx="1160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 To:</a:t>
            </a:r>
            <a:endParaRPr lang="en-IN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5946" y="3565764"/>
            <a:ext cx="1160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 No. from: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041610" y="3581389"/>
            <a:ext cx="1160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 No. To:</a:t>
            </a:r>
            <a:endParaRPr lang="en-IN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4800" y="3826444"/>
            <a:ext cx="1160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:</a:t>
            </a:r>
            <a:endParaRPr lang="en-IN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40464" y="3842069"/>
            <a:ext cx="1160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Sub-category:</a:t>
            </a:r>
            <a:endParaRPr lang="en-IN" sz="12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0"/>
          <a:srcRect l="7222" t="11090" r="9791" b="26212"/>
          <a:stretch/>
        </p:blipFill>
        <p:spPr>
          <a:xfrm>
            <a:off x="1035807" y="3868677"/>
            <a:ext cx="1025811" cy="20259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10"/>
          <a:srcRect l="7222" t="11090" r="9791" b="26212"/>
          <a:stretch/>
        </p:blipFill>
        <p:spPr>
          <a:xfrm>
            <a:off x="3021390" y="3862933"/>
            <a:ext cx="1025811" cy="20259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0"/>
          <a:srcRect l="7222" t="11090" r="9791" b="26212"/>
          <a:stretch/>
        </p:blipFill>
        <p:spPr>
          <a:xfrm>
            <a:off x="1035807" y="3601646"/>
            <a:ext cx="1025811" cy="20259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10"/>
          <a:srcRect l="7222" t="11090" r="9791" b="26212"/>
          <a:stretch/>
        </p:blipFill>
        <p:spPr>
          <a:xfrm>
            <a:off x="3021390" y="3595902"/>
            <a:ext cx="1025811" cy="20259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0"/>
          <a:srcRect l="7222" t="11090" r="9791" b="26212"/>
          <a:stretch/>
        </p:blipFill>
        <p:spPr>
          <a:xfrm>
            <a:off x="1035807" y="3355479"/>
            <a:ext cx="1025811" cy="20259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10"/>
          <a:srcRect l="7222" t="11090" r="9791" b="26212"/>
          <a:stretch/>
        </p:blipFill>
        <p:spPr>
          <a:xfrm>
            <a:off x="3021390" y="3349735"/>
            <a:ext cx="1025811" cy="202598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085850" y="3404938"/>
            <a:ext cx="926009" cy="1066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1081838" y="3652346"/>
            <a:ext cx="926009" cy="1066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3054985" y="3647857"/>
            <a:ext cx="926009" cy="1066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3067545" y="3395115"/>
            <a:ext cx="926009" cy="1066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3085475" y="3916134"/>
            <a:ext cx="794029" cy="97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1087570" y="3909478"/>
            <a:ext cx="712655" cy="11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r="13893" b="16377"/>
          <a:stretch/>
        </p:blipFill>
        <p:spPr>
          <a:xfrm>
            <a:off x="4773051" y="277250"/>
            <a:ext cx="3323805" cy="1998504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122069" y="333965"/>
            <a:ext cx="928687" cy="309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4399350" y="73728"/>
            <a:ext cx="265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Category/ Vendor Group summary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7862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amitysoft</dc:creator>
  <cp:lastModifiedBy>amitysoft</cp:lastModifiedBy>
  <cp:revision>19</cp:revision>
  <dcterms:created xsi:type="dcterms:W3CDTF">2024-07-05T09:13:30Z</dcterms:created>
  <dcterms:modified xsi:type="dcterms:W3CDTF">2024-07-08T06:11:54Z</dcterms:modified>
</cp:coreProperties>
</file>