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BHUVANESWARI.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312202988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AF6CB07B18F08149E2F43EDB9C27941F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