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0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8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7752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41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66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3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02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90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1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1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3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7815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Bhuvaneswary r</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Tkinter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Tkinter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8" name="Content Placeholder 17">
            <a:extLst>
              <a:ext uri="{FF2B5EF4-FFF2-40B4-BE49-F238E27FC236}">
                <a16:creationId xmlns:a16="http://schemas.microsoft.com/office/drawing/2014/main" id="{45890E35-711F-8C78-6FFE-427518A40A40}"/>
              </a:ext>
            </a:extLst>
          </p:cNvPr>
          <p:cNvPicPr>
            <a:picLocks noGrp="1" noChangeAspect="1"/>
          </p:cNvPicPr>
          <p:nvPr>
            <p:ph sz="half" idx="1"/>
          </p:nvPr>
        </p:nvPicPr>
        <p:blipFill>
          <a:blip r:embed="rId2"/>
          <a:stretch>
            <a:fillRect/>
          </a:stretch>
        </p:blipFill>
        <p:spPr>
          <a:xfrm>
            <a:off x="1103313" y="3173749"/>
            <a:ext cx="4395787" cy="1969415"/>
          </a:xfrm>
        </p:spPr>
      </p:pic>
      <p:pic>
        <p:nvPicPr>
          <p:cNvPr id="20" name="Content Placeholder 19">
            <a:extLst>
              <a:ext uri="{FF2B5EF4-FFF2-40B4-BE49-F238E27FC236}">
                <a16:creationId xmlns:a16="http://schemas.microsoft.com/office/drawing/2014/main" id="{ADFEF1F2-61B7-440D-1A01-5860D78A43DA}"/>
              </a:ext>
            </a:extLst>
          </p:cNvPr>
          <p:cNvPicPr>
            <a:picLocks noGrp="1" noChangeAspect="1"/>
          </p:cNvPicPr>
          <p:nvPr>
            <p:ph sz="half" idx="2"/>
          </p:nvPr>
        </p:nvPicPr>
        <p:blipFill>
          <a:blip r:embed="rId3"/>
          <a:stretch>
            <a:fillRect/>
          </a:stretch>
        </p:blipFill>
        <p:spPr>
          <a:xfrm>
            <a:off x="5654675" y="3192285"/>
            <a:ext cx="4395788" cy="1927581"/>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86</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Vigneshwar .M</cp:lastModifiedBy>
  <cp:revision>15</cp:revision>
  <dcterms:created xsi:type="dcterms:W3CDTF">2024-04-03T00:18:32Z</dcterms:created>
  <dcterms:modified xsi:type="dcterms:W3CDTF">2024-04-04T08:56:42Z</dcterms:modified>
</cp:coreProperties>
</file>