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71" r:id="rId4"/>
    <p:sldId id="259" r:id="rId5"/>
    <p:sldId id="274" r:id="rId6"/>
    <p:sldId id="260" r:id="rId7"/>
    <p:sldId id="267" r:id="rId8"/>
    <p:sldId id="261" r:id="rId9"/>
    <p:sldId id="262" r:id="rId10"/>
    <p:sldId id="268" r:id="rId11"/>
    <p:sldId id="269" r:id="rId12"/>
    <p:sldId id="270" r:id="rId13"/>
    <p:sldId id="272" r:id="rId14"/>
    <p:sldId id="27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FA14E-11C7-49D1-B5DA-03CF9BBC20B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24A14-69C0-4564-83E2-83708D17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C746-BE40-42A4-A388-3D5E7840579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4F4-D9F5-4CE9-9B23-9FEC07D6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C746-BE40-42A4-A388-3D5E7840579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4F4-D9F5-4CE9-9B23-9FEC07D6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0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C746-BE40-42A4-A388-3D5E7840579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4F4-D9F5-4CE9-9B23-9FEC07D6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C746-BE40-42A4-A388-3D5E7840579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4F4-D9F5-4CE9-9B23-9FEC07D6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C746-BE40-42A4-A388-3D5E7840579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4F4-D9F5-4CE9-9B23-9FEC07D6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2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C746-BE40-42A4-A388-3D5E7840579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4F4-D9F5-4CE9-9B23-9FEC07D6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3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C746-BE40-42A4-A388-3D5E7840579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4F4-D9F5-4CE9-9B23-9FEC07D6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C746-BE40-42A4-A388-3D5E7840579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4F4-D9F5-4CE9-9B23-9FEC07D6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C746-BE40-42A4-A388-3D5E7840579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4F4-D9F5-4CE9-9B23-9FEC07D6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7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C746-BE40-42A4-A388-3D5E7840579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4F4-D9F5-4CE9-9B23-9FEC07D6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C746-BE40-42A4-A388-3D5E7840579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A4F4-D9F5-4CE9-9B23-9FEC07D6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04C746-BE40-42A4-A388-3D5E7840579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678A4F4-D9F5-4CE9-9B23-9FEC07D6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2E64-B9C1-45B0-96B8-C8BEE088A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Brightness and volume control using hand gesture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41958-9430-4E7E-914B-58FC5C903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3012" y="4553712"/>
            <a:ext cx="4717278" cy="1398494"/>
          </a:xfrm>
        </p:spPr>
        <p:txBody>
          <a:bodyPr>
            <a:normAutofit/>
          </a:bodyPr>
          <a:lstStyle/>
          <a:p>
            <a:r>
              <a:rPr lang="en-US" sz="2400" i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Raja Kumari S (21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BAD020)</a:t>
            </a:r>
          </a:p>
          <a:p>
            <a:r>
              <a:rPr lang="en-US" sz="2400" i="1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Bhuvanika</a:t>
            </a:r>
            <a:r>
              <a:rPr lang="en-US" sz="2400" i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S   (21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BAD006)</a:t>
            </a:r>
          </a:p>
          <a:p>
            <a:r>
              <a:rPr lang="en-US" sz="2400" i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Suji S 	    (21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BAD026)</a:t>
            </a:r>
          </a:p>
        </p:txBody>
      </p:sp>
    </p:spTree>
    <p:extLst>
      <p:ext uri="{BB962C8B-B14F-4D97-AF65-F5344CB8AC3E}">
        <p14:creationId xmlns:p14="http://schemas.microsoft.com/office/powerpoint/2010/main" val="198924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B6BF-3DF4-44B2-30C2-33C6609E5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964" y="110836"/>
            <a:ext cx="7603836" cy="606612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ret, frame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cap.read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#ret is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indicating success (True if the frame was successfully read), and frame is the captured image.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not ret: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break#If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frame is not captured successfully (ret is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Convert the frame to grayscale for the black-and-white filter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frame_gray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cv2.cvtColor(frame, cv2.COLOR_BGR2GRAY)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Convert grayscale back to BGR (since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expects a 3-channel image)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frame_gray_bgr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cv2.cvtColor(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frame_gray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cv2.COLOR_GRAY2BGR)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Process the frame with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results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hands.process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(cv2.cvtColor(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frame_gray_bgr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cv2.COLOR_BGR2RGB))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List to store landmarks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lmList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  #Initializes an empty list to store hand landmarks (x, y positions of key points)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results.multi_hand_landmarks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:#Checks if any hand landmarks are detected.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hand_landmarks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results.multi_hand_landmarks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:#Loops through each detected hand's landmarks.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id,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enumerate(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hand_landmarks.landmark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):# Loops through each landmark in the hand, getting its id and its normalized coordinates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h, w, _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frame.shape#normalized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coordinates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cx, cy = int(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lm.x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w), int(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lm.y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h)#Converts the normalized coordinates to pixel coordinates (cx, cy)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lmList.append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([id, cx, cy])#Stores each landmark’s id and its pixel coordinates (cx, cy) in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lmList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mp_drawing.draw_landmarks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frame_gray_bgr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hand_landmarks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mp_hands.HAND_CONNECTIONS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C36ED-D696-A70D-602D-4FF61353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4216"/>
            <a:ext cx="360449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7654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6DA4-BF2A-B645-6178-2BD402F4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926" y="544945"/>
            <a:ext cx="6901873" cy="563201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# Calculate distance between thumb tip and index finger tip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lmList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&gt;= 9:#Ensures that at least 9 landmarks are detected.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x1, y1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lmList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[4][1],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lmList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[4][2]#Gets the coordinates of the thumb tip (landmark 4).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x2, y2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lmList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[8][1],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lmList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[8][2]#Gets the coordinates of the index finger tip (landmark 8).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length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(x2 - x1, y2 - y1)#Calculates the Euclidean distance between the thumb tip and index finger tip using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# Adjust brightness based on distance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lmList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[0][1] &lt; w/2:  # left hand  ---&gt;checks if the hand is on the left side of the screen (i.e., controlling brightness).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brightness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np.interp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(length, [15, 220], [0, 100])#Maps the distance between the thumb and index finger to a brightness range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abc.set_brightness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(int(brightness))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Detect hand gesture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lmList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[0][1] &gt; w/2:  # right hand   ---&gt;Checks if the hand is on the right side of the screen (i.e., controlling volume).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lmList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[4][2]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lmList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[8][2]: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pyautogui.press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volumeup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else: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pyautogui.press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volumedown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09C10-FA2A-18F2-31B0-B960CFAD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9" y="2766218"/>
            <a:ext cx="360449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2401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C2B5-BC4B-C001-3E95-8E6465559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135370"/>
            <a:ext cx="7271328" cy="647786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Add the 'Press q to exit' text on the frame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cv2.putText(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frame_gray_bgr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"Press 'q' to exit", (50, 50), cv2.FONT_HERSHEY_SIMPLEX,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1, (255, 255, 255), 2, cv2.LINE_AA)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Display the frame with grayscale filter and the exit message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cv2.imshow('Hand Gesture',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frame_gray_bgr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Break the loop if 'q' is pressed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cv2.waitKey(10) &amp; 0xFF ==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('q'):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Release the webcam and close all windows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cap.release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cv2.destroyAllWindows()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1F16C-546B-0D8A-F333-F9B3F953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360449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5365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6EAE-5B0B-0E74-705D-95F4871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3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234C60-FC6A-4C79-377F-CF6F2791E6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90" y="83128"/>
            <a:ext cx="5181600" cy="324731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E63670-734F-402B-E982-33CCAF890A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46" y="3429000"/>
            <a:ext cx="5403272" cy="340795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7F8D5E-55C0-107C-2041-5016803BBDAD}"/>
              </a:ext>
            </a:extLst>
          </p:cNvPr>
          <p:cNvSpPr txBox="1"/>
          <p:nvPr/>
        </p:nvSpPr>
        <p:spPr>
          <a:xfrm>
            <a:off x="3777673" y="1073283"/>
            <a:ext cx="747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VOLUME 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CONTROL</a:t>
            </a:r>
            <a:endParaRPr lang="en-IN" sz="3600" b="1" dirty="0">
              <a:solidFill>
                <a:schemeClr val="accent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48B10A-F0DB-D6A8-047F-1A16D5E7AB62}"/>
              </a:ext>
            </a:extLst>
          </p:cNvPr>
          <p:cNvSpPr txBox="1">
            <a:spLocks/>
          </p:cNvSpPr>
          <p:nvPr/>
        </p:nvSpPr>
        <p:spPr>
          <a:xfrm>
            <a:off x="579582" y="2506385"/>
            <a:ext cx="3604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lgerian" panose="04020705040A02060702" pitchFamily="8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7453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C758-88FA-BBCD-4129-35EF33A1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982" y="1150871"/>
            <a:ext cx="10515600" cy="1325563"/>
          </a:xfrm>
        </p:spPr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BRIGHTNESS </a:t>
            </a:r>
            <a:br>
              <a:rPr lang="en-US" sz="3600" b="1" dirty="0">
                <a:solidFill>
                  <a:schemeClr val="accent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600" b="1" dirty="0">
                <a:solidFill>
                  <a:schemeClr val="accent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CONTROL</a:t>
            </a:r>
            <a:endParaRPr lang="en-IN" sz="3600" b="1" dirty="0">
              <a:solidFill>
                <a:schemeClr val="accent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5A5D00-4BE7-31A9-6F2C-D7E8CB3ECD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316" y="171071"/>
            <a:ext cx="5214072" cy="328516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0BAE56-7832-F2ED-94BC-1A147D730F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10" y="3492510"/>
            <a:ext cx="5214072" cy="3297011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739A9C8-82BB-75D3-9DA6-59C33FC6E38F}"/>
              </a:ext>
            </a:extLst>
          </p:cNvPr>
          <p:cNvSpPr txBox="1">
            <a:spLocks/>
          </p:cNvSpPr>
          <p:nvPr/>
        </p:nvSpPr>
        <p:spPr>
          <a:xfrm>
            <a:off x="514928" y="2664980"/>
            <a:ext cx="3604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lgerian" panose="04020705040A02060702" pitchFamily="8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36273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215F-F9B6-4575-9555-EDE11692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8DD2-B93D-45F4-B00E-C849620F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Thus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 and Volume Control Using Hand Gestures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demonstrates the potential of gesture-based interfaces in creating more intuitive and seamless ways to interact with technology.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computer vision techniques, such as hand detection and gesture recognition using tools like OpenCV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system successfully maps hand movements to specific actions for adjusting screen brightness and audio volume.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touch-free interface offers significant advantages in situations where traditional input devices like keyboards or remote controls are impractical or inconvenient.</a:t>
            </a:r>
          </a:p>
        </p:txBody>
      </p:sp>
    </p:spTree>
    <p:extLst>
      <p:ext uri="{BB962C8B-B14F-4D97-AF65-F5344CB8AC3E}">
        <p14:creationId xmlns:p14="http://schemas.microsoft.com/office/powerpoint/2010/main" val="68338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2CB7-9551-452F-8F97-2F91F5E9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46" y="-115166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564B-C667-43B8-8F8F-EC32F6658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381" y="702865"/>
            <a:ext cx="7428345" cy="5452269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and Brightness Control Using Hand Gestures leverages computer vision to create a hands-free method for adjusting system settings.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Python, it captures real-time video to detect hand landmarks and interprets specific gestures for controlling brightness and volume.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the thumb and index finger of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hand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adjusts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brightness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hand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or decreases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intuitive approach demonstrates the effectiveness of gesture-based control in enhancing user interaction with devices.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97CAC-09E2-C34C-1A86-B82BBBE41447}"/>
              </a:ext>
            </a:extLst>
          </p:cNvPr>
          <p:cNvSpPr txBox="1"/>
          <p:nvPr/>
        </p:nvSpPr>
        <p:spPr>
          <a:xfrm>
            <a:off x="101600" y="-849746"/>
            <a:ext cx="32419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IN" sz="32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IN" sz="32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IN" sz="32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IN" sz="32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IN" sz="32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IN" sz="32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IN" sz="32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711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7A72-E636-9860-F487-84FC98E4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APPROACH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565495-EF0B-02D2-6F84-BE4687FCEA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4473" y="-605519"/>
            <a:ext cx="8941924" cy="72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A webcam captures live video for hand gesture detection.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MediaPipe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is used to detect key hand landmarks.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OpenCV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processes video frames, converting them to grayscale for better gesture detection.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The distance between the thumb and index finger is measured to interpret gestures.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The left hand's thumb-index finger distance adjusts the screen brightness.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The right hand's thumb-index finger positioning controls the volume (up or down).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pyautogui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screen_brightness_control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libraries adjust system volume and brightness.</a:t>
            </a:r>
          </a:p>
        </p:txBody>
      </p:sp>
    </p:spTree>
    <p:extLst>
      <p:ext uri="{BB962C8B-B14F-4D97-AF65-F5344CB8AC3E}">
        <p14:creationId xmlns:p14="http://schemas.microsoft.com/office/powerpoint/2010/main" val="190405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4D6F-72B3-4336-919D-B5EF156B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CFF6-7927-4F47-A691-71D0A9D77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836" y="784276"/>
            <a:ext cx="7585364" cy="51731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Enhance user convenience</a:t>
            </a:r>
            <a:r>
              <a:rPr lang="en-US" sz="2800" dirty="0"/>
              <a:t> by eliminating the need for physical touch or traditional controls.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Ensure seamless interaction</a:t>
            </a:r>
            <a:r>
              <a:rPr lang="en-US" sz="2800" dirty="0"/>
              <a:t> by utilizing computer vision techniques to accurately detect and interpret hand gestures in real-time.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Create a responsive system</a:t>
            </a:r>
            <a:r>
              <a:rPr lang="en-US" sz="2800" dirty="0"/>
              <a:t> that delivers real-time feedback and smooth control of brightness and volume based on user gestures.</a:t>
            </a:r>
          </a:p>
        </p:txBody>
      </p:sp>
    </p:spTree>
    <p:extLst>
      <p:ext uri="{BB962C8B-B14F-4D97-AF65-F5344CB8AC3E}">
        <p14:creationId xmlns:p14="http://schemas.microsoft.com/office/powerpoint/2010/main" val="277702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6940-9053-C31B-6907-960DEEA3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3533990" cy="460118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SYSTEM DESIGN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1E8DF2-BDF0-DC54-EF82-9DE73D6B3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63" y="83127"/>
            <a:ext cx="8072581" cy="6774873"/>
          </a:xfrm>
        </p:spPr>
      </p:pic>
    </p:spTree>
    <p:extLst>
      <p:ext uri="{BB962C8B-B14F-4D97-AF65-F5344CB8AC3E}">
        <p14:creationId xmlns:p14="http://schemas.microsoft.com/office/powerpoint/2010/main" val="404319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40F5-57BE-4EF3-89AA-0CE4600E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F234-E553-4001-8DA1-DD82CCC20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Hardware Component</a:t>
            </a:r>
          </a:p>
          <a:p>
            <a:pPr lvl="1"/>
            <a:r>
              <a:rPr lang="en-US" sz="2400" dirty="0"/>
              <a:t>Webcam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Software Component</a:t>
            </a:r>
          </a:p>
          <a:p>
            <a:pPr lvl="1"/>
            <a:r>
              <a:rPr lang="en-US" sz="2400" dirty="0"/>
              <a:t>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Libraries Used</a:t>
            </a:r>
          </a:p>
          <a:p>
            <a:pPr lvl="1"/>
            <a:r>
              <a:rPr lang="en-US" sz="2400" dirty="0"/>
              <a:t>Open-cv python</a:t>
            </a:r>
          </a:p>
          <a:p>
            <a:pPr lvl="1"/>
            <a:r>
              <a:rPr lang="en-US" sz="2400" dirty="0" err="1"/>
              <a:t>Mediapipe</a:t>
            </a:r>
            <a:endParaRPr lang="en-US" sz="2400" dirty="0"/>
          </a:p>
          <a:p>
            <a:pPr lvl="1"/>
            <a:r>
              <a:rPr lang="en-US" sz="2400" dirty="0" err="1"/>
              <a:t>Numpy</a:t>
            </a:r>
            <a:endParaRPr lang="en-US" sz="2400" dirty="0"/>
          </a:p>
          <a:p>
            <a:pPr lvl="1"/>
            <a:r>
              <a:rPr lang="en-US" sz="2400" dirty="0" err="1"/>
              <a:t>Pyautogui</a:t>
            </a:r>
            <a:endParaRPr lang="en-US" sz="2400" dirty="0"/>
          </a:p>
          <a:p>
            <a:pPr lvl="1"/>
            <a:r>
              <a:rPr lang="en-US" sz="2400" dirty="0"/>
              <a:t>Screen-brightness-control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7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95E4-EAF3-40C3-AEA0-83F7B44D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Hand 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CA62-85C2-430E-BBAC-BE8D12E64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8" y="587952"/>
            <a:ext cx="7012709" cy="53140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Left Hand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Brightness Control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/>
              <a:t>Distance between the thumb tip and index finger tip controls the brightness.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/>
              <a:t>The closer the thumb and index finger, the lower the brightness. The further apart, the higher the brightness.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Right Hand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Volume Control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/>
              <a:t>If the thumb tip is above the index finger tip, the volume will increase.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/>
              <a:t>If the thumb tip is below the index finger tip, the volume will decrease</a:t>
            </a:r>
          </a:p>
        </p:txBody>
      </p:sp>
    </p:spTree>
    <p:extLst>
      <p:ext uri="{BB962C8B-B14F-4D97-AF65-F5344CB8AC3E}">
        <p14:creationId xmlns:p14="http://schemas.microsoft.com/office/powerpoint/2010/main" val="59490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2E99-62AD-4638-8F95-458AE9A6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-67886"/>
            <a:ext cx="10515600" cy="105456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lgerian" panose="04020705040A02060702" pitchFamily="82" charset="0"/>
              </a:rPr>
              <a:t>System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DA3CF-F087-425E-A4C2-EEE5F5724A1A}"/>
              </a:ext>
            </a:extLst>
          </p:cNvPr>
          <p:cNvSpPr/>
          <p:nvPr/>
        </p:nvSpPr>
        <p:spPr>
          <a:xfrm>
            <a:off x="9122404" y="1419693"/>
            <a:ext cx="2707341" cy="878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Gesture </a:t>
            </a:r>
            <a:r>
              <a:rPr lang="en-US" dirty="0" err="1"/>
              <a:t>Regonition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BBCFA-0C46-4007-9A2B-20B87E02BB3C}"/>
              </a:ext>
            </a:extLst>
          </p:cNvPr>
          <p:cNvSpPr/>
          <p:nvPr/>
        </p:nvSpPr>
        <p:spPr>
          <a:xfrm>
            <a:off x="301132" y="1419693"/>
            <a:ext cx="2707341" cy="878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Camera / device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DD8E1E-A439-4BDD-8591-C37CDBF5B560}"/>
              </a:ext>
            </a:extLst>
          </p:cNvPr>
          <p:cNvSpPr/>
          <p:nvPr/>
        </p:nvSpPr>
        <p:spPr>
          <a:xfrm>
            <a:off x="4915716" y="1419693"/>
            <a:ext cx="2572870" cy="878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Gesture Detection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MediaPipe</a:t>
            </a:r>
            <a:r>
              <a:rPr lang="en-US" dirty="0"/>
              <a:t> / OpenCV)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D577ED-288F-4CD3-9F05-32809DDC9C93}"/>
              </a:ext>
            </a:extLst>
          </p:cNvPr>
          <p:cNvSpPr/>
          <p:nvPr/>
        </p:nvSpPr>
        <p:spPr>
          <a:xfrm>
            <a:off x="7248779" y="4739062"/>
            <a:ext cx="2572870" cy="878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Interface</a:t>
            </a:r>
          </a:p>
          <a:p>
            <a:pPr algn="ctr"/>
            <a:r>
              <a:rPr lang="en-US" dirty="0"/>
              <a:t>(Brightness and Volume)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787AA-FD5F-4054-B8C4-7248F1B8715C}"/>
              </a:ext>
            </a:extLst>
          </p:cNvPr>
          <p:cNvSpPr/>
          <p:nvPr/>
        </p:nvSpPr>
        <p:spPr>
          <a:xfrm>
            <a:off x="180482" y="4796726"/>
            <a:ext cx="2572870" cy="878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User Feedback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6964B8-EFA4-4D36-AA05-E7F751D3547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008473" y="1858964"/>
            <a:ext cx="1907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C10F4D-533A-40B2-B822-A620B19016DC}"/>
              </a:ext>
            </a:extLst>
          </p:cNvPr>
          <p:cNvSpPr txBox="1"/>
          <p:nvPr/>
        </p:nvSpPr>
        <p:spPr>
          <a:xfrm>
            <a:off x="3066372" y="1212631"/>
            <a:ext cx="166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Captures Video Frames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165F04-3C3F-4C3D-B260-989D6D83A46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7488586" y="1858964"/>
            <a:ext cx="163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F4707A-B0C0-410D-943F-6F164500526D}"/>
              </a:ext>
            </a:extLst>
          </p:cNvPr>
          <p:cNvSpPr txBox="1"/>
          <p:nvPr/>
        </p:nvSpPr>
        <p:spPr>
          <a:xfrm>
            <a:off x="7670494" y="1107610"/>
            <a:ext cx="160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Detects hand Gestures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A17327-CE2F-4C9B-8BB1-9CF5FA98A88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535214" y="2298235"/>
            <a:ext cx="1940861" cy="244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7E8305-AA2B-4E0C-BE2A-7F8AAC5E9E91}"/>
              </a:ext>
            </a:extLst>
          </p:cNvPr>
          <p:cNvSpPr txBox="1"/>
          <p:nvPr/>
        </p:nvSpPr>
        <p:spPr>
          <a:xfrm>
            <a:off x="9505644" y="3605027"/>
            <a:ext cx="179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Recognizes Gesture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76FE36-9D8D-478E-9842-4B87394E4A2E}"/>
              </a:ext>
            </a:extLst>
          </p:cNvPr>
          <p:cNvCxnSpPr>
            <a:cxnSpLocks/>
          </p:cNvCxnSpPr>
          <p:nvPr/>
        </p:nvCxnSpPr>
        <p:spPr>
          <a:xfrm flipV="1">
            <a:off x="2753352" y="5009216"/>
            <a:ext cx="4495427" cy="1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0A6E0B-FA78-4A7C-9B41-51270EB09198}"/>
              </a:ext>
            </a:extLst>
          </p:cNvPr>
          <p:cNvCxnSpPr>
            <a:cxnSpLocks/>
          </p:cNvCxnSpPr>
          <p:nvPr/>
        </p:nvCxnSpPr>
        <p:spPr>
          <a:xfrm flipH="1">
            <a:off x="2690225" y="5421166"/>
            <a:ext cx="4558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F3DD3F-CC6C-4759-A750-39D425DB792A}"/>
              </a:ext>
            </a:extLst>
          </p:cNvPr>
          <p:cNvSpPr txBox="1"/>
          <p:nvPr/>
        </p:nvSpPr>
        <p:spPr>
          <a:xfrm>
            <a:off x="3962094" y="5448485"/>
            <a:ext cx="35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Adjusts Brightness/ Volume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0FFFA3-2AF4-41B4-A4B4-B2FD0B8801BF}"/>
              </a:ext>
            </a:extLst>
          </p:cNvPr>
          <p:cNvSpPr txBox="1"/>
          <p:nvPr/>
        </p:nvSpPr>
        <p:spPr>
          <a:xfrm>
            <a:off x="3523946" y="4611253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Provides Feedback</a:t>
            </a:r>
          </a:p>
        </p:txBody>
      </p:sp>
    </p:spTree>
    <p:extLst>
      <p:ext uri="{BB962C8B-B14F-4D97-AF65-F5344CB8AC3E}">
        <p14:creationId xmlns:p14="http://schemas.microsoft.com/office/powerpoint/2010/main" val="193419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AA8D-5A85-4DFC-AAD8-FFB176BD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2434071"/>
            <a:ext cx="360449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9EA6-AFFE-4B2B-97D4-5896F34C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4618" y="1253331"/>
            <a:ext cx="75391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math import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screen_brightness_control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Initialize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mp_hands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mp.solutions.hands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mp_hands.Hands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static_image_mode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max_num_hands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min_detection_confidence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min_tracking_confidence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mp_drawing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mp.solutions.drawing_utils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#draw landmarks on the detected hands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Initialize webcam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= cv2.VideoCapture(0)  #0 refers to the default camera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named window and set it to full screen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cv2.namedWindow('Hand Gesture', cv2.WND_PROP_FULLSCREEN)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cv2.setWindowProperty('Hand Gesture', cv2.WND_PROP_FULLSCREEN, cv2.WINDOW_FULLSCREEN)</a:t>
            </a:r>
          </a:p>
        </p:txBody>
      </p:sp>
    </p:spTree>
    <p:extLst>
      <p:ext uri="{BB962C8B-B14F-4D97-AF65-F5344CB8AC3E}">
        <p14:creationId xmlns:p14="http://schemas.microsoft.com/office/powerpoint/2010/main" val="297881726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161</TotalTime>
  <Words>1407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Calibri</vt:lpstr>
      <vt:lpstr>Cascadia Code SemiBold</vt:lpstr>
      <vt:lpstr>Corbel</vt:lpstr>
      <vt:lpstr>Times New Roman</vt:lpstr>
      <vt:lpstr>Wingdings</vt:lpstr>
      <vt:lpstr>Wingdings 2</vt:lpstr>
      <vt:lpstr>Frame</vt:lpstr>
      <vt:lpstr>Brightness and volume control using hand gesture</vt:lpstr>
      <vt:lpstr>Introduction</vt:lpstr>
      <vt:lpstr>APPROACH</vt:lpstr>
      <vt:lpstr>Objective</vt:lpstr>
      <vt:lpstr>SYSTEM DESIGN</vt:lpstr>
      <vt:lpstr>Technology Stack</vt:lpstr>
      <vt:lpstr>Hand Gestures</vt:lpstr>
      <vt:lpstr>System Design</vt:lpstr>
      <vt:lpstr>Implementation</vt:lpstr>
      <vt:lpstr>Implementation</vt:lpstr>
      <vt:lpstr>Implementation</vt:lpstr>
      <vt:lpstr>Implementation</vt:lpstr>
      <vt:lpstr>RESULT </vt:lpstr>
      <vt:lpstr>BRIGHTNESS  CONTROL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Brightness and volume control using hand gesture</dc:title>
  <dc:creator>S Suji</dc:creator>
  <cp:lastModifiedBy>BHUVANIKA SUDHAKARAN</cp:lastModifiedBy>
  <cp:revision>12</cp:revision>
  <dcterms:created xsi:type="dcterms:W3CDTF">2024-10-08T14:14:25Z</dcterms:created>
  <dcterms:modified xsi:type="dcterms:W3CDTF">2024-10-16T10:43:44Z</dcterms:modified>
</cp:coreProperties>
</file>