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8" r:id="rId6"/>
    <p:sldId id="279" r:id="rId7"/>
    <p:sldId id="288" r:id="rId8"/>
    <p:sldId id="289" r:id="rId9"/>
    <p:sldId id="292" r:id="rId10"/>
    <p:sldId id="290" r:id="rId11"/>
    <p:sldId id="291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74" d="100"/>
          <a:sy n="74" d="100"/>
        </p:scale>
        <p:origin x="268" y="6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2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6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8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12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20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1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7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EDA on IPL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28600" y="522898"/>
            <a:ext cx="4647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Toss Decision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1973" y="522898"/>
            <a:ext cx="452255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1668503" y="1292772"/>
            <a:ext cx="0" cy="520776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7428600" y="1042360"/>
            <a:ext cx="0" cy="383761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7639405" y="1292772"/>
            <a:ext cx="3628692" cy="9233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0000"/>
                </a:solidFill>
                <a:latin typeface="Helvetica Neue"/>
              </a:rPr>
              <a:t>As the season progressed teams have opted to field more on winning toss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98FC7C-A27C-4B98-84FF-441B8FC1A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5" y="855297"/>
            <a:ext cx="67437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18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B5BFF7-F961-448B-8977-FFFE7F508440}"/>
              </a:ext>
            </a:extLst>
          </p:cNvPr>
          <p:cNvGrpSpPr/>
          <p:nvPr/>
        </p:nvGrpSpPr>
        <p:grpSpPr>
          <a:xfrm>
            <a:off x="1278334" y="1072707"/>
            <a:ext cx="8516143" cy="1587500"/>
            <a:chOff x="1952625" y="2928814"/>
            <a:chExt cx="8516143" cy="15875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FAD125B-9A3B-49A4-B9EC-C8A6D3CF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52625" y="2928814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33E4AB5-6FC1-4454-9421-850EF5A4A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09244" y="2928814"/>
              <a:ext cx="1587500" cy="15875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0123448-0B37-4226-B26C-A3081E61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95256" y="2928814"/>
              <a:ext cx="1587500" cy="1587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5211EE-8286-42CD-A4AF-EDD1186B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81268" y="2928814"/>
              <a:ext cx="1587500" cy="1587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31AB5AC-284A-472B-B8E5-2F198F4E9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>
              <a:off x="3540125" y="3722564"/>
              <a:ext cx="569119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1394D4E-BC7A-418D-B233-6C374456A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42" idx="6"/>
              <a:endCxn id="73" idx="2"/>
            </p:cNvCxnSpPr>
            <p:nvPr/>
          </p:nvCxnSpPr>
          <p:spPr>
            <a:xfrm>
              <a:off x="5696744" y="3722564"/>
              <a:ext cx="798512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1AAA85B-D8C7-43BE-844A-625265015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73" idx="6"/>
              <a:endCxn id="75" idx="2"/>
            </p:cNvCxnSpPr>
            <p:nvPr/>
          </p:nvCxnSpPr>
          <p:spPr>
            <a:xfrm>
              <a:off x="8082756" y="3722564"/>
              <a:ext cx="798512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771041D-83B6-4693-BC25-25AABB3CE3BF}"/>
                </a:ext>
              </a:extLst>
            </p:cNvPr>
            <p:cNvSpPr/>
            <p:nvPr/>
          </p:nvSpPr>
          <p:spPr>
            <a:xfrm>
              <a:off x="4217194" y="3476343"/>
              <a:ext cx="1371600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Data Pre-profiling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F6EE26A-3174-49AD-900E-08C045755F3C}"/>
                </a:ext>
              </a:extLst>
            </p:cNvPr>
            <p:cNvSpPr/>
            <p:nvPr/>
          </p:nvSpPr>
          <p:spPr>
            <a:xfrm>
              <a:off x="6607968" y="3476343"/>
              <a:ext cx="1371600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Data pre- Processing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B69453F-B845-4467-8C29-7A6677641EC0}"/>
                </a:ext>
              </a:extLst>
            </p:cNvPr>
            <p:cNvSpPr/>
            <p:nvPr/>
          </p:nvSpPr>
          <p:spPr>
            <a:xfrm>
              <a:off x="8989218" y="3476343"/>
              <a:ext cx="1371600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Data Post-profiling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6C420C-0912-41E8-A343-B71905AF84F8}"/>
                </a:ext>
              </a:extLst>
            </p:cNvPr>
            <p:cNvSpPr/>
            <p:nvPr/>
          </p:nvSpPr>
          <p:spPr>
            <a:xfrm>
              <a:off x="4218063" y="3599454"/>
              <a:ext cx="1371600" cy="24622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33E0109-234F-468B-9073-C7C066DCC122}"/>
                </a:ext>
              </a:extLst>
            </p:cNvPr>
            <p:cNvSpPr/>
            <p:nvPr/>
          </p:nvSpPr>
          <p:spPr>
            <a:xfrm>
              <a:off x="8989218" y="3599453"/>
              <a:ext cx="1371600" cy="24622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B8A92FD-0B2F-420B-91C4-EE98BB08251D}"/>
              </a:ext>
            </a:extLst>
          </p:cNvPr>
          <p:cNvSpPr/>
          <p:nvPr/>
        </p:nvSpPr>
        <p:spPr>
          <a:xfrm>
            <a:off x="1384302" y="166912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 Acquisition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7640DB-367B-435D-A564-8ACA72567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89218" y="2660207"/>
            <a:ext cx="0" cy="997393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A15C1B6-563A-4046-873F-9C31C42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06977" y="3599410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4A09F4-3CD3-466F-B1F2-6E3E68F1191D}"/>
              </a:ext>
            </a:extLst>
          </p:cNvPr>
          <p:cNvSpPr/>
          <p:nvPr/>
        </p:nvSpPr>
        <p:spPr>
          <a:xfrm>
            <a:off x="8314927" y="4270049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9AF7EC2-A29A-4850-BE9A-0D2B372E948E}"/>
              </a:ext>
            </a:extLst>
          </p:cNvPr>
          <p:cNvGrpSpPr/>
          <p:nvPr/>
        </p:nvGrpSpPr>
        <p:grpSpPr>
          <a:xfrm rot="10800000">
            <a:off x="3664346" y="3598462"/>
            <a:ext cx="6130131" cy="1587500"/>
            <a:chOff x="1952625" y="2928814"/>
            <a:chExt cx="6130131" cy="15875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99CC0BB-B5A9-4008-8C33-FA31458FA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52625" y="2928814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C4232E2-B78B-4FC3-B20D-5B4A1EFB1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09244" y="2928814"/>
              <a:ext cx="1587500" cy="15875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C4FDA8-9730-4054-8C48-2A4433E59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95256" y="2928814"/>
              <a:ext cx="1587500" cy="1587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4B738A-633A-44C9-9D1C-90ED9756C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3540125" y="3722564"/>
              <a:ext cx="569119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CD86E1C-29BC-4C62-A2AC-43CFD536A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46" idx="6"/>
              <a:endCxn id="47" idx="2"/>
            </p:cNvCxnSpPr>
            <p:nvPr/>
          </p:nvCxnSpPr>
          <p:spPr>
            <a:xfrm>
              <a:off x="5696744" y="3722564"/>
              <a:ext cx="798512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30EA6D7-9372-491F-9066-31420788BDD8}"/>
                </a:ext>
              </a:extLst>
            </p:cNvPr>
            <p:cNvSpPr/>
            <p:nvPr/>
          </p:nvSpPr>
          <p:spPr>
            <a:xfrm rot="10800000">
              <a:off x="4217194" y="3476343"/>
              <a:ext cx="1371600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Plotting graphs</a:t>
              </a:r>
              <a:r>
                <a:rPr lang="en-US" sz="1600">
                  <a:solidFill>
                    <a:schemeClr val="bg1"/>
                  </a:solidFill>
                </a:rPr>
                <a:t>/ Inferences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05815C6-5D39-43D5-9D4C-1C7DE54B61AB}"/>
                </a:ext>
              </a:extLst>
            </p:cNvPr>
            <p:cNvSpPr/>
            <p:nvPr/>
          </p:nvSpPr>
          <p:spPr>
            <a:xfrm rot="10800000">
              <a:off x="6607968" y="3599454"/>
              <a:ext cx="1371600" cy="24622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Conclusions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AC10154B-42D9-4916-8C3F-8A3C80E4005F}"/>
              </a:ext>
            </a:extLst>
          </p:cNvPr>
          <p:cNvSpPr/>
          <p:nvPr/>
        </p:nvSpPr>
        <p:spPr>
          <a:xfrm>
            <a:off x="8298819" y="410640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Univariate/Bivariate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42360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72657" y="522898"/>
            <a:ext cx="30700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number of matches won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2439" y="522898"/>
            <a:ext cx="30700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468503" y="6500539"/>
            <a:ext cx="720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28600" y="4879971"/>
            <a:ext cx="720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10502457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2000" b="1" i="1" dirty="0">
                <a:solidFill>
                  <a:srgbClr val="000000"/>
                </a:solidFill>
                <a:effectLst/>
                <a:latin typeface="Helvetica Neue"/>
              </a:rPr>
              <a:t>MI have won the most number of matches followed by CSK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3AF6B59-9E93-46DF-A069-7C31D0A55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9"/>
          <a:stretch/>
        </p:blipFill>
        <p:spPr bwMode="auto">
          <a:xfrm>
            <a:off x="726954" y="771529"/>
            <a:ext cx="7787316" cy="379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42360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72657" y="522898"/>
            <a:ext cx="30700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valuable player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2439" y="522898"/>
            <a:ext cx="30700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468503" y="6500539"/>
            <a:ext cx="720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28600" y="4879971"/>
            <a:ext cx="720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10502457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rgbClr val="000000"/>
                </a:solidFill>
                <a:latin typeface="Helvetica Neue"/>
              </a:rPr>
              <a:t>Chris Gayle is the most valuable player followed by ABD.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EEEB96-41FA-4122-B035-814191248E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8"/>
          <a:stretch/>
        </p:blipFill>
        <p:spPr bwMode="auto">
          <a:xfrm>
            <a:off x="385883" y="855297"/>
            <a:ext cx="7042718" cy="393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99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42360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72657" y="522898"/>
            <a:ext cx="30700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Matches Played each season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2439" y="522898"/>
            <a:ext cx="30700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468503" y="6500539"/>
            <a:ext cx="720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28600" y="4879971"/>
            <a:ext cx="720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10502457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rgbClr val="000000"/>
                </a:solidFill>
                <a:latin typeface="Helvetica Neue"/>
              </a:rPr>
              <a:t>Most number of matches were played in the 2013 season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0471976-21B1-4AF7-96C0-63B1E9D1C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7"/>
          <a:stretch/>
        </p:blipFill>
        <p:spPr bwMode="auto">
          <a:xfrm>
            <a:off x="225115" y="620112"/>
            <a:ext cx="8486775" cy="427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0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42360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72657" y="522898"/>
            <a:ext cx="30700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10 IPL Venues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2439" y="522898"/>
            <a:ext cx="30700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468503" y="6500539"/>
            <a:ext cx="720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28600" y="5584160"/>
            <a:ext cx="720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6004482"/>
            <a:ext cx="10502457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 err="1">
                <a:solidFill>
                  <a:srgbClr val="000000"/>
                </a:solidFill>
                <a:latin typeface="Helvetica Neue"/>
              </a:rPr>
              <a:t>Chinnaswamy</a:t>
            </a:r>
            <a:r>
              <a:rPr lang="en-US" sz="2000" b="1" i="1" dirty="0">
                <a:solidFill>
                  <a:srgbClr val="000000"/>
                </a:solidFill>
                <a:latin typeface="Helvetica Neue"/>
              </a:rPr>
              <a:t> Stadium has hosted the maximum number of matches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C813B9C-007D-474B-9475-5FFF561D3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3"/>
          <a:stretch/>
        </p:blipFill>
        <p:spPr bwMode="auto">
          <a:xfrm>
            <a:off x="82114" y="746233"/>
            <a:ext cx="9639300" cy="461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96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42360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79345" y="522898"/>
            <a:ext cx="20968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Winning most matches each season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1973" y="522898"/>
            <a:ext cx="20968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1668503" y="1292772"/>
            <a:ext cx="0" cy="520776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7428600" y="1042360"/>
            <a:ext cx="0" cy="383761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7639405" y="1292772"/>
            <a:ext cx="362869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just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rgbClr val="000000"/>
                </a:solidFill>
                <a:latin typeface="Helvetica Neue"/>
              </a:rPr>
              <a:t>Mumbai Indians and Chennai Super Kings have secured the most wins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7DEE99-9A09-4F9C-83A5-67403E1A5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2"/>
          <a:stretch/>
        </p:blipFill>
        <p:spPr bwMode="auto">
          <a:xfrm>
            <a:off x="228600" y="1042360"/>
            <a:ext cx="7010400" cy="459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97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79345" y="522898"/>
            <a:ext cx="20968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Winning most matches each season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1973" y="522898"/>
            <a:ext cx="20968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1668503" y="1292772"/>
            <a:ext cx="0" cy="520776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7428600" y="1042360"/>
            <a:ext cx="0" cy="383761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7639405" y="1292772"/>
            <a:ext cx="3628692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0000"/>
                </a:solidFill>
                <a:latin typeface="Helvetica Neue"/>
              </a:rPr>
              <a:t>CSK has the highest winning % after winning Toss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662A44C-1BC0-41C1-8F76-3D6657AA3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4" y="966097"/>
            <a:ext cx="700087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88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79345" y="522898"/>
            <a:ext cx="20968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Winning most matches each season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1973" y="522898"/>
            <a:ext cx="20968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1668503" y="1292772"/>
            <a:ext cx="0" cy="520776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7428600" y="1042360"/>
            <a:ext cx="0" cy="383761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7639405" y="1292772"/>
            <a:ext cx="3628692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0000"/>
                </a:solidFill>
                <a:latin typeface="Helvetica Neue"/>
              </a:rPr>
              <a:t>KXP has the highest losing % after winning Toss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7006CF5-6A30-4626-848E-B57C9C271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3" y="966097"/>
            <a:ext cx="7093802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72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254</TotalTime>
  <Words>203</Words>
  <Application>Microsoft Office PowerPoint</Application>
  <PresentationFormat>Widescreen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Helvetica Neue</vt:lpstr>
      <vt:lpstr>Segoe UI Light</vt:lpstr>
      <vt:lpstr>Wingdings</vt:lpstr>
      <vt:lpstr>Office Theme</vt:lpstr>
      <vt:lpstr>EDA on IPL </vt:lpstr>
      <vt:lpstr>Project analysis slide 4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Bhuvan Kumar</dc:creator>
  <cp:lastModifiedBy>Bhuvan Kumar</cp:lastModifiedBy>
  <cp:revision>5</cp:revision>
  <dcterms:created xsi:type="dcterms:W3CDTF">2022-02-17T00:16:17Z</dcterms:created>
  <dcterms:modified xsi:type="dcterms:W3CDTF">2022-05-07T04:24:56Z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