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7/21/2023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234" y="2382476"/>
            <a:ext cx="7845287" cy="1243584"/>
          </a:xfrm>
        </p:spPr>
        <p:txBody>
          <a:bodyPr/>
          <a:lstStyle/>
          <a:p>
            <a:r>
              <a:rPr lang="en-US" dirty="0"/>
              <a:t>Wine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7" y="3626060"/>
            <a:ext cx="8481394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Analysis – Documentation by Bhuvana Krishnasamy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7418-32F0-62C1-15D9-32AB515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275159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Analysis  - Overall.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072CB-CA7C-ABB5-71B2-8E14F3C7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E3761-A17A-FBB6-5BED-E4C8D146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126435"/>
            <a:ext cx="10880035" cy="51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0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B558-825F-B902-E378-92722729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211116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Analysis  - 2022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34E15-FC9B-0DA5-DDF9-DE1C26FF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ADEA6-03AC-B91F-C2EC-DD907CA3E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6" y="1020417"/>
            <a:ext cx="10880033" cy="52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9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B558-825F-B902-E378-92722729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77800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Analysis  - 2023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34E15-FC9B-0DA5-DDF9-DE1C26FF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ED411F-8F75-59E5-3509-78BEB46E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2" y="1078456"/>
            <a:ext cx="10982738" cy="56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9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613" y="177800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About Wine Sales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5295" y="962776"/>
            <a:ext cx="7760252" cy="4523624"/>
          </a:xfrm>
        </p:spPr>
        <p:txBody>
          <a:bodyPr/>
          <a:lstStyle/>
          <a:p>
            <a:pPr marL="800100" lvl="1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Wine Sales Analysis documentation will provide insights about analysis on wine sales data. This dashboard will provide the insights about the following questions</a:t>
            </a:r>
          </a:p>
          <a:p>
            <a:pPr marL="800100" lvl="1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Which varieties accounted for the fewest bottles sold in 2022?</a:t>
            </a:r>
          </a:p>
          <a:p>
            <a:pPr marL="800100" lvl="1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What were the top 3 varieties of wine based on gross profit in 2023?</a:t>
            </a:r>
          </a:p>
          <a:p>
            <a:pPr marL="800100" lvl="1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Which country accounted for the highest gross revenue compared to other countries in 2022?</a:t>
            </a:r>
          </a:p>
          <a:p>
            <a:pPr marL="800100" lvl="1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/>
              <a:t>What is the trend of gross revenue over time by month within the year?</a:t>
            </a:r>
          </a:p>
          <a:p>
            <a:pPr marL="0" marR="0" lvl="0" indent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18AC-622E-D5D2-C6BC-B8F08C5E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52" y="0"/>
            <a:ext cx="11214100" cy="480131"/>
          </a:xfrm>
        </p:spPr>
        <p:txBody>
          <a:bodyPr/>
          <a:lstStyle/>
          <a:p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1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Renamed the</a:t>
            </a:r>
            <a:r>
              <a:rPr lang="en-US" sz="2800" kern="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2800" kern="0" dirty="0">
                <a:latin typeface="Calibri" panose="020F0502020204030204" pitchFamily="34" charset="0"/>
              </a:rPr>
              <a:t>column </a:t>
            </a:r>
            <a:r>
              <a:rPr lang="en-US" sz="2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Revenue” column t</a:t>
            </a:r>
            <a:r>
              <a:rPr lang="en-US" sz="2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n-US" sz="2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“Gross Revenue”.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04525-2ED9-1510-F654-0A36B1B7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258CA-9292-3740-8733-0C6AC7BB25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3458" y="549445"/>
            <a:ext cx="10236752" cy="653988"/>
          </a:xfrm>
        </p:spPr>
        <p:txBody>
          <a:bodyPr/>
          <a:lstStyle/>
          <a:p>
            <a:r>
              <a:rPr lang="en-US" sz="2000" dirty="0"/>
              <a:t>Renamed the column by selecting the corresponding column and right click </a:t>
            </a:r>
            <a:r>
              <a:rPr lang="en-US" sz="2000" dirty="0">
                <a:sym typeface="Wingdings" panose="05000000000000000000" pitchFamily="2" charset="2"/>
              </a:rPr>
              <a:t> Rename column name  enter the name.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59583-FFD5-2CB5-87E2-24678D85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64" y="1617286"/>
            <a:ext cx="11045136" cy="46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3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6A05-F867-A1DD-3BD1-BFB341D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0"/>
            <a:ext cx="11214100" cy="480131"/>
          </a:xfrm>
        </p:spPr>
        <p:txBody>
          <a:bodyPr/>
          <a:lstStyle/>
          <a:p>
            <a:r>
              <a:rPr lang="en-US" sz="28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How many rows were loaded into Power BI?  How did you determine this?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1EE9A-FE0D-16B3-01C2-ECF2EF7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AC736-729C-40E6-2D5C-5F89E106CD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9951" y="577769"/>
            <a:ext cx="9905449" cy="680493"/>
          </a:xfrm>
        </p:spPr>
        <p:txBody>
          <a:bodyPr/>
          <a:lstStyle/>
          <a:p>
            <a:r>
              <a:rPr lang="en-US" sz="2000" dirty="0"/>
              <a:t>Determined the no of rows loaded into Power BI by using Count Rows function. Transform data </a:t>
            </a:r>
            <a:r>
              <a:rPr lang="en-US" sz="2000" dirty="0">
                <a:sym typeface="Wingdings" panose="05000000000000000000" pitchFamily="2" charset="2"/>
              </a:rPr>
              <a:t> Transform  Count Rows.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F7D79-8F2D-9CC7-0FEE-E4076BDB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636426"/>
            <a:ext cx="11214100" cy="46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5FED-3952-897B-7335-69B04668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93409"/>
            <a:ext cx="11214100" cy="596447"/>
          </a:xfrm>
        </p:spPr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2</a:t>
            </a:r>
            <a:r>
              <a:rPr lang="en-US" sz="2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C3FAB-8385-C351-7D57-A6674BE9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6EECC-EC0D-84E1-E8EC-EFEC0FE7F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719" y="542925"/>
            <a:ext cx="8222422" cy="129009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Which varieties accounted for the fewest bottles sold in 2022?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200" b="1" dirty="0">
                <a:solidFill>
                  <a:srgbClr val="92D050"/>
                </a:solidFill>
              </a:rPr>
              <a:t>Malbec – Tannat &amp; Moscato </a:t>
            </a:r>
            <a:r>
              <a:rPr lang="en-US" sz="2200" dirty="0"/>
              <a:t>are the two wine varieties sold with less bottle count in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D3DB6-BC40-CD31-AE9F-029EC91F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17" y="2040836"/>
            <a:ext cx="7195930" cy="41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8B8C-F91B-DE7E-81FB-307F61B8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620" y="82333"/>
            <a:ext cx="11214100" cy="86793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What were the top 3 varieties of wine based on gross profit in 2023?</a:t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B34-F299-54B5-1F8F-B6034A6D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5471C-D37B-C527-A969-EC4228631B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20354" y="587474"/>
            <a:ext cx="8951291" cy="782193"/>
          </a:xfrm>
        </p:spPr>
        <p:txBody>
          <a:bodyPr/>
          <a:lstStyle/>
          <a:p>
            <a:r>
              <a:rPr lang="en-US" sz="2000" b="1" dirty="0">
                <a:solidFill>
                  <a:srgbClr val="92D050"/>
                </a:solidFill>
              </a:rPr>
              <a:t>Pinot Noir , Red Blend, Cabernet Sauvignon </a:t>
            </a:r>
            <a:r>
              <a:rPr lang="en-US" sz="2000" dirty="0"/>
              <a:t>are the top 3 varieties of wine sold based on gross profit in 2023.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138079-F500-F36C-DA51-04030BEC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65" y="1455432"/>
            <a:ext cx="7811880" cy="46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1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51A3-694D-CF37-0475-D90306BC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177800"/>
            <a:ext cx="11214100" cy="986424"/>
          </a:xfrm>
        </p:spPr>
        <p:txBody>
          <a:bodyPr/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Which country accounted for the highest gross revenue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compared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other countries in 2022?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46607-10F2-9327-921D-8828FCB0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1C38B-C975-736F-F742-A4CB9F84E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4345" y="1164224"/>
            <a:ext cx="9640404" cy="693744"/>
          </a:xfrm>
        </p:spPr>
        <p:txBody>
          <a:bodyPr/>
          <a:lstStyle/>
          <a:p>
            <a:pPr lvl="1"/>
            <a:r>
              <a:rPr lang="en-US" sz="2200" dirty="0"/>
              <a:t>USA accounted for highest gross revenue when compared with other countries in 2022.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FB04C-60CC-DAD4-B3F1-71123805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78" y="2296423"/>
            <a:ext cx="8984974" cy="379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7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03A2-6A25-839B-C2F8-5AE9AA73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20297"/>
            <a:ext cx="11214100" cy="480131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What is the trend of gross revenue over time by month within the year?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F02129-1D2A-E49F-4CDD-DC6ED1AD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5333E-43D1-A8FA-CAFC-D68E9EC07A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6765" y="792335"/>
            <a:ext cx="9454874" cy="1488876"/>
          </a:xfrm>
        </p:spPr>
        <p:txBody>
          <a:bodyPr/>
          <a:lstStyle/>
          <a:p>
            <a:r>
              <a:rPr lang="en-US" sz="2000" dirty="0"/>
              <a:t>Trend in gross revenue is shown using Line chart. The downward line shows there is downturn in sales and there by decrease in revenue till March and there is ups &amp; down in revenue and finally at the end of the year the sale was more and there is upturn in revenue.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16CE8-3659-3B71-164D-00C15561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56" y="2281212"/>
            <a:ext cx="9269344" cy="40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B967-886D-EDDE-6733-48BA7222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0"/>
            <a:ext cx="11214100" cy="437322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Wine Sales Analysis 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7D48A-DBC6-738D-5DCD-8AFCDC6A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580558-7FA8-BD51-5A7D-0DC66EC6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543339"/>
            <a:ext cx="11953461" cy="61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8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1525</TotalTime>
  <Words>379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Trade Gothic LT Pro</vt:lpstr>
      <vt:lpstr>Trebuchet MS</vt:lpstr>
      <vt:lpstr>Office Theme</vt:lpstr>
      <vt:lpstr>Wine Sales Analysis</vt:lpstr>
      <vt:lpstr>About Wine Sales Analysis</vt:lpstr>
      <vt:lpstr>Item 1 - Renamed the column “Total Revenue” column to “Gross Revenue”.</vt:lpstr>
      <vt:lpstr>2. How many rows were loaded into Power BI?  How did you determine this?</vt:lpstr>
      <vt:lpstr>Item 2 – Data Visualization </vt:lpstr>
      <vt:lpstr>2. What were the top 3 varieties of wine based on gross profit in 2023? </vt:lpstr>
      <vt:lpstr>3. Which country accounted for the highest gross revenue compared to other countries in 2022?</vt:lpstr>
      <vt:lpstr>4. What is the trend of gross revenue over time by month within the year?</vt:lpstr>
      <vt:lpstr> Wine Sales Analysis Dashboard</vt:lpstr>
      <vt:lpstr>Sales Analysis  - Overall.</vt:lpstr>
      <vt:lpstr>Sales Analysis  - 2022</vt:lpstr>
      <vt:lpstr>Sales Analysis  - 2023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Sales Analysis</dc:title>
  <dc:creator>Bhuvana Krishnasamy</dc:creator>
  <cp:lastModifiedBy>Bhuvana Krishnasamy</cp:lastModifiedBy>
  <cp:revision>35</cp:revision>
  <dcterms:created xsi:type="dcterms:W3CDTF">2023-07-20T16:30:31Z</dcterms:created>
  <dcterms:modified xsi:type="dcterms:W3CDTF">2023-07-21T18:30:56Z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