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6" r:id="rId1"/>
  </p:sldMasterIdLst>
  <p:notesMasterIdLst>
    <p:notesMasterId r:id="rId19"/>
  </p:notesMasterIdLst>
  <p:sldIdLst>
    <p:sldId id="256" r:id="rId2"/>
    <p:sldId id="257" r:id="rId3"/>
    <p:sldId id="258" r:id="rId4"/>
    <p:sldId id="272" r:id="rId5"/>
    <p:sldId id="259" r:id="rId6"/>
    <p:sldId id="260" r:id="rId7"/>
    <p:sldId id="261" r:id="rId8"/>
    <p:sldId id="262" r:id="rId9"/>
    <p:sldId id="263" r:id="rId10"/>
    <p:sldId id="264" r:id="rId11"/>
    <p:sldId id="265" r:id="rId12"/>
    <p:sldId id="266" r:id="rId13"/>
    <p:sldId id="267" r:id="rId14"/>
    <p:sldId id="273" r:id="rId15"/>
    <p:sldId id="268" r:id="rId16"/>
    <p:sldId id="269" r:id="rId17"/>
    <p:sldId id="271"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9EB9D-AC29-4725-8029-2E6C51467D49}" v="29" dt="2022-12-21T16:46:22.061"/>
    <p1510:client id="{CBB86047-D717-4C61-98ED-59E400CE7282}" v="5" dt="2022-12-21T17:06:10.964"/>
  </p1510:revLst>
</p1510:revInfo>
</file>

<file path=ppt/tableStyles.xml><?xml version="1.0" encoding="utf-8"?>
<a:tblStyleLst xmlns:a="http://schemas.openxmlformats.org/drawingml/2006/main" def="{1B20C579-7402-4449-8BC0-677706A0ADAE}">
  <a:tblStyle styleId="{1B20C579-7402-4449-8BC0-677706A0ADA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461"/>
        <p:guide pos="2880"/>
        <p:guide pos="456"/>
        <p:guide orient="horz" pos="1732"/>
        <p:guide orient="horz" pos="266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Ryakala" userId="7e81311dbe8c39e8" providerId="LiveId" clId="{CBB86047-D717-4C61-98ED-59E400CE7282}"/>
    <pc:docChg chg="custSel modSld sldOrd">
      <pc:chgData name="Ram Ryakala" userId="7e81311dbe8c39e8" providerId="LiveId" clId="{CBB86047-D717-4C61-98ED-59E400CE7282}" dt="2022-12-21T17:15:54.859" v="146" actId="1076"/>
      <pc:docMkLst>
        <pc:docMk/>
      </pc:docMkLst>
      <pc:sldChg chg="modSp mod">
        <pc:chgData name="Ram Ryakala" userId="7e81311dbe8c39e8" providerId="LiveId" clId="{CBB86047-D717-4C61-98ED-59E400CE7282}" dt="2022-12-21T17:15:54.859" v="146" actId="1076"/>
        <pc:sldMkLst>
          <pc:docMk/>
          <pc:sldMk cId="0" sldId="256"/>
        </pc:sldMkLst>
        <pc:spChg chg="mod">
          <ac:chgData name="Ram Ryakala" userId="7e81311dbe8c39e8" providerId="LiveId" clId="{CBB86047-D717-4C61-98ED-59E400CE7282}" dt="2022-12-21T17:15:54.859" v="146" actId="1076"/>
          <ac:spMkLst>
            <pc:docMk/>
            <pc:sldMk cId="0" sldId="256"/>
            <ac:spMk id="159" creationId="{00000000-0000-0000-0000-000000000000}"/>
          </ac:spMkLst>
        </pc:spChg>
        <pc:spChg chg="mod">
          <ac:chgData name="Ram Ryakala" userId="7e81311dbe8c39e8" providerId="LiveId" clId="{CBB86047-D717-4C61-98ED-59E400CE7282}" dt="2022-12-21T17:15:50.323" v="145" actId="1076"/>
          <ac:spMkLst>
            <pc:docMk/>
            <pc:sldMk cId="0" sldId="256"/>
            <ac:spMk id="160" creationId="{00000000-0000-0000-0000-000000000000}"/>
          </ac:spMkLst>
        </pc:spChg>
        <pc:grpChg chg="mod">
          <ac:chgData name="Ram Ryakala" userId="7e81311dbe8c39e8" providerId="LiveId" clId="{CBB86047-D717-4C61-98ED-59E400CE7282}" dt="2022-12-21T17:01:07.550" v="69" actId="1076"/>
          <ac:grpSpMkLst>
            <pc:docMk/>
            <pc:sldMk cId="0" sldId="256"/>
            <ac:grpSpMk id="161" creationId="{00000000-0000-0000-0000-000000000000}"/>
          </ac:grpSpMkLst>
        </pc:grpChg>
      </pc:sldChg>
      <pc:sldChg chg="modSp mod">
        <pc:chgData name="Ram Ryakala" userId="7e81311dbe8c39e8" providerId="LiveId" clId="{CBB86047-D717-4C61-98ED-59E400CE7282}" dt="2022-12-21T17:06:10.964" v="74" actId="255"/>
        <pc:sldMkLst>
          <pc:docMk/>
          <pc:sldMk cId="0" sldId="258"/>
        </pc:sldMkLst>
        <pc:spChg chg="mod">
          <ac:chgData name="Ram Ryakala" userId="7e81311dbe8c39e8" providerId="LiveId" clId="{CBB86047-D717-4C61-98ED-59E400CE7282}" dt="2022-12-21T16:55:22.739" v="13" actId="255"/>
          <ac:spMkLst>
            <pc:docMk/>
            <pc:sldMk cId="0" sldId="258"/>
            <ac:spMk id="32" creationId="{00000000-0000-0000-0000-000000000000}"/>
          </ac:spMkLst>
        </pc:spChg>
        <pc:graphicFrameChg chg="mod">
          <ac:chgData name="Ram Ryakala" userId="7e81311dbe8c39e8" providerId="LiveId" clId="{CBB86047-D717-4C61-98ED-59E400CE7282}" dt="2022-12-21T17:06:10.964" v="74" actId="255"/>
          <ac:graphicFrameMkLst>
            <pc:docMk/>
            <pc:sldMk cId="0" sldId="258"/>
            <ac:graphicFrameMk id="41" creationId="{9AAB10D1-6ACC-18E3-BA76-5FA9878EFD7A}"/>
          </ac:graphicFrameMkLst>
        </pc:graphicFrameChg>
      </pc:sldChg>
      <pc:sldChg chg="modSp mod">
        <pc:chgData name="Ram Ryakala" userId="7e81311dbe8c39e8" providerId="LiveId" clId="{CBB86047-D717-4C61-98ED-59E400CE7282}" dt="2022-12-21T17:06:33.338" v="76" actId="255"/>
        <pc:sldMkLst>
          <pc:docMk/>
          <pc:sldMk cId="0" sldId="259"/>
        </pc:sldMkLst>
        <pc:spChg chg="mod">
          <ac:chgData name="Ram Ryakala" userId="7e81311dbe8c39e8" providerId="LiveId" clId="{CBB86047-D717-4C61-98ED-59E400CE7282}" dt="2022-12-21T16:56:10.516" v="17" actId="2711"/>
          <ac:spMkLst>
            <pc:docMk/>
            <pc:sldMk cId="0" sldId="259"/>
            <ac:spMk id="2" creationId="{00000000-0000-0000-0000-000000000000}"/>
          </ac:spMkLst>
        </pc:spChg>
        <pc:spChg chg="mod">
          <ac:chgData name="Ram Ryakala" userId="7e81311dbe8c39e8" providerId="LiveId" clId="{CBB86047-D717-4C61-98ED-59E400CE7282}" dt="2022-12-21T17:06:33.338" v="76" actId="255"/>
          <ac:spMkLst>
            <pc:docMk/>
            <pc:sldMk cId="0" sldId="259"/>
            <ac:spMk id="3" creationId="{00000000-0000-0000-0000-000000000000}"/>
          </ac:spMkLst>
        </pc:spChg>
      </pc:sldChg>
      <pc:sldChg chg="modSp mod">
        <pc:chgData name="Ram Ryakala" userId="7e81311dbe8c39e8" providerId="LiveId" clId="{CBB86047-D717-4C61-98ED-59E400CE7282}" dt="2022-12-21T17:07:12.956" v="81" actId="1076"/>
        <pc:sldMkLst>
          <pc:docMk/>
          <pc:sldMk cId="0" sldId="260"/>
        </pc:sldMkLst>
        <pc:spChg chg="mod">
          <ac:chgData name="Ram Ryakala" userId="7e81311dbe8c39e8" providerId="LiveId" clId="{CBB86047-D717-4C61-98ED-59E400CE7282}" dt="2022-12-21T17:07:12.956" v="81" actId="1076"/>
          <ac:spMkLst>
            <pc:docMk/>
            <pc:sldMk cId="0" sldId="260"/>
            <ac:spMk id="3" creationId="{6160617A-606A-B902-8326-13C3A7A27CE2}"/>
          </ac:spMkLst>
        </pc:spChg>
      </pc:sldChg>
      <pc:sldChg chg="modSp mod">
        <pc:chgData name="Ram Ryakala" userId="7e81311dbe8c39e8" providerId="LiveId" clId="{CBB86047-D717-4C61-98ED-59E400CE7282}" dt="2022-12-21T17:14:20.018" v="140" actId="1076"/>
        <pc:sldMkLst>
          <pc:docMk/>
          <pc:sldMk cId="0" sldId="261"/>
        </pc:sldMkLst>
        <pc:spChg chg="mod">
          <ac:chgData name="Ram Ryakala" userId="7e81311dbe8c39e8" providerId="LiveId" clId="{CBB86047-D717-4C61-98ED-59E400CE7282}" dt="2022-12-21T17:14:20.018" v="140" actId="1076"/>
          <ac:spMkLst>
            <pc:docMk/>
            <pc:sldMk cId="0" sldId="261"/>
            <ac:spMk id="634" creationId="{D8E055C3-BAB0-F721-C95A-C2CB5929D839}"/>
          </ac:spMkLst>
        </pc:spChg>
      </pc:sldChg>
      <pc:sldChg chg="modSp mod">
        <pc:chgData name="Ram Ryakala" userId="7e81311dbe8c39e8" providerId="LiveId" clId="{CBB86047-D717-4C61-98ED-59E400CE7282}" dt="2022-12-21T16:57:10.051" v="23" actId="1076"/>
        <pc:sldMkLst>
          <pc:docMk/>
          <pc:sldMk cId="0" sldId="262"/>
        </pc:sldMkLst>
        <pc:spChg chg="mod">
          <ac:chgData name="Ram Ryakala" userId="7e81311dbe8c39e8" providerId="LiveId" clId="{CBB86047-D717-4C61-98ED-59E400CE7282}" dt="2022-12-21T16:57:02.763" v="22" actId="1076"/>
          <ac:spMkLst>
            <pc:docMk/>
            <pc:sldMk cId="0" sldId="262"/>
            <ac:spMk id="6" creationId="{DF0F26F2-FE67-8F6E-2D38-7BA8D79FF657}"/>
          </ac:spMkLst>
        </pc:spChg>
        <pc:spChg chg="mod">
          <ac:chgData name="Ram Ryakala" userId="7e81311dbe8c39e8" providerId="LiveId" clId="{CBB86047-D717-4C61-98ED-59E400CE7282}" dt="2022-12-21T16:57:10.051" v="23" actId="1076"/>
          <ac:spMkLst>
            <pc:docMk/>
            <pc:sldMk cId="0" sldId="262"/>
            <ac:spMk id="7" creationId="{06266F4E-7599-E14A-23C9-A6F707C27276}"/>
          </ac:spMkLst>
        </pc:spChg>
      </pc:sldChg>
      <pc:sldChg chg="modSp mod">
        <pc:chgData name="Ram Ryakala" userId="7e81311dbe8c39e8" providerId="LiveId" clId="{CBB86047-D717-4C61-98ED-59E400CE7282}" dt="2022-12-21T17:13:45.662" v="136" actId="14100"/>
        <pc:sldMkLst>
          <pc:docMk/>
          <pc:sldMk cId="0" sldId="263"/>
        </pc:sldMkLst>
        <pc:spChg chg="mod">
          <ac:chgData name="Ram Ryakala" userId="7e81311dbe8c39e8" providerId="LiveId" clId="{CBB86047-D717-4C61-98ED-59E400CE7282}" dt="2022-12-21T16:57:40.464" v="27" actId="2711"/>
          <ac:spMkLst>
            <pc:docMk/>
            <pc:sldMk cId="0" sldId="263"/>
            <ac:spMk id="2" creationId="{00000000-0000-0000-0000-000000000000}"/>
          </ac:spMkLst>
        </pc:spChg>
        <pc:spChg chg="mod">
          <ac:chgData name="Ram Ryakala" userId="7e81311dbe8c39e8" providerId="LiveId" clId="{CBB86047-D717-4C61-98ED-59E400CE7282}" dt="2022-12-21T17:13:45.662" v="136" actId="14100"/>
          <ac:spMkLst>
            <pc:docMk/>
            <pc:sldMk cId="0" sldId="263"/>
            <ac:spMk id="3" creationId="{00000000-0000-0000-0000-000000000000}"/>
          </ac:spMkLst>
        </pc:spChg>
      </pc:sldChg>
      <pc:sldChg chg="modSp mod">
        <pc:chgData name="Ram Ryakala" userId="7e81311dbe8c39e8" providerId="LiveId" clId="{CBB86047-D717-4C61-98ED-59E400CE7282}" dt="2022-12-21T17:13:28.466" v="134" actId="255"/>
        <pc:sldMkLst>
          <pc:docMk/>
          <pc:sldMk cId="0" sldId="264"/>
        </pc:sldMkLst>
        <pc:spChg chg="mod">
          <ac:chgData name="Ram Ryakala" userId="7e81311dbe8c39e8" providerId="LiveId" clId="{CBB86047-D717-4C61-98ED-59E400CE7282}" dt="2022-12-21T16:58:11.427" v="30" actId="1076"/>
          <ac:spMkLst>
            <pc:docMk/>
            <pc:sldMk cId="0" sldId="264"/>
            <ac:spMk id="2" creationId="{00000000-0000-0000-0000-000000000000}"/>
          </ac:spMkLst>
        </pc:spChg>
        <pc:spChg chg="mod">
          <ac:chgData name="Ram Ryakala" userId="7e81311dbe8c39e8" providerId="LiveId" clId="{CBB86047-D717-4C61-98ED-59E400CE7282}" dt="2022-12-21T17:13:28.466" v="134" actId="255"/>
          <ac:spMkLst>
            <pc:docMk/>
            <pc:sldMk cId="0" sldId="264"/>
            <ac:spMk id="3" creationId="{00000000-0000-0000-0000-000000000000}"/>
          </ac:spMkLst>
        </pc:spChg>
      </pc:sldChg>
      <pc:sldChg chg="modSp mod ord">
        <pc:chgData name="Ram Ryakala" userId="7e81311dbe8c39e8" providerId="LiveId" clId="{CBB86047-D717-4C61-98ED-59E400CE7282}" dt="2022-12-21T17:13:18.760" v="133" actId="255"/>
        <pc:sldMkLst>
          <pc:docMk/>
          <pc:sldMk cId="0" sldId="265"/>
        </pc:sldMkLst>
        <pc:spChg chg="mod">
          <ac:chgData name="Ram Ryakala" userId="7e81311dbe8c39e8" providerId="LiveId" clId="{CBB86047-D717-4C61-98ED-59E400CE7282}" dt="2022-12-21T17:13:18.760" v="133" actId="255"/>
          <ac:spMkLst>
            <pc:docMk/>
            <pc:sldMk cId="0" sldId="265"/>
            <ac:spMk id="3" creationId="{00000000-0000-0000-0000-000000000000}"/>
          </ac:spMkLst>
        </pc:spChg>
      </pc:sldChg>
      <pc:sldChg chg="modSp mod">
        <pc:chgData name="Ram Ryakala" userId="7e81311dbe8c39e8" providerId="LiveId" clId="{CBB86047-D717-4C61-98ED-59E400CE7282}" dt="2022-12-21T17:13:07.229" v="132" actId="12"/>
        <pc:sldMkLst>
          <pc:docMk/>
          <pc:sldMk cId="0" sldId="266"/>
        </pc:sldMkLst>
        <pc:spChg chg="mod">
          <ac:chgData name="Ram Ryakala" userId="7e81311dbe8c39e8" providerId="LiveId" clId="{CBB86047-D717-4C61-98ED-59E400CE7282}" dt="2022-12-21T17:13:07.229" v="132" actId="12"/>
          <ac:spMkLst>
            <pc:docMk/>
            <pc:sldMk cId="0" sldId="266"/>
            <ac:spMk id="3" creationId="{00000000-0000-0000-0000-000000000000}"/>
          </ac:spMkLst>
        </pc:spChg>
      </pc:sldChg>
      <pc:sldChg chg="addSp modSp mod">
        <pc:chgData name="Ram Ryakala" userId="7e81311dbe8c39e8" providerId="LiveId" clId="{CBB86047-D717-4C61-98ED-59E400CE7282}" dt="2022-12-21T17:12:35.827" v="129" actId="14100"/>
        <pc:sldMkLst>
          <pc:docMk/>
          <pc:sldMk cId="902924878" sldId="268"/>
        </pc:sldMkLst>
        <pc:spChg chg="mod">
          <ac:chgData name="Ram Ryakala" userId="7e81311dbe8c39e8" providerId="LiveId" clId="{CBB86047-D717-4C61-98ED-59E400CE7282}" dt="2022-12-21T17:12:35.827" v="129" actId="14100"/>
          <ac:spMkLst>
            <pc:docMk/>
            <pc:sldMk cId="902924878" sldId="268"/>
            <ac:spMk id="6" creationId="{E7C0D9C1-C7D8-1D04-4790-FE0C992712C4}"/>
          </ac:spMkLst>
        </pc:spChg>
        <pc:picChg chg="add mod">
          <ac:chgData name="Ram Ryakala" userId="7e81311dbe8c39e8" providerId="LiveId" clId="{CBB86047-D717-4C61-98ED-59E400CE7282}" dt="2022-12-21T16:53:39.359" v="12" actId="1076"/>
          <ac:picMkLst>
            <pc:docMk/>
            <pc:sldMk cId="902924878" sldId="268"/>
            <ac:picMk id="2" creationId="{18423226-5DF5-4131-CE33-FEE6A93E9BA0}"/>
          </ac:picMkLst>
        </pc:picChg>
        <pc:picChg chg="mod">
          <ac:chgData name="Ram Ryakala" userId="7e81311dbe8c39e8" providerId="LiveId" clId="{CBB86047-D717-4C61-98ED-59E400CE7282}" dt="2022-12-21T16:53:35.292" v="11" actId="1076"/>
          <ac:picMkLst>
            <pc:docMk/>
            <pc:sldMk cId="902924878" sldId="268"/>
            <ac:picMk id="4" creationId="{87E88689-A962-1E1C-0219-4E4B0C33A4AD}"/>
          </ac:picMkLst>
        </pc:picChg>
      </pc:sldChg>
      <pc:sldChg chg="modSp mod">
        <pc:chgData name="Ram Ryakala" userId="7e81311dbe8c39e8" providerId="LiveId" clId="{CBB86047-D717-4C61-98ED-59E400CE7282}" dt="2022-12-21T17:10:45.732" v="127" actId="1076"/>
        <pc:sldMkLst>
          <pc:docMk/>
          <pc:sldMk cId="3278386632" sldId="269"/>
        </pc:sldMkLst>
        <pc:spChg chg="mod">
          <ac:chgData name="Ram Ryakala" userId="7e81311dbe8c39e8" providerId="LiveId" clId="{CBB86047-D717-4C61-98ED-59E400CE7282}" dt="2022-12-21T17:10:45.732" v="127" actId="1076"/>
          <ac:spMkLst>
            <pc:docMk/>
            <pc:sldMk cId="3278386632" sldId="269"/>
            <ac:spMk id="2" creationId="{B3CAD74F-593E-7D4E-932C-F7C78ACA9DAD}"/>
          </ac:spMkLst>
        </pc:spChg>
      </pc:sldChg>
      <pc:sldChg chg="modSp mod">
        <pc:chgData name="Ram Ryakala" userId="7e81311dbe8c39e8" providerId="LiveId" clId="{CBB86047-D717-4C61-98ED-59E400CE7282}" dt="2022-12-21T17:06:22.152" v="75" actId="255"/>
        <pc:sldMkLst>
          <pc:docMk/>
          <pc:sldMk cId="1217100497" sldId="272"/>
        </pc:sldMkLst>
        <pc:spChg chg="mod">
          <ac:chgData name="Ram Ryakala" userId="7e81311dbe8c39e8" providerId="LiveId" clId="{CBB86047-D717-4C61-98ED-59E400CE7282}" dt="2022-12-21T16:55:45.060" v="15" actId="2711"/>
          <ac:spMkLst>
            <pc:docMk/>
            <pc:sldMk cId="1217100497" sldId="272"/>
            <ac:spMk id="2" creationId="{729BE02A-9E96-B5A4-D698-617B0F1FD8F1}"/>
          </ac:spMkLst>
        </pc:spChg>
        <pc:spChg chg="mod">
          <ac:chgData name="Ram Ryakala" userId="7e81311dbe8c39e8" providerId="LiveId" clId="{CBB86047-D717-4C61-98ED-59E400CE7282}" dt="2022-12-21T17:06:22.152" v="75" actId="255"/>
          <ac:spMkLst>
            <pc:docMk/>
            <pc:sldMk cId="1217100497" sldId="272"/>
            <ac:spMk id="3" creationId="{CCD62E0B-FB44-3641-8018-1C5794149AB9}"/>
          </ac:spMkLst>
        </pc:spChg>
      </pc:sldChg>
      <pc:sldChg chg="modSp mod">
        <pc:chgData name="Ram Ryakala" userId="7e81311dbe8c39e8" providerId="LiveId" clId="{CBB86047-D717-4C61-98ED-59E400CE7282}" dt="2022-12-21T17:12:45.734" v="130" actId="255"/>
        <pc:sldMkLst>
          <pc:docMk/>
          <pc:sldMk cId="946558391" sldId="273"/>
        </pc:sldMkLst>
        <pc:spChg chg="mod">
          <ac:chgData name="Ram Ryakala" userId="7e81311dbe8c39e8" providerId="LiveId" clId="{CBB86047-D717-4C61-98ED-59E400CE7282}" dt="2022-12-21T17:12:45.734" v="130" actId="255"/>
          <ac:spMkLst>
            <pc:docMk/>
            <pc:sldMk cId="946558391" sldId="273"/>
            <ac:spMk id="2" creationId="{8122360F-DF74-32E1-981F-3EF49FD10943}"/>
          </ac:spMkLst>
        </pc:spChg>
        <pc:spChg chg="mod">
          <ac:chgData name="Ram Ryakala" userId="7e81311dbe8c39e8" providerId="LiveId" clId="{CBB86047-D717-4C61-98ED-59E400CE7282}" dt="2022-12-21T16:59:47.776" v="36" actId="255"/>
          <ac:spMkLst>
            <pc:docMk/>
            <pc:sldMk cId="946558391" sldId="273"/>
            <ac:spMk id="3" creationId="{87B7377C-6C8E-74C0-F3FE-2478D1148710}"/>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FB61F2-D90F-433C-A69B-0035CDF5C86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3C7BB6C-23FF-456F-B593-859256CA1130}">
      <dgm:prSet custT="1"/>
      <dgm:spPr/>
      <dgm:t>
        <a:bodyPr/>
        <a:lstStyle/>
        <a:p>
          <a:r>
            <a:rPr lang="en-US" sz="1800" dirty="0">
              <a:latin typeface="Times New Roman" panose="02020603050405020304" pitchFamily="18" charset="0"/>
              <a:cs typeface="Times New Roman" panose="02020603050405020304" pitchFamily="18" charset="0"/>
            </a:rPr>
            <a:t>Windows Bypassing Leads Involves Gathering Information From The Target ,Intrusion Into Important Servers Stealing Confidential Information.</a:t>
          </a:r>
        </a:p>
      </dgm:t>
    </dgm:pt>
    <dgm:pt modelId="{4F2973D5-96E2-47BC-B82C-F66C1D57F496}" type="parTrans" cxnId="{06BF4966-50E0-422F-813E-AF0FD3495A7A}">
      <dgm:prSet/>
      <dgm:spPr/>
      <dgm:t>
        <a:bodyPr/>
        <a:lstStyle/>
        <a:p>
          <a:endParaRPr lang="en-US"/>
        </a:p>
      </dgm:t>
    </dgm:pt>
    <dgm:pt modelId="{E958E46A-5F52-4CE0-955B-3AEBD1B1D234}" type="sibTrans" cxnId="{06BF4966-50E0-422F-813E-AF0FD3495A7A}">
      <dgm:prSet/>
      <dgm:spPr/>
      <dgm:t>
        <a:bodyPr/>
        <a:lstStyle/>
        <a:p>
          <a:endParaRPr lang="en-US"/>
        </a:p>
      </dgm:t>
    </dgm:pt>
    <dgm:pt modelId="{07902452-5B70-4AAC-A006-D1381DAF2696}">
      <dgm:prSet custT="1"/>
      <dgm:spPr/>
      <dgm:t>
        <a:bodyPr/>
        <a:lstStyle/>
        <a:p>
          <a:r>
            <a:rPr lang="en-US" sz="1800" dirty="0">
              <a:latin typeface="Times New Roman" panose="02020603050405020304" pitchFamily="18" charset="0"/>
              <a:cs typeface="Times New Roman" panose="02020603050405020304" pitchFamily="18" charset="0"/>
            </a:rPr>
            <a:t>It will be Easy For The Hacker To Bypass The Windows Without The Victim Knowing Using </a:t>
          </a:r>
          <a:r>
            <a:rPr lang="en-US" sz="1800" dirty="0" err="1">
              <a:latin typeface="Times New Roman" panose="02020603050405020304" pitchFamily="18" charset="0"/>
              <a:cs typeface="Times New Roman" panose="02020603050405020304" pitchFamily="18" charset="0"/>
            </a:rPr>
            <a:t>kon</a:t>
          </a:r>
          <a:r>
            <a:rPr lang="en-US" sz="1800" dirty="0">
              <a:latin typeface="Times New Roman" panose="02020603050405020304" pitchFamily="18" charset="0"/>
              <a:cs typeface="Times New Roman" panose="02020603050405020304" pitchFamily="18" charset="0"/>
            </a:rPr>
            <a:t>-boot Software.</a:t>
          </a:r>
        </a:p>
      </dgm:t>
    </dgm:pt>
    <dgm:pt modelId="{B0BE4221-C20D-4A30-816E-DD8569E376CD}" type="parTrans" cxnId="{196179E1-E855-4AD5-894B-76A1389BA457}">
      <dgm:prSet/>
      <dgm:spPr/>
      <dgm:t>
        <a:bodyPr/>
        <a:lstStyle/>
        <a:p>
          <a:endParaRPr lang="en-US"/>
        </a:p>
      </dgm:t>
    </dgm:pt>
    <dgm:pt modelId="{B39C4895-42B2-40BA-A773-56DADEE4FBA3}" type="sibTrans" cxnId="{196179E1-E855-4AD5-894B-76A1389BA457}">
      <dgm:prSet/>
      <dgm:spPr/>
      <dgm:t>
        <a:bodyPr/>
        <a:lstStyle/>
        <a:p>
          <a:endParaRPr lang="en-US"/>
        </a:p>
      </dgm:t>
    </dgm:pt>
    <dgm:pt modelId="{86556D06-06B3-4C9A-AA6A-6041EDF6B8C2}" type="pres">
      <dgm:prSet presAssocID="{85FB61F2-D90F-433C-A69B-0035CDF5C863}" presName="hierChild1" presStyleCnt="0">
        <dgm:presLayoutVars>
          <dgm:chPref val="1"/>
          <dgm:dir/>
          <dgm:animOne val="branch"/>
          <dgm:animLvl val="lvl"/>
          <dgm:resizeHandles/>
        </dgm:presLayoutVars>
      </dgm:prSet>
      <dgm:spPr/>
    </dgm:pt>
    <dgm:pt modelId="{93437EDC-8E76-461A-856D-7BDE636E668D}" type="pres">
      <dgm:prSet presAssocID="{B3C7BB6C-23FF-456F-B593-859256CA1130}" presName="hierRoot1" presStyleCnt="0"/>
      <dgm:spPr/>
    </dgm:pt>
    <dgm:pt modelId="{86496ED7-CFF6-4736-8B01-1F70ACB38A31}" type="pres">
      <dgm:prSet presAssocID="{B3C7BB6C-23FF-456F-B593-859256CA1130}" presName="composite" presStyleCnt="0"/>
      <dgm:spPr/>
    </dgm:pt>
    <dgm:pt modelId="{1B776FE8-3777-49FF-AE2B-413189845F41}" type="pres">
      <dgm:prSet presAssocID="{B3C7BB6C-23FF-456F-B593-859256CA1130}" presName="background" presStyleLbl="node0" presStyleIdx="0" presStyleCnt="2"/>
      <dgm:spPr/>
    </dgm:pt>
    <dgm:pt modelId="{6CFEFB0A-44EA-41A1-BFEB-4D8C0ED31B53}" type="pres">
      <dgm:prSet presAssocID="{B3C7BB6C-23FF-456F-B593-859256CA1130}" presName="text" presStyleLbl="fgAcc0" presStyleIdx="0" presStyleCnt="2">
        <dgm:presLayoutVars>
          <dgm:chPref val="3"/>
        </dgm:presLayoutVars>
      </dgm:prSet>
      <dgm:spPr/>
    </dgm:pt>
    <dgm:pt modelId="{9FA8C510-CF6A-4378-BE1B-B61EA5E634CA}" type="pres">
      <dgm:prSet presAssocID="{B3C7BB6C-23FF-456F-B593-859256CA1130}" presName="hierChild2" presStyleCnt="0"/>
      <dgm:spPr/>
    </dgm:pt>
    <dgm:pt modelId="{F8A3FF27-C47C-4193-96EE-A6C801662E0D}" type="pres">
      <dgm:prSet presAssocID="{07902452-5B70-4AAC-A006-D1381DAF2696}" presName="hierRoot1" presStyleCnt="0"/>
      <dgm:spPr/>
    </dgm:pt>
    <dgm:pt modelId="{61E095F9-1C18-4B05-AA6E-3DB519D92FED}" type="pres">
      <dgm:prSet presAssocID="{07902452-5B70-4AAC-A006-D1381DAF2696}" presName="composite" presStyleCnt="0"/>
      <dgm:spPr/>
    </dgm:pt>
    <dgm:pt modelId="{A34F01B5-C8E3-4843-B40D-25D8EEB7F0FC}" type="pres">
      <dgm:prSet presAssocID="{07902452-5B70-4AAC-A006-D1381DAF2696}" presName="background" presStyleLbl="node0" presStyleIdx="1" presStyleCnt="2"/>
      <dgm:spPr/>
    </dgm:pt>
    <dgm:pt modelId="{33CEEE8F-4962-488F-8F80-5A7731510AF5}" type="pres">
      <dgm:prSet presAssocID="{07902452-5B70-4AAC-A006-D1381DAF2696}" presName="text" presStyleLbl="fgAcc0" presStyleIdx="1" presStyleCnt="2" custLinFactNeighborX="29">
        <dgm:presLayoutVars>
          <dgm:chPref val="3"/>
        </dgm:presLayoutVars>
      </dgm:prSet>
      <dgm:spPr/>
    </dgm:pt>
    <dgm:pt modelId="{1C9B4F6E-E576-4C6D-A2CF-0329ADDAE2B4}" type="pres">
      <dgm:prSet presAssocID="{07902452-5B70-4AAC-A006-D1381DAF2696}" presName="hierChild2" presStyleCnt="0"/>
      <dgm:spPr/>
    </dgm:pt>
  </dgm:ptLst>
  <dgm:cxnLst>
    <dgm:cxn modelId="{95B53E30-06E2-46D9-A507-1BC78461D367}" type="presOf" srcId="{07902452-5B70-4AAC-A006-D1381DAF2696}" destId="{33CEEE8F-4962-488F-8F80-5A7731510AF5}" srcOrd="0" destOrd="0" presId="urn:microsoft.com/office/officeart/2005/8/layout/hierarchy1"/>
    <dgm:cxn modelId="{06BF4966-50E0-422F-813E-AF0FD3495A7A}" srcId="{85FB61F2-D90F-433C-A69B-0035CDF5C863}" destId="{B3C7BB6C-23FF-456F-B593-859256CA1130}" srcOrd="0" destOrd="0" parTransId="{4F2973D5-96E2-47BC-B82C-F66C1D57F496}" sibTransId="{E958E46A-5F52-4CE0-955B-3AEBD1B1D234}"/>
    <dgm:cxn modelId="{17BAFF8C-93B1-40D8-97F5-39864B921F1E}" type="presOf" srcId="{B3C7BB6C-23FF-456F-B593-859256CA1130}" destId="{6CFEFB0A-44EA-41A1-BFEB-4D8C0ED31B53}" srcOrd="0" destOrd="0" presId="urn:microsoft.com/office/officeart/2005/8/layout/hierarchy1"/>
    <dgm:cxn modelId="{258D90CE-F304-407C-9277-2B4D49A0D03F}" type="presOf" srcId="{85FB61F2-D90F-433C-A69B-0035CDF5C863}" destId="{86556D06-06B3-4C9A-AA6A-6041EDF6B8C2}" srcOrd="0" destOrd="0" presId="urn:microsoft.com/office/officeart/2005/8/layout/hierarchy1"/>
    <dgm:cxn modelId="{196179E1-E855-4AD5-894B-76A1389BA457}" srcId="{85FB61F2-D90F-433C-A69B-0035CDF5C863}" destId="{07902452-5B70-4AAC-A006-D1381DAF2696}" srcOrd="1" destOrd="0" parTransId="{B0BE4221-C20D-4A30-816E-DD8569E376CD}" sibTransId="{B39C4895-42B2-40BA-A773-56DADEE4FBA3}"/>
    <dgm:cxn modelId="{1F806E57-8EF5-45B8-B607-985A8FE939ED}" type="presParOf" srcId="{86556D06-06B3-4C9A-AA6A-6041EDF6B8C2}" destId="{93437EDC-8E76-461A-856D-7BDE636E668D}" srcOrd="0" destOrd="0" presId="urn:microsoft.com/office/officeart/2005/8/layout/hierarchy1"/>
    <dgm:cxn modelId="{1D6E5418-6AF4-4317-880E-7DA2F1192811}" type="presParOf" srcId="{93437EDC-8E76-461A-856D-7BDE636E668D}" destId="{86496ED7-CFF6-4736-8B01-1F70ACB38A31}" srcOrd="0" destOrd="0" presId="urn:microsoft.com/office/officeart/2005/8/layout/hierarchy1"/>
    <dgm:cxn modelId="{623E48A0-C49A-46B4-A517-3AF24976EA03}" type="presParOf" srcId="{86496ED7-CFF6-4736-8B01-1F70ACB38A31}" destId="{1B776FE8-3777-49FF-AE2B-413189845F41}" srcOrd="0" destOrd="0" presId="urn:microsoft.com/office/officeart/2005/8/layout/hierarchy1"/>
    <dgm:cxn modelId="{C0D9367E-1714-4F63-B0D1-D9BB858518F4}" type="presParOf" srcId="{86496ED7-CFF6-4736-8B01-1F70ACB38A31}" destId="{6CFEFB0A-44EA-41A1-BFEB-4D8C0ED31B53}" srcOrd="1" destOrd="0" presId="urn:microsoft.com/office/officeart/2005/8/layout/hierarchy1"/>
    <dgm:cxn modelId="{E3FE6830-4883-4ACA-9B94-6545B053C8F8}" type="presParOf" srcId="{93437EDC-8E76-461A-856D-7BDE636E668D}" destId="{9FA8C510-CF6A-4378-BE1B-B61EA5E634CA}" srcOrd="1" destOrd="0" presId="urn:microsoft.com/office/officeart/2005/8/layout/hierarchy1"/>
    <dgm:cxn modelId="{0DCC1C6A-9306-4F58-A791-30DFC96283B8}" type="presParOf" srcId="{86556D06-06B3-4C9A-AA6A-6041EDF6B8C2}" destId="{F8A3FF27-C47C-4193-96EE-A6C801662E0D}" srcOrd="1" destOrd="0" presId="urn:microsoft.com/office/officeart/2005/8/layout/hierarchy1"/>
    <dgm:cxn modelId="{A20F310D-C9A6-47A6-8D91-FE921E424102}" type="presParOf" srcId="{F8A3FF27-C47C-4193-96EE-A6C801662E0D}" destId="{61E095F9-1C18-4B05-AA6E-3DB519D92FED}" srcOrd="0" destOrd="0" presId="urn:microsoft.com/office/officeart/2005/8/layout/hierarchy1"/>
    <dgm:cxn modelId="{AB6AF87E-3E87-4C3F-99C7-D1AAD689781F}" type="presParOf" srcId="{61E095F9-1C18-4B05-AA6E-3DB519D92FED}" destId="{A34F01B5-C8E3-4843-B40D-25D8EEB7F0FC}" srcOrd="0" destOrd="0" presId="urn:microsoft.com/office/officeart/2005/8/layout/hierarchy1"/>
    <dgm:cxn modelId="{382A7E12-C133-4BA3-B605-AFBA4C27BFD9}" type="presParOf" srcId="{61E095F9-1C18-4B05-AA6E-3DB519D92FED}" destId="{33CEEE8F-4962-488F-8F80-5A7731510AF5}" srcOrd="1" destOrd="0" presId="urn:microsoft.com/office/officeart/2005/8/layout/hierarchy1"/>
    <dgm:cxn modelId="{4688A251-5239-4CE5-9B46-DF691EADF5CF}" type="presParOf" srcId="{F8A3FF27-C47C-4193-96EE-A6C801662E0D}" destId="{1C9B4F6E-E576-4C6D-A2CF-0329ADDAE2B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FC4233-A790-4AEB-9E78-6BC2FF03AEB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6402AEE-00F7-4DA8-A0AF-DE240EC4AFD1}">
      <dgm:prSet/>
      <dgm:spPr/>
      <dgm:t>
        <a:bodyPr/>
        <a:lstStyle/>
        <a:p>
          <a:pPr>
            <a:lnSpc>
              <a:spcPct val="100000"/>
            </a:lnSpc>
          </a:pPr>
          <a:r>
            <a:rPr lang="en-US"/>
            <a:t>To Bypass Windows Authentication.</a:t>
          </a:r>
        </a:p>
      </dgm:t>
    </dgm:pt>
    <dgm:pt modelId="{18092F65-3020-46BD-99EE-3D1BFCEB3B90}" type="parTrans" cxnId="{A4739FCA-CBB0-4CD6-BFF6-EE2893304230}">
      <dgm:prSet/>
      <dgm:spPr/>
      <dgm:t>
        <a:bodyPr/>
        <a:lstStyle/>
        <a:p>
          <a:endParaRPr lang="en-US"/>
        </a:p>
      </dgm:t>
    </dgm:pt>
    <dgm:pt modelId="{088969B5-88E1-4DC3-A819-267287FDFE98}" type="sibTrans" cxnId="{A4739FCA-CBB0-4CD6-BFF6-EE2893304230}">
      <dgm:prSet/>
      <dgm:spPr/>
      <dgm:t>
        <a:bodyPr/>
        <a:lstStyle/>
        <a:p>
          <a:endParaRPr lang="en-US"/>
        </a:p>
      </dgm:t>
    </dgm:pt>
    <dgm:pt modelId="{D981CFA1-EB8A-44EC-8764-B4C6108B2320}">
      <dgm:prSet/>
      <dgm:spPr/>
      <dgm:t>
        <a:bodyPr/>
        <a:lstStyle/>
        <a:p>
          <a:pPr>
            <a:lnSpc>
              <a:spcPct val="100000"/>
            </a:lnSpc>
          </a:pPr>
          <a:r>
            <a:rPr lang="en-US"/>
            <a:t>To Retrieve essential data from a device without knowing the password.</a:t>
          </a:r>
        </a:p>
      </dgm:t>
    </dgm:pt>
    <dgm:pt modelId="{2C87BAE8-1411-4DAF-B2D0-9D044E01C437}" type="parTrans" cxnId="{C199CA11-A3B9-428B-A794-25967C4EA35D}">
      <dgm:prSet/>
      <dgm:spPr/>
      <dgm:t>
        <a:bodyPr/>
        <a:lstStyle/>
        <a:p>
          <a:endParaRPr lang="en-US"/>
        </a:p>
      </dgm:t>
    </dgm:pt>
    <dgm:pt modelId="{94D8EE79-A258-4364-8796-515F22B6A1EC}" type="sibTrans" cxnId="{C199CA11-A3B9-428B-A794-25967C4EA35D}">
      <dgm:prSet/>
      <dgm:spPr/>
      <dgm:t>
        <a:bodyPr/>
        <a:lstStyle/>
        <a:p>
          <a:endParaRPr lang="en-US"/>
        </a:p>
      </dgm:t>
    </dgm:pt>
    <dgm:pt modelId="{FAAC9C17-AF3D-41C9-B8B8-C17B7415C1BF}">
      <dgm:prSet/>
      <dgm:spPr/>
      <dgm:t>
        <a:bodyPr/>
        <a:lstStyle/>
        <a:p>
          <a:pPr>
            <a:lnSpc>
              <a:spcPct val="100000"/>
            </a:lnSpc>
          </a:pPr>
          <a:r>
            <a:rPr lang="en-US"/>
            <a:t>To Spread the solution for windows bypassing.</a:t>
          </a:r>
        </a:p>
      </dgm:t>
    </dgm:pt>
    <dgm:pt modelId="{7C53B92A-BA7F-4F7B-953F-4CDEBABBEF67}" type="parTrans" cxnId="{C94B6C91-658C-4A54-9D57-8474F8FB1B7D}">
      <dgm:prSet/>
      <dgm:spPr/>
      <dgm:t>
        <a:bodyPr/>
        <a:lstStyle/>
        <a:p>
          <a:endParaRPr lang="en-US"/>
        </a:p>
      </dgm:t>
    </dgm:pt>
    <dgm:pt modelId="{CA2BD9FC-CFEE-4C39-A315-7EA2481642C6}" type="sibTrans" cxnId="{C94B6C91-658C-4A54-9D57-8474F8FB1B7D}">
      <dgm:prSet/>
      <dgm:spPr/>
      <dgm:t>
        <a:bodyPr/>
        <a:lstStyle/>
        <a:p>
          <a:endParaRPr lang="en-US"/>
        </a:p>
      </dgm:t>
    </dgm:pt>
    <dgm:pt modelId="{A4472C3D-DBC7-4CF4-B908-04562DF2DC99}">
      <dgm:prSet/>
      <dgm:spPr/>
      <dgm:t>
        <a:bodyPr/>
        <a:lstStyle/>
        <a:p>
          <a:pPr>
            <a:lnSpc>
              <a:spcPct val="100000"/>
            </a:lnSpc>
          </a:pPr>
          <a:r>
            <a:rPr lang="en-US"/>
            <a:t>To Easily bypass using a usb in less than five minutes. </a:t>
          </a:r>
        </a:p>
      </dgm:t>
    </dgm:pt>
    <dgm:pt modelId="{5616B8C8-A69B-4B62-9BE5-030689AC6304}" type="parTrans" cxnId="{AEF44591-027A-48B2-A7AC-F1F7E5394BA6}">
      <dgm:prSet/>
      <dgm:spPr/>
      <dgm:t>
        <a:bodyPr/>
        <a:lstStyle/>
        <a:p>
          <a:endParaRPr lang="en-US"/>
        </a:p>
      </dgm:t>
    </dgm:pt>
    <dgm:pt modelId="{FDFE754B-D077-43C8-BE87-A5BC7545FBB8}" type="sibTrans" cxnId="{AEF44591-027A-48B2-A7AC-F1F7E5394BA6}">
      <dgm:prSet/>
      <dgm:spPr/>
      <dgm:t>
        <a:bodyPr/>
        <a:lstStyle/>
        <a:p>
          <a:endParaRPr lang="en-US"/>
        </a:p>
      </dgm:t>
    </dgm:pt>
    <dgm:pt modelId="{578BEEB7-9DE9-44A1-8C41-A703179AE46D}" type="pres">
      <dgm:prSet presAssocID="{A6FC4233-A790-4AEB-9E78-6BC2FF03AEBE}" presName="root" presStyleCnt="0">
        <dgm:presLayoutVars>
          <dgm:dir/>
          <dgm:resizeHandles val="exact"/>
        </dgm:presLayoutVars>
      </dgm:prSet>
      <dgm:spPr/>
    </dgm:pt>
    <dgm:pt modelId="{B8E80A1C-A1D0-47AB-B4F4-4295D3039613}" type="pres">
      <dgm:prSet presAssocID="{46402AEE-00F7-4DA8-A0AF-DE240EC4AFD1}" presName="compNode" presStyleCnt="0"/>
      <dgm:spPr/>
    </dgm:pt>
    <dgm:pt modelId="{0C6397C1-5842-463B-8F3F-0F460C979BCA}" type="pres">
      <dgm:prSet presAssocID="{46402AEE-00F7-4DA8-A0AF-DE240EC4AF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nlock"/>
        </a:ext>
      </dgm:extLst>
    </dgm:pt>
    <dgm:pt modelId="{9DC97270-6FD7-4C40-A3AA-65AA6F73ED86}" type="pres">
      <dgm:prSet presAssocID="{46402AEE-00F7-4DA8-A0AF-DE240EC4AFD1}" presName="spaceRect" presStyleCnt="0"/>
      <dgm:spPr/>
    </dgm:pt>
    <dgm:pt modelId="{339498CC-9CBA-4391-B0A3-085DB3BF78BC}" type="pres">
      <dgm:prSet presAssocID="{46402AEE-00F7-4DA8-A0AF-DE240EC4AFD1}" presName="textRect" presStyleLbl="revTx" presStyleIdx="0" presStyleCnt="4">
        <dgm:presLayoutVars>
          <dgm:chMax val="1"/>
          <dgm:chPref val="1"/>
        </dgm:presLayoutVars>
      </dgm:prSet>
      <dgm:spPr/>
    </dgm:pt>
    <dgm:pt modelId="{3EFA00B4-1CA7-4527-9057-62604FAA92CB}" type="pres">
      <dgm:prSet presAssocID="{088969B5-88E1-4DC3-A819-267287FDFE98}" presName="sibTrans" presStyleCnt="0"/>
      <dgm:spPr/>
    </dgm:pt>
    <dgm:pt modelId="{9DEBFC8A-AF80-45E6-9B6B-F9BDAC52E46C}" type="pres">
      <dgm:prSet presAssocID="{D981CFA1-EB8A-44EC-8764-B4C6108B2320}" presName="compNode" presStyleCnt="0"/>
      <dgm:spPr/>
    </dgm:pt>
    <dgm:pt modelId="{FA12086C-234D-4286-A957-B4156704A0DD}" type="pres">
      <dgm:prSet presAssocID="{D981CFA1-EB8A-44EC-8764-B4C6108B23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4C7691B4-1565-4DC2-AF97-1041801B5F56}" type="pres">
      <dgm:prSet presAssocID="{D981CFA1-EB8A-44EC-8764-B4C6108B2320}" presName="spaceRect" presStyleCnt="0"/>
      <dgm:spPr/>
    </dgm:pt>
    <dgm:pt modelId="{88ED5962-236C-442F-8041-9F181CD1D0A6}" type="pres">
      <dgm:prSet presAssocID="{D981CFA1-EB8A-44EC-8764-B4C6108B2320}" presName="textRect" presStyleLbl="revTx" presStyleIdx="1" presStyleCnt="4">
        <dgm:presLayoutVars>
          <dgm:chMax val="1"/>
          <dgm:chPref val="1"/>
        </dgm:presLayoutVars>
      </dgm:prSet>
      <dgm:spPr/>
    </dgm:pt>
    <dgm:pt modelId="{B39FB9A2-417F-4498-82D6-7D5444CB9102}" type="pres">
      <dgm:prSet presAssocID="{94D8EE79-A258-4364-8796-515F22B6A1EC}" presName="sibTrans" presStyleCnt="0"/>
      <dgm:spPr/>
    </dgm:pt>
    <dgm:pt modelId="{18763425-2040-4A9F-A0EE-CEEE531FF5EB}" type="pres">
      <dgm:prSet presAssocID="{FAAC9C17-AF3D-41C9-B8B8-C17B7415C1BF}" presName="compNode" presStyleCnt="0"/>
      <dgm:spPr/>
    </dgm:pt>
    <dgm:pt modelId="{FE87CDD8-6F27-44FE-BD2B-08A196EAE265}" type="pres">
      <dgm:prSet presAssocID="{FAAC9C17-AF3D-41C9-B8B8-C17B7415C1B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dicine"/>
        </a:ext>
      </dgm:extLst>
    </dgm:pt>
    <dgm:pt modelId="{0965ADEB-A3AE-4E6D-8D9D-9945F0C759AB}" type="pres">
      <dgm:prSet presAssocID="{FAAC9C17-AF3D-41C9-B8B8-C17B7415C1BF}" presName="spaceRect" presStyleCnt="0"/>
      <dgm:spPr/>
    </dgm:pt>
    <dgm:pt modelId="{26D35463-3BCA-47FD-AB16-047096409709}" type="pres">
      <dgm:prSet presAssocID="{FAAC9C17-AF3D-41C9-B8B8-C17B7415C1BF}" presName="textRect" presStyleLbl="revTx" presStyleIdx="2" presStyleCnt="4">
        <dgm:presLayoutVars>
          <dgm:chMax val="1"/>
          <dgm:chPref val="1"/>
        </dgm:presLayoutVars>
      </dgm:prSet>
      <dgm:spPr/>
    </dgm:pt>
    <dgm:pt modelId="{39671955-6CC6-447D-97A9-A9B13826BB7D}" type="pres">
      <dgm:prSet presAssocID="{CA2BD9FC-CFEE-4C39-A315-7EA2481642C6}" presName="sibTrans" presStyleCnt="0"/>
      <dgm:spPr/>
    </dgm:pt>
    <dgm:pt modelId="{53F27BF7-A61C-4BE6-A42E-A80487F58635}" type="pres">
      <dgm:prSet presAssocID="{A4472C3D-DBC7-4CF4-B908-04562DF2DC99}" presName="compNode" presStyleCnt="0"/>
      <dgm:spPr/>
    </dgm:pt>
    <dgm:pt modelId="{43B038BB-28B6-49BA-A15B-23EEBF9BD7D6}" type="pres">
      <dgm:prSet presAssocID="{A4472C3D-DBC7-4CF4-B908-04562DF2DC9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USB"/>
        </a:ext>
      </dgm:extLst>
    </dgm:pt>
    <dgm:pt modelId="{801F1DC5-315D-4F08-B2D6-3D11D4B0DA48}" type="pres">
      <dgm:prSet presAssocID="{A4472C3D-DBC7-4CF4-B908-04562DF2DC99}" presName="spaceRect" presStyleCnt="0"/>
      <dgm:spPr/>
    </dgm:pt>
    <dgm:pt modelId="{EF1F15DF-E1FB-457F-B331-05D7D7CC8F10}" type="pres">
      <dgm:prSet presAssocID="{A4472C3D-DBC7-4CF4-B908-04562DF2DC99}" presName="textRect" presStyleLbl="revTx" presStyleIdx="3" presStyleCnt="4">
        <dgm:presLayoutVars>
          <dgm:chMax val="1"/>
          <dgm:chPref val="1"/>
        </dgm:presLayoutVars>
      </dgm:prSet>
      <dgm:spPr/>
    </dgm:pt>
  </dgm:ptLst>
  <dgm:cxnLst>
    <dgm:cxn modelId="{C199CA11-A3B9-428B-A794-25967C4EA35D}" srcId="{A6FC4233-A790-4AEB-9E78-6BC2FF03AEBE}" destId="{D981CFA1-EB8A-44EC-8764-B4C6108B2320}" srcOrd="1" destOrd="0" parTransId="{2C87BAE8-1411-4DAF-B2D0-9D044E01C437}" sibTransId="{94D8EE79-A258-4364-8796-515F22B6A1EC}"/>
    <dgm:cxn modelId="{ADC16123-0F7D-47BE-97B1-D9B342E8B89A}" type="presOf" srcId="{D981CFA1-EB8A-44EC-8764-B4C6108B2320}" destId="{88ED5962-236C-442F-8041-9F181CD1D0A6}" srcOrd="0" destOrd="0" presId="urn:microsoft.com/office/officeart/2018/2/layout/IconLabelList"/>
    <dgm:cxn modelId="{D7B2542E-5765-4EA2-BABB-D80385952051}" type="presOf" srcId="{FAAC9C17-AF3D-41C9-B8B8-C17B7415C1BF}" destId="{26D35463-3BCA-47FD-AB16-047096409709}" srcOrd="0" destOrd="0" presId="urn:microsoft.com/office/officeart/2018/2/layout/IconLabelList"/>
    <dgm:cxn modelId="{128CD668-B064-463E-9629-137B5BE99362}" type="presOf" srcId="{A6FC4233-A790-4AEB-9E78-6BC2FF03AEBE}" destId="{578BEEB7-9DE9-44A1-8C41-A703179AE46D}" srcOrd="0" destOrd="0" presId="urn:microsoft.com/office/officeart/2018/2/layout/IconLabelList"/>
    <dgm:cxn modelId="{AEF44591-027A-48B2-A7AC-F1F7E5394BA6}" srcId="{A6FC4233-A790-4AEB-9E78-6BC2FF03AEBE}" destId="{A4472C3D-DBC7-4CF4-B908-04562DF2DC99}" srcOrd="3" destOrd="0" parTransId="{5616B8C8-A69B-4B62-9BE5-030689AC6304}" sibTransId="{FDFE754B-D077-43C8-BE87-A5BC7545FBB8}"/>
    <dgm:cxn modelId="{C94B6C91-658C-4A54-9D57-8474F8FB1B7D}" srcId="{A6FC4233-A790-4AEB-9E78-6BC2FF03AEBE}" destId="{FAAC9C17-AF3D-41C9-B8B8-C17B7415C1BF}" srcOrd="2" destOrd="0" parTransId="{7C53B92A-BA7F-4F7B-953F-4CDEBABBEF67}" sibTransId="{CA2BD9FC-CFEE-4C39-A315-7EA2481642C6}"/>
    <dgm:cxn modelId="{7D325EB8-FE35-4CF5-A38F-CCE8DF6142BA}" type="presOf" srcId="{46402AEE-00F7-4DA8-A0AF-DE240EC4AFD1}" destId="{339498CC-9CBA-4391-B0A3-085DB3BF78BC}" srcOrd="0" destOrd="0" presId="urn:microsoft.com/office/officeart/2018/2/layout/IconLabelList"/>
    <dgm:cxn modelId="{A4739FCA-CBB0-4CD6-BFF6-EE2893304230}" srcId="{A6FC4233-A790-4AEB-9E78-6BC2FF03AEBE}" destId="{46402AEE-00F7-4DA8-A0AF-DE240EC4AFD1}" srcOrd="0" destOrd="0" parTransId="{18092F65-3020-46BD-99EE-3D1BFCEB3B90}" sibTransId="{088969B5-88E1-4DC3-A819-267287FDFE98}"/>
    <dgm:cxn modelId="{50347FFA-2AB5-47D6-BD01-67019A777FAF}" type="presOf" srcId="{A4472C3D-DBC7-4CF4-B908-04562DF2DC99}" destId="{EF1F15DF-E1FB-457F-B331-05D7D7CC8F10}" srcOrd="0" destOrd="0" presId="urn:microsoft.com/office/officeart/2018/2/layout/IconLabelList"/>
    <dgm:cxn modelId="{8CEF8417-3320-4620-A602-20219E3A8ED9}" type="presParOf" srcId="{578BEEB7-9DE9-44A1-8C41-A703179AE46D}" destId="{B8E80A1C-A1D0-47AB-B4F4-4295D3039613}" srcOrd="0" destOrd="0" presId="urn:microsoft.com/office/officeart/2018/2/layout/IconLabelList"/>
    <dgm:cxn modelId="{4EB464E1-7419-47A3-A726-E2FD34DAF779}" type="presParOf" srcId="{B8E80A1C-A1D0-47AB-B4F4-4295D3039613}" destId="{0C6397C1-5842-463B-8F3F-0F460C979BCA}" srcOrd="0" destOrd="0" presId="urn:microsoft.com/office/officeart/2018/2/layout/IconLabelList"/>
    <dgm:cxn modelId="{2D7A5DAC-2D5C-4050-A1B1-8BC073DCDFF8}" type="presParOf" srcId="{B8E80A1C-A1D0-47AB-B4F4-4295D3039613}" destId="{9DC97270-6FD7-4C40-A3AA-65AA6F73ED86}" srcOrd="1" destOrd="0" presId="urn:microsoft.com/office/officeart/2018/2/layout/IconLabelList"/>
    <dgm:cxn modelId="{4F277BFF-105C-4E4B-9509-E56321B78E7A}" type="presParOf" srcId="{B8E80A1C-A1D0-47AB-B4F4-4295D3039613}" destId="{339498CC-9CBA-4391-B0A3-085DB3BF78BC}" srcOrd="2" destOrd="0" presId="urn:microsoft.com/office/officeart/2018/2/layout/IconLabelList"/>
    <dgm:cxn modelId="{E611C78F-DA26-496F-9D1D-B93B5FEB083A}" type="presParOf" srcId="{578BEEB7-9DE9-44A1-8C41-A703179AE46D}" destId="{3EFA00B4-1CA7-4527-9057-62604FAA92CB}" srcOrd="1" destOrd="0" presId="urn:microsoft.com/office/officeart/2018/2/layout/IconLabelList"/>
    <dgm:cxn modelId="{FB9026E9-DE43-4E56-8163-E4D947149032}" type="presParOf" srcId="{578BEEB7-9DE9-44A1-8C41-A703179AE46D}" destId="{9DEBFC8A-AF80-45E6-9B6B-F9BDAC52E46C}" srcOrd="2" destOrd="0" presId="urn:microsoft.com/office/officeart/2018/2/layout/IconLabelList"/>
    <dgm:cxn modelId="{A464B098-4F57-4251-BBB0-2AA3ADA005C0}" type="presParOf" srcId="{9DEBFC8A-AF80-45E6-9B6B-F9BDAC52E46C}" destId="{FA12086C-234D-4286-A957-B4156704A0DD}" srcOrd="0" destOrd="0" presId="urn:microsoft.com/office/officeart/2018/2/layout/IconLabelList"/>
    <dgm:cxn modelId="{5AF8AADE-34AC-40EE-9E2B-ABD62184E44D}" type="presParOf" srcId="{9DEBFC8A-AF80-45E6-9B6B-F9BDAC52E46C}" destId="{4C7691B4-1565-4DC2-AF97-1041801B5F56}" srcOrd="1" destOrd="0" presId="urn:microsoft.com/office/officeart/2018/2/layout/IconLabelList"/>
    <dgm:cxn modelId="{1FE66D14-4B4C-4F06-BEBA-03E9A32E6463}" type="presParOf" srcId="{9DEBFC8A-AF80-45E6-9B6B-F9BDAC52E46C}" destId="{88ED5962-236C-442F-8041-9F181CD1D0A6}" srcOrd="2" destOrd="0" presId="urn:microsoft.com/office/officeart/2018/2/layout/IconLabelList"/>
    <dgm:cxn modelId="{55EB5AC7-C973-436B-BEB6-72DCF2782A2F}" type="presParOf" srcId="{578BEEB7-9DE9-44A1-8C41-A703179AE46D}" destId="{B39FB9A2-417F-4498-82D6-7D5444CB9102}" srcOrd="3" destOrd="0" presId="urn:microsoft.com/office/officeart/2018/2/layout/IconLabelList"/>
    <dgm:cxn modelId="{524CAC96-C477-40BB-BAC2-CAED6604E7ED}" type="presParOf" srcId="{578BEEB7-9DE9-44A1-8C41-A703179AE46D}" destId="{18763425-2040-4A9F-A0EE-CEEE531FF5EB}" srcOrd="4" destOrd="0" presId="urn:microsoft.com/office/officeart/2018/2/layout/IconLabelList"/>
    <dgm:cxn modelId="{8D369C08-5D19-47BF-88CE-6B6AB18D417D}" type="presParOf" srcId="{18763425-2040-4A9F-A0EE-CEEE531FF5EB}" destId="{FE87CDD8-6F27-44FE-BD2B-08A196EAE265}" srcOrd="0" destOrd="0" presId="urn:microsoft.com/office/officeart/2018/2/layout/IconLabelList"/>
    <dgm:cxn modelId="{3CAD54FB-1207-4075-9A5D-349D2ABA22CD}" type="presParOf" srcId="{18763425-2040-4A9F-A0EE-CEEE531FF5EB}" destId="{0965ADEB-A3AE-4E6D-8D9D-9945F0C759AB}" srcOrd="1" destOrd="0" presId="urn:microsoft.com/office/officeart/2018/2/layout/IconLabelList"/>
    <dgm:cxn modelId="{E4D9C6FD-CFFB-444F-ABC5-F195448A46ED}" type="presParOf" srcId="{18763425-2040-4A9F-A0EE-CEEE531FF5EB}" destId="{26D35463-3BCA-47FD-AB16-047096409709}" srcOrd="2" destOrd="0" presId="urn:microsoft.com/office/officeart/2018/2/layout/IconLabelList"/>
    <dgm:cxn modelId="{25053322-00CA-43B7-89D7-5939B1C7D56B}" type="presParOf" srcId="{578BEEB7-9DE9-44A1-8C41-A703179AE46D}" destId="{39671955-6CC6-447D-97A9-A9B13826BB7D}" srcOrd="5" destOrd="0" presId="urn:microsoft.com/office/officeart/2018/2/layout/IconLabelList"/>
    <dgm:cxn modelId="{C3FEC472-D177-4DAA-A18C-DAEF49F9D155}" type="presParOf" srcId="{578BEEB7-9DE9-44A1-8C41-A703179AE46D}" destId="{53F27BF7-A61C-4BE6-A42E-A80487F58635}" srcOrd="6" destOrd="0" presId="urn:microsoft.com/office/officeart/2018/2/layout/IconLabelList"/>
    <dgm:cxn modelId="{82D8DA90-13BC-4BC8-B4D2-47489AB4A9B7}" type="presParOf" srcId="{53F27BF7-A61C-4BE6-A42E-A80487F58635}" destId="{43B038BB-28B6-49BA-A15B-23EEBF9BD7D6}" srcOrd="0" destOrd="0" presId="urn:microsoft.com/office/officeart/2018/2/layout/IconLabelList"/>
    <dgm:cxn modelId="{8EF2C38D-3C63-44AC-8192-876E4F7B081D}" type="presParOf" srcId="{53F27BF7-A61C-4BE6-A42E-A80487F58635}" destId="{801F1DC5-315D-4F08-B2D6-3D11D4B0DA48}" srcOrd="1" destOrd="0" presId="urn:microsoft.com/office/officeart/2018/2/layout/IconLabelList"/>
    <dgm:cxn modelId="{80C46BC0-BFD4-4125-9CA8-A2E78A1ED6A5}" type="presParOf" srcId="{53F27BF7-A61C-4BE6-A42E-A80487F58635}" destId="{EF1F15DF-E1FB-457F-B331-05D7D7CC8F1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76FE8-3777-49FF-AE2B-413189845F41}">
      <dsp:nvSpPr>
        <dsp:cNvPr id="0" name=""/>
        <dsp:cNvSpPr/>
      </dsp:nvSpPr>
      <dsp:spPr>
        <a:xfrm>
          <a:off x="1004" y="391595"/>
          <a:ext cx="3526110" cy="223908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FEFB0A-44EA-41A1-BFEB-4D8C0ED31B53}">
      <dsp:nvSpPr>
        <dsp:cNvPr id="0" name=""/>
        <dsp:cNvSpPr/>
      </dsp:nvSpPr>
      <dsp:spPr>
        <a:xfrm>
          <a:off x="392794" y="763796"/>
          <a:ext cx="3526110" cy="223908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Windows Bypassing Leads Involves Gathering Information From The Target ,Intrusion Into Important Servers Stealing Confidential Information.</a:t>
          </a:r>
        </a:p>
      </dsp:txBody>
      <dsp:txXfrm>
        <a:off x="458374" y="829376"/>
        <a:ext cx="3394950" cy="2107920"/>
      </dsp:txXfrm>
    </dsp:sp>
    <dsp:sp modelId="{A34F01B5-C8E3-4843-B40D-25D8EEB7F0FC}">
      <dsp:nvSpPr>
        <dsp:cNvPr id="0" name=""/>
        <dsp:cNvSpPr/>
      </dsp:nvSpPr>
      <dsp:spPr>
        <a:xfrm>
          <a:off x="4311699" y="391595"/>
          <a:ext cx="3526110" cy="2239080"/>
        </a:xfrm>
        <a:prstGeom prst="roundRect">
          <a:avLst>
            <a:gd name="adj" fmla="val 10000"/>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CEEE8F-4962-488F-8F80-5A7731510AF5}">
      <dsp:nvSpPr>
        <dsp:cNvPr id="0" name=""/>
        <dsp:cNvSpPr/>
      </dsp:nvSpPr>
      <dsp:spPr>
        <a:xfrm>
          <a:off x="4703489" y="763796"/>
          <a:ext cx="3526110" cy="2239080"/>
        </a:xfrm>
        <a:prstGeom prst="roundRect">
          <a:avLst>
            <a:gd name="adj" fmla="val 1000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It will be Easy For The Hacker To Bypass The Windows Without The Victim Knowing Using </a:t>
          </a:r>
          <a:r>
            <a:rPr lang="en-US" sz="1800" kern="1200" dirty="0" err="1">
              <a:latin typeface="Times New Roman" panose="02020603050405020304" pitchFamily="18" charset="0"/>
              <a:cs typeface="Times New Roman" panose="02020603050405020304" pitchFamily="18" charset="0"/>
            </a:rPr>
            <a:t>kon</a:t>
          </a:r>
          <a:r>
            <a:rPr lang="en-US" sz="1800" kern="1200" dirty="0">
              <a:latin typeface="Times New Roman" panose="02020603050405020304" pitchFamily="18" charset="0"/>
              <a:cs typeface="Times New Roman" panose="02020603050405020304" pitchFamily="18" charset="0"/>
            </a:rPr>
            <a:t>-boot Software.</a:t>
          </a:r>
        </a:p>
      </dsp:txBody>
      <dsp:txXfrm>
        <a:off x="4769069" y="829376"/>
        <a:ext cx="3394950" cy="2107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397C1-5842-463B-8F3F-0F460C979BCA}">
      <dsp:nvSpPr>
        <dsp:cNvPr id="0" name=""/>
        <dsp:cNvSpPr/>
      </dsp:nvSpPr>
      <dsp:spPr>
        <a:xfrm>
          <a:off x="654019" y="139207"/>
          <a:ext cx="594843" cy="594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9498CC-9CBA-4391-B0A3-085DB3BF78BC}">
      <dsp:nvSpPr>
        <dsp:cNvPr id="0" name=""/>
        <dsp:cNvSpPr/>
      </dsp:nvSpPr>
      <dsp:spPr>
        <a:xfrm>
          <a:off x="290504" y="932480"/>
          <a:ext cx="1321874" cy="5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To Bypass Windows Authentication.</a:t>
          </a:r>
        </a:p>
      </dsp:txBody>
      <dsp:txXfrm>
        <a:off x="290504" y="932480"/>
        <a:ext cx="1321874" cy="528750"/>
      </dsp:txXfrm>
    </dsp:sp>
    <dsp:sp modelId="{FA12086C-234D-4286-A957-B4156704A0DD}">
      <dsp:nvSpPr>
        <dsp:cNvPr id="0" name=""/>
        <dsp:cNvSpPr/>
      </dsp:nvSpPr>
      <dsp:spPr>
        <a:xfrm>
          <a:off x="2207223" y="139207"/>
          <a:ext cx="594843" cy="594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ED5962-236C-442F-8041-9F181CD1D0A6}">
      <dsp:nvSpPr>
        <dsp:cNvPr id="0" name=""/>
        <dsp:cNvSpPr/>
      </dsp:nvSpPr>
      <dsp:spPr>
        <a:xfrm>
          <a:off x="1843707" y="932480"/>
          <a:ext cx="1321874" cy="5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To Retrieve essential data from a device without knowing the password.</a:t>
          </a:r>
        </a:p>
      </dsp:txBody>
      <dsp:txXfrm>
        <a:off x="1843707" y="932480"/>
        <a:ext cx="1321874" cy="528750"/>
      </dsp:txXfrm>
    </dsp:sp>
    <dsp:sp modelId="{FE87CDD8-6F27-44FE-BD2B-08A196EAE265}">
      <dsp:nvSpPr>
        <dsp:cNvPr id="0" name=""/>
        <dsp:cNvSpPr/>
      </dsp:nvSpPr>
      <dsp:spPr>
        <a:xfrm>
          <a:off x="3760426" y="139207"/>
          <a:ext cx="594843" cy="594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D35463-3BCA-47FD-AB16-047096409709}">
      <dsp:nvSpPr>
        <dsp:cNvPr id="0" name=""/>
        <dsp:cNvSpPr/>
      </dsp:nvSpPr>
      <dsp:spPr>
        <a:xfrm>
          <a:off x="3396910" y="932480"/>
          <a:ext cx="1321874" cy="5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To Spread the solution for windows bypassing.</a:t>
          </a:r>
        </a:p>
      </dsp:txBody>
      <dsp:txXfrm>
        <a:off x="3396910" y="932480"/>
        <a:ext cx="1321874" cy="528750"/>
      </dsp:txXfrm>
    </dsp:sp>
    <dsp:sp modelId="{43B038BB-28B6-49BA-A15B-23EEBF9BD7D6}">
      <dsp:nvSpPr>
        <dsp:cNvPr id="0" name=""/>
        <dsp:cNvSpPr/>
      </dsp:nvSpPr>
      <dsp:spPr>
        <a:xfrm>
          <a:off x="5313629" y="139207"/>
          <a:ext cx="594843" cy="59484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1F15DF-E1FB-457F-B331-05D7D7CC8F10}">
      <dsp:nvSpPr>
        <dsp:cNvPr id="0" name=""/>
        <dsp:cNvSpPr/>
      </dsp:nvSpPr>
      <dsp:spPr>
        <a:xfrm>
          <a:off x="4950113" y="932480"/>
          <a:ext cx="1321874" cy="5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To Easily bypass using a usb in less than five minutes. </a:t>
          </a:r>
        </a:p>
      </dsp:txBody>
      <dsp:txXfrm>
        <a:off x="4950113" y="932480"/>
        <a:ext cx="1321874" cy="5287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6bdca54fc3_0_27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6bdca54fc3_0_27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44213AF-26F6-41FA-8D85-E2C5388D6E58}" type="datetimeFigureOut">
              <a:rPr lang="en-US" smtClean="0"/>
              <a:pPr/>
              <a:t>12/21/2022</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kumimoji="0"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p:cSld name="Title + Design">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64"/>
        <p:cNvGrpSpPr/>
        <p:nvPr/>
      </p:nvGrpSpPr>
      <p:grpSpPr>
        <a:xfrm>
          <a:off x="0" y="0"/>
          <a:ext cx="0" cy="0"/>
          <a:chOff x="0" y="0"/>
          <a:chExt cx="0" cy="0"/>
        </a:xfrm>
      </p:grpSpPr>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4213AF-26F6-41FA-8D85-E2C5388D6E58}"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44213AF-26F6-41FA-8D85-E2C5388D6E58}" type="datetimeFigureOut">
              <a:rPr lang="en-US" smtClean="0"/>
              <a:pPr/>
              <a:t>12/21/2022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44213AF-26F6-41FA-8D85-E2C5388D6E58}" type="datetimeFigureOut">
              <a:rPr lang="en-US" smtClean="0"/>
              <a:pPr/>
              <a:t>12/21/2022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44213AF-26F6-41FA-8D85-E2C5388D6E58}" type="datetimeFigureOut">
              <a:rPr lang="en-US" smtClean="0"/>
              <a:pPr/>
              <a:t>12/21/2022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44213AF-26F6-41FA-8D85-E2C5388D6E58}" type="datetimeFigureOut">
              <a:rPr lang="en-US" smtClean="0"/>
              <a:pPr/>
              <a:t>12/21/2022</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D5BBC35B-A44B-4119-B8DA-DE9E3DFADA20}" type="slidenum">
              <a:rPr kumimoji="0" lang="en-US" smtClean="0"/>
              <a:pPr/>
              <a:t>‹#›</a:t>
            </a:fld>
            <a:endParaRPr kumimoji="0"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4213AF-26F6-41FA-8D85-E2C5388D6E58}" type="datetimeFigureOut">
              <a:rPr lang="en-US" smtClean="0"/>
              <a:pPr/>
              <a:t>12/21/2022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p>
            <a:fld id="{544213AF-26F6-41FA-8D85-E2C5388D6E58}" type="datetimeFigureOut">
              <a:rPr lang="en-US" smtClean="0"/>
              <a:pPr/>
              <a:t>12/21/2022</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D5BBC35B-A44B-4119-B8DA-DE9E3DFADA20}"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44213AF-26F6-41FA-8D85-E2C5388D6E58}" type="datetimeFigureOut">
              <a:rPr lang="en-US" smtClean="0"/>
              <a:pPr/>
              <a:t>12/21/2022</a:t>
            </a:fld>
            <a:endParaRPr lang="en-US">
              <a:solidFill>
                <a:schemeClr val="tx1"/>
              </a:solidFill>
            </a:endParaRPr>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kumimoji="0"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5BBC35B-A44B-4119-B8DA-DE9E3DFADA20}" type="slidenum">
              <a:rPr kumimoji="0" lang="en-US" smtClean="0"/>
              <a:pPr/>
              <a:t>‹#›</a:t>
            </a:fld>
            <a:endParaRPr kumimoji="0" lang="en-US">
              <a:solidFill>
                <a:schemeClr val="tx1"/>
              </a:solidFill>
            </a:endParaRPr>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7">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544213AF-26F6-41FA-8D85-E2C5388D6E58}" type="datetimeFigureOut">
              <a:rPr lang="en-US" smtClean="0"/>
              <a:pPr/>
              <a:t>12/21/2022</a:t>
            </a:fld>
            <a:endParaRPr lang="en-US" sz="1000" dirty="0">
              <a:solidFill>
                <a:schemeClr val="tx1"/>
              </a:solidFill>
            </a:endParaRPr>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29"/>
          <p:cNvSpPr txBox="1">
            <a:spLocks noGrp="1"/>
          </p:cNvSpPr>
          <p:nvPr>
            <p:ph type="ctrTitle"/>
          </p:nvPr>
        </p:nvSpPr>
        <p:spPr>
          <a:xfrm>
            <a:off x="3949037" y="1343943"/>
            <a:ext cx="4899056" cy="172729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solidFill>
                  <a:srgbClr val="7030A0"/>
                </a:solidFill>
              </a:rPr>
              <a:t> </a:t>
            </a:r>
            <a:r>
              <a:rPr lang="en" sz="3200" dirty="0">
                <a:solidFill>
                  <a:srgbClr val="7030A0"/>
                </a:solidFill>
                <a:latin typeface="Times New Roman" panose="02020603050405020304" pitchFamily="18" charset="0"/>
                <a:cs typeface="Times New Roman" panose="02020603050405020304" pitchFamily="18" charset="0"/>
              </a:rPr>
              <a:t>WINDOWS                                                                              BYPASSING AUTHENTICATION</a:t>
            </a:r>
            <a:endParaRPr sz="3200" dirty="0">
              <a:solidFill>
                <a:srgbClr val="7030A0"/>
              </a:solidFill>
              <a:latin typeface="Times New Roman" panose="02020603050405020304" pitchFamily="18" charset="0"/>
              <a:cs typeface="Times New Roman" panose="02020603050405020304" pitchFamily="18" charset="0"/>
            </a:endParaRPr>
          </a:p>
        </p:txBody>
      </p:sp>
      <p:sp>
        <p:nvSpPr>
          <p:cNvPr id="160" name="Google Shape;160;p29"/>
          <p:cNvSpPr txBox="1">
            <a:spLocks noGrp="1"/>
          </p:cNvSpPr>
          <p:nvPr>
            <p:ph type="subTitle" idx="1"/>
          </p:nvPr>
        </p:nvSpPr>
        <p:spPr>
          <a:xfrm>
            <a:off x="5255942" y="4215163"/>
            <a:ext cx="4430751" cy="296708"/>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u="sng" dirty="0">
                <a:solidFill>
                  <a:schemeClr val="lt2"/>
                </a:solidFill>
              </a:rPr>
              <a:t>Guide Name:</a:t>
            </a:r>
          </a:p>
          <a:p>
            <a:pPr marL="0" lvl="0" indent="0" algn="l" rtl="0">
              <a:spcBef>
                <a:spcPts val="0"/>
              </a:spcBef>
              <a:spcAft>
                <a:spcPts val="0"/>
              </a:spcAft>
              <a:buNone/>
            </a:pPr>
            <a:r>
              <a:rPr lang="en" sz="2400" dirty="0">
                <a:solidFill>
                  <a:schemeClr val="lt2"/>
                </a:solidFill>
              </a:rPr>
              <a:t>             Mr.Prabanjan </a:t>
            </a:r>
            <a:endParaRPr sz="2400" dirty="0">
              <a:solidFill>
                <a:schemeClr val="lt2"/>
              </a:solidFill>
            </a:endParaRPr>
          </a:p>
        </p:txBody>
      </p:sp>
      <p:grpSp>
        <p:nvGrpSpPr>
          <p:cNvPr id="161" name="Google Shape;161;p29"/>
          <p:cNvGrpSpPr/>
          <p:nvPr/>
        </p:nvGrpSpPr>
        <p:grpSpPr>
          <a:xfrm>
            <a:off x="247598" y="348984"/>
            <a:ext cx="2950342" cy="3585155"/>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974" y="630510"/>
            <a:ext cx="3655741" cy="514348"/>
          </a:xfrm>
        </p:spPr>
        <p:txBody>
          <a:bodyPr>
            <a:noAutofit/>
          </a:bodyPr>
          <a:lstStyle/>
          <a:p>
            <a:r>
              <a:rPr lang="en-US" sz="3600" dirty="0">
                <a:solidFill>
                  <a:srgbClr val="7030A0"/>
                </a:solidFill>
                <a:latin typeface="Times New Roman" panose="02020603050405020304" pitchFamily="18" charset="0"/>
                <a:cs typeface="Times New Roman" panose="02020603050405020304" pitchFamily="18" charset="0"/>
              </a:rPr>
              <a:t>WEAKNESS:</a:t>
            </a:r>
            <a:endParaRPr lang="en-US"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025911" y="1568605"/>
            <a:ext cx="7545659" cy="1925444"/>
          </a:xfrm>
        </p:spPr>
        <p:txBody>
          <a:bodyPr>
            <a:noAutofit/>
          </a:bodyPr>
          <a:lstStyle/>
          <a:p>
            <a:pPr marL="457200" indent="-45720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An Attacker With Clear Intension And Purpose To Steal Information From a Specific </a:t>
            </a:r>
            <a:r>
              <a:rPr lang="en-US" sz="1600" dirty="0" err="1">
                <a:latin typeface="Times New Roman" panose="02020603050405020304" pitchFamily="18" charset="0"/>
                <a:cs typeface="Times New Roman" panose="02020603050405020304" pitchFamily="18" charset="0"/>
              </a:rPr>
              <a:t>Organisation</a:t>
            </a:r>
            <a:r>
              <a:rPr lang="en-US" sz="1600" dirty="0">
                <a:latin typeface="Times New Roman" panose="02020603050405020304" pitchFamily="18" charset="0"/>
                <a:cs typeface="Times New Roman" panose="02020603050405020304" pitchFamily="18" charset="0"/>
              </a:rPr>
              <a:t> or a person</a:t>
            </a:r>
          </a:p>
          <a:p>
            <a:pPr marL="457200" indent="-457200" algn="l">
              <a:buFont typeface="Wingdings" panose="05000000000000000000" pitchFamily="2" charset="2"/>
              <a:buChar char="q"/>
            </a:pPr>
            <a:endParaRPr lang="en-US" sz="16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Privacy Is The main </a:t>
            </a:r>
            <a:r>
              <a:rPr lang="en-US" sz="1600" dirty="0" err="1">
                <a:latin typeface="Times New Roman" panose="02020603050405020304" pitchFamily="18" charset="0"/>
                <a:cs typeface="Times New Roman" panose="02020603050405020304" pitchFamily="18" charset="0"/>
              </a:rPr>
              <a:t>Consern</a:t>
            </a:r>
            <a:r>
              <a:rPr lang="en-US" sz="1600" dirty="0">
                <a:latin typeface="Times New Roman" panose="02020603050405020304" pitchFamily="18" charset="0"/>
                <a:cs typeface="Times New Roman" panose="02020603050405020304" pitchFamily="18" charset="0"/>
              </a:rPr>
              <a:t> For Windows.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1985" y="642110"/>
            <a:ext cx="7276172" cy="454877"/>
          </a:xfrm>
        </p:spPr>
        <p:txBody>
          <a:bodyPr>
            <a:normAutofit fontScale="90000"/>
          </a:bodyPr>
          <a:lstStyle/>
          <a:p>
            <a:pPr algn="l"/>
            <a:r>
              <a:rPr lang="en-US" sz="2800" dirty="0">
                <a:solidFill>
                  <a:srgbClr val="7030A0"/>
                </a:solidFill>
                <a:latin typeface="Times New Roman" panose="02020603050405020304" pitchFamily="18" charset="0"/>
                <a:cs typeface="Times New Roman" panose="02020603050405020304" pitchFamily="18" charset="0"/>
              </a:rPr>
              <a:t>OPPORTUNITIES:</a:t>
            </a:r>
          </a:p>
        </p:txBody>
      </p:sp>
      <p:sp>
        <p:nvSpPr>
          <p:cNvPr id="3" name="Subtitle 2"/>
          <p:cNvSpPr>
            <a:spLocks noGrp="1"/>
          </p:cNvSpPr>
          <p:nvPr>
            <p:ph type="subTitle" idx="1"/>
          </p:nvPr>
        </p:nvSpPr>
        <p:spPr>
          <a:xfrm>
            <a:off x="862361" y="1590907"/>
            <a:ext cx="7595839" cy="2017576"/>
          </a:xfrm>
        </p:spPr>
        <p:txBody>
          <a:bodyPr>
            <a:normAutofit/>
          </a:bodyPr>
          <a:lstStyle/>
          <a:p>
            <a:pPr marL="285750" indent="-285750" algn="l">
              <a:buFont typeface="Wingdings" panose="05000000000000000000" pitchFamily="2" charset="2"/>
              <a:buChar char="q"/>
            </a:pPr>
            <a:r>
              <a:rPr lang="en-US" sz="1600" dirty="0"/>
              <a:t>By doing Windows Bypassing we get to know the vulnerabilities.</a:t>
            </a:r>
          </a:p>
          <a:p>
            <a:pPr algn="l"/>
            <a:endParaRPr lang="en-US" sz="1600" dirty="0"/>
          </a:p>
          <a:p>
            <a:pPr marL="285750" indent="-285750" algn="l">
              <a:buFont typeface="Wingdings" panose="05000000000000000000" pitchFamily="2" charset="2"/>
              <a:buChar char="q"/>
            </a:pPr>
            <a:r>
              <a:rPr lang="en-US" sz="1600" dirty="0"/>
              <a:t>We will be checking the security considerations.</a:t>
            </a:r>
          </a:p>
          <a:p>
            <a:pPr algn="l"/>
            <a:endParaRPr lang="en-US" sz="1600" dirty="0"/>
          </a:p>
          <a:p>
            <a:pPr marL="285750" indent="-285750" algn="l">
              <a:buFont typeface="Wingdings" panose="05000000000000000000" pitchFamily="2" charset="2"/>
              <a:buChar char="q"/>
            </a:pPr>
            <a:r>
              <a:rPr lang="en-US" sz="1600" dirty="0"/>
              <a:t>There will be potential impact.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673" y="630510"/>
            <a:ext cx="5120268" cy="789412"/>
          </a:xfrm>
        </p:spPr>
        <p:txBody>
          <a:bodyPr>
            <a:normAutofit/>
          </a:bodyPr>
          <a:lstStyle/>
          <a:p>
            <a:pPr algn="l"/>
            <a:r>
              <a:rPr lang="en-US" sz="2800" dirty="0">
                <a:solidFill>
                  <a:srgbClr val="7030A0"/>
                </a:solidFill>
                <a:latin typeface="Times New Roman" panose="02020603050405020304" pitchFamily="18" charset="0"/>
                <a:cs typeface="Times New Roman" panose="02020603050405020304" pitchFamily="18" charset="0"/>
              </a:rPr>
              <a:t>    THREATS:</a:t>
            </a:r>
          </a:p>
        </p:txBody>
      </p:sp>
      <p:sp>
        <p:nvSpPr>
          <p:cNvPr id="3" name="Subtitle 2"/>
          <p:cNvSpPr>
            <a:spLocks noGrp="1"/>
          </p:cNvSpPr>
          <p:nvPr>
            <p:ph type="subTitle" idx="1"/>
          </p:nvPr>
        </p:nvSpPr>
        <p:spPr>
          <a:xfrm>
            <a:off x="929268" y="1955179"/>
            <a:ext cx="7813288" cy="1219201"/>
          </a:xfrm>
        </p:spPr>
        <p:txBody>
          <a:bodyPr>
            <a:normAutofit/>
          </a:bodyPr>
          <a:lstStyle/>
          <a:p>
            <a:pPr marL="285750" indent="-285750" algn="l">
              <a:buFont typeface="Wingdings" panose="05000000000000000000" pitchFamily="2" charset="2"/>
              <a:buChar char="q"/>
            </a:pPr>
            <a:r>
              <a:rPr lang="en-US" sz="1600" dirty="0"/>
              <a:t>You can use hard disk encryption software like </a:t>
            </a:r>
            <a:r>
              <a:rPr lang="en-US" sz="1600" dirty="0" err="1"/>
              <a:t>FileVault</a:t>
            </a:r>
            <a:r>
              <a:rPr lang="en-US" sz="1600" dirty="0"/>
              <a:t> (Apple)/</a:t>
            </a:r>
            <a:r>
              <a:rPr lang="en-US" sz="1600" dirty="0" err="1"/>
              <a:t>Bitlocker</a:t>
            </a:r>
            <a:r>
              <a:rPr lang="en-US" sz="1600" dirty="0"/>
              <a:t> (Microsoft) / TrueCrypt or set BIOS/UEFI password in order to stop other people from using Kon-Boot on your computer.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iagram&#10;&#10;Description automatically generated">
            <a:extLst>
              <a:ext uri="{FF2B5EF4-FFF2-40B4-BE49-F238E27FC236}">
                <a16:creationId xmlns:a16="http://schemas.microsoft.com/office/drawing/2014/main" id="{DBCC5069-7DBE-6622-F12F-F76E4E448D7C}"/>
              </a:ext>
            </a:extLst>
          </p:cNvPr>
          <p:cNvPicPr>
            <a:picLocks noGrp="1" noChangeAspect="1"/>
          </p:cNvPicPr>
          <p:nvPr>
            <p:ph idx="1"/>
          </p:nvPr>
        </p:nvPicPr>
        <p:blipFill>
          <a:blip r:embed="rId2"/>
          <a:stretch>
            <a:fillRect/>
          </a:stretch>
        </p:blipFill>
        <p:spPr>
          <a:xfrm>
            <a:off x="1672684" y="1241649"/>
            <a:ext cx="5630702" cy="3218839"/>
          </a:xfrm>
          <a:prstGeom prst="rect">
            <a:avLst/>
          </a:prstGeom>
          <a:ln>
            <a:noFill/>
          </a:ln>
          <a:effectLst>
            <a:softEdge rad="112500"/>
          </a:effectLst>
        </p:spPr>
      </p:pic>
      <p:sp>
        <p:nvSpPr>
          <p:cNvPr id="4" name="Title 3">
            <a:extLst>
              <a:ext uri="{FF2B5EF4-FFF2-40B4-BE49-F238E27FC236}">
                <a16:creationId xmlns:a16="http://schemas.microsoft.com/office/drawing/2014/main" id="{82F9322B-AD57-4C47-DF7A-85F8839E5E7D}"/>
              </a:ext>
            </a:extLst>
          </p:cNvPr>
          <p:cNvSpPr>
            <a:spLocks noGrp="1"/>
          </p:cNvSpPr>
          <p:nvPr>
            <p:ph type="title"/>
          </p:nvPr>
        </p:nvSpPr>
        <p:spPr/>
        <p:txBody>
          <a:bodyPr/>
          <a:lstStyle/>
          <a:p>
            <a:r>
              <a:rPr lang="en-US" dirty="0">
                <a:solidFill>
                  <a:srgbClr val="7030A0"/>
                </a:solidFill>
              </a:rPr>
              <a:t>ARCHITECTURE: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22360F-DF74-32E1-981F-3EF49FD10943}"/>
              </a:ext>
            </a:extLst>
          </p:cNvPr>
          <p:cNvSpPr>
            <a:spLocks noGrp="1"/>
          </p:cNvSpPr>
          <p:nvPr>
            <p:ph idx="1"/>
          </p:nvPr>
        </p:nvSpPr>
        <p:spPr>
          <a:xfrm>
            <a:off x="382859" y="1198901"/>
            <a:ext cx="7917366" cy="3454875"/>
          </a:xfrm>
        </p:spPr>
        <p:txBody>
          <a:bodyPr>
            <a:normAutofit/>
          </a:bodyPr>
          <a:lstStyle/>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The source code of Kon-boot has not been published by its author so it is not known what it does exactly to hack the operating system.</a:t>
            </a:r>
          </a:p>
          <a:p>
            <a:pPr marL="109728" indent="0">
              <a:buNone/>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However some hypothesis can be made based on known technologies to determine how it works. In general, </a:t>
            </a:r>
            <a:r>
              <a:rPr lang="en-US" sz="1600" dirty="0" err="1">
                <a:latin typeface="Times New Roman" panose="02020603050405020304" pitchFamily="18" charset="0"/>
                <a:cs typeface="Times New Roman" panose="02020603050405020304" pitchFamily="18" charset="0"/>
              </a:rPr>
              <a:t>bootkits</a:t>
            </a:r>
            <a:r>
              <a:rPr lang="en-US" sz="1600" dirty="0">
                <a:latin typeface="Times New Roman" panose="02020603050405020304" pitchFamily="18" charset="0"/>
                <a:cs typeface="Times New Roman" panose="02020603050405020304" pitchFamily="18" charset="0"/>
              </a:rPr>
              <a:t> basically hook the 0x13 interruption routine that is usually provided by the BIOS of the computer.</a:t>
            </a:r>
          </a:p>
          <a:p>
            <a:pPr marL="109728" indent="0">
              <a:buNone/>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The role of this routine is to read sectors from the hard disk and to load them into a given location in RAM memory.</a:t>
            </a:r>
          </a:p>
          <a:p>
            <a:pPr marL="109728" indent="0">
              <a:buNone/>
            </a:pP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 By hooking this routine, </a:t>
            </a:r>
            <a:r>
              <a:rPr lang="en-US" sz="1600" dirty="0" err="1">
                <a:latin typeface="Times New Roman" panose="02020603050405020304" pitchFamily="18" charset="0"/>
                <a:cs typeface="Times New Roman" panose="02020603050405020304" pitchFamily="18" charset="0"/>
              </a:rPr>
              <a:t>bootkits</a:t>
            </a:r>
            <a:r>
              <a:rPr lang="en-US" sz="1600" dirty="0">
                <a:latin typeface="Times New Roman" panose="02020603050405020304" pitchFamily="18" charset="0"/>
                <a:cs typeface="Times New Roman" panose="02020603050405020304" pitchFamily="18" charset="0"/>
              </a:rPr>
              <a:t> such as Kon-boot or </a:t>
            </a:r>
            <a:r>
              <a:rPr lang="en-US" sz="1600" dirty="0" err="1">
                <a:latin typeface="Times New Roman" panose="02020603050405020304" pitchFamily="18" charset="0"/>
                <a:cs typeface="Times New Roman" panose="02020603050405020304" pitchFamily="18" charset="0"/>
              </a:rPr>
              <a:t>Vbootkit</a:t>
            </a:r>
            <a:r>
              <a:rPr lang="en-US" sz="1600" dirty="0">
                <a:latin typeface="Times New Roman" panose="02020603050405020304" pitchFamily="18" charset="0"/>
                <a:cs typeface="Times New Roman" panose="02020603050405020304" pitchFamily="18" charset="0"/>
              </a:rPr>
              <a:t> modify directly the code of the operating system when it is copied into main memory, just before its execution.</a:t>
            </a:r>
          </a:p>
        </p:txBody>
      </p:sp>
      <p:sp>
        <p:nvSpPr>
          <p:cNvPr id="3" name="Title 2">
            <a:extLst>
              <a:ext uri="{FF2B5EF4-FFF2-40B4-BE49-F238E27FC236}">
                <a16:creationId xmlns:a16="http://schemas.microsoft.com/office/drawing/2014/main" id="{87B7377C-6C8E-74C0-F3FE-2478D1148710}"/>
              </a:ext>
            </a:extLst>
          </p:cNvPr>
          <p:cNvSpPr>
            <a:spLocks noGrp="1"/>
          </p:cNvSpPr>
          <p:nvPr>
            <p:ph type="title"/>
          </p:nvPr>
        </p:nvSpPr>
        <p:spPr>
          <a:xfrm>
            <a:off x="906966" y="205979"/>
            <a:ext cx="7779834" cy="857250"/>
          </a:xfrm>
        </p:spPr>
        <p:txBody>
          <a:bodyPr>
            <a:normAutofit/>
          </a:bodyPr>
          <a:lstStyle/>
          <a:p>
            <a:r>
              <a:rPr lang="en-US" sz="3600" dirty="0">
                <a:solidFill>
                  <a:srgbClr val="7030A0"/>
                </a:solidFill>
                <a:latin typeface="Times New Roman" panose="02020603050405020304" pitchFamily="18" charset="0"/>
                <a:cs typeface="Times New Roman" panose="02020603050405020304" pitchFamily="18" charset="0"/>
              </a:rPr>
              <a:t>WORKING:</a:t>
            </a:r>
          </a:p>
        </p:txBody>
      </p:sp>
    </p:spTree>
    <p:extLst>
      <p:ext uri="{BB962C8B-B14F-4D97-AF65-F5344CB8AC3E}">
        <p14:creationId xmlns:p14="http://schemas.microsoft.com/office/powerpoint/2010/main" val="946558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7D100-B217-E486-C368-B044AEFF700D}"/>
              </a:ext>
            </a:extLst>
          </p:cNvPr>
          <p:cNvSpPr>
            <a:spLocks noGrp="1"/>
          </p:cNvSpPr>
          <p:nvPr>
            <p:ph type="title"/>
          </p:nvPr>
        </p:nvSpPr>
        <p:spPr/>
        <p:txBody>
          <a:bodyPr/>
          <a:lstStyle/>
          <a:p>
            <a:r>
              <a:rPr lang="en-US" dirty="0">
                <a:solidFill>
                  <a:srgbClr val="7030A0"/>
                </a:solidFill>
              </a:rPr>
              <a:t>EXECUTION:</a:t>
            </a:r>
          </a:p>
        </p:txBody>
      </p:sp>
      <p:pic>
        <p:nvPicPr>
          <p:cNvPr id="4" name="Content Placeholder 3">
            <a:extLst>
              <a:ext uri="{FF2B5EF4-FFF2-40B4-BE49-F238E27FC236}">
                <a16:creationId xmlns:a16="http://schemas.microsoft.com/office/drawing/2014/main" id="{87E88689-A962-1E1C-0219-4E4B0C33A4A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237" t="30114" r="30780" b="32748"/>
          <a:stretch/>
        </p:blipFill>
        <p:spPr bwMode="auto">
          <a:xfrm>
            <a:off x="148684" y="1690039"/>
            <a:ext cx="4345986" cy="2390232"/>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E7C0D9C1-C7D8-1D04-4790-FE0C992712C4}"/>
              </a:ext>
            </a:extLst>
          </p:cNvPr>
          <p:cNvSpPr txBox="1"/>
          <p:nvPr/>
        </p:nvSpPr>
        <p:spPr>
          <a:xfrm>
            <a:off x="1011043" y="1063229"/>
            <a:ext cx="7620001" cy="338554"/>
          </a:xfrm>
          <a:prstGeom prst="rect">
            <a:avLst/>
          </a:prstGeom>
          <a:noFill/>
        </p:spPr>
        <p:txBody>
          <a:bodyPr wrap="square">
            <a:spAutoFit/>
          </a:bodyPr>
          <a:lstStyle/>
          <a:p>
            <a:pPr marL="285750" indent="-285750">
              <a:buFont typeface="Wingdings" panose="05000000000000000000" pitchFamily="2" charset="2"/>
              <a:buChar char="q"/>
            </a:pPr>
            <a:r>
              <a:rPr lang="en-US" sz="1600" dirty="0">
                <a:effectLst/>
                <a:latin typeface="Times New Roman" panose="02020603050405020304" pitchFamily="18" charset="0"/>
                <a:ea typeface="Times New Roman" panose="02020603050405020304" pitchFamily="18" charset="0"/>
              </a:rPr>
              <a:t>After installing Kon-boot software to the USB, insert the USB to the locked system.</a:t>
            </a:r>
            <a:endParaRPr lang="en-IN" sz="1600" dirty="0">
              <a:effectLst/>
              <a:latin typeface="Arial" panose="020B0604020202020204" pitchFamily="34" charset="0"/>
              <a:ea typeface="Arial" panose="020B0604020202020204" pitchFamily="34" charset="0"/>
            </a:endParaRPr>
          </a:p>
        </p:txBody>
      </p:sp>
      <p:pic>
        <p:nvPicPr>
          <p:cNvPr id="2" name="Content Placeholder 3">
            <a:extLst>
              <a:ext uri="{FF2B5EF4-FFF2-40B4-BE49-F238E27FC236}">
                <a16:creationId xmlns:a16="http://schemas.microsoft.com/office/drawing/2014/main" id="{18423226-5DF5-4131-CE33-FEE6A93E9BA0}"/>
              </a:ext>
            </a:extLst>
          </p:cNvPr>
          <p:cNvPicPr>
            <a:picLocks noChangeAspect="1"/>
          </p:cNvPicPr>
          <p:nvPr/>
        </p:nvPicPr>
        <p:blipFill rotWithShape="1">
          <a:blip r:embed="rId3">
            <a:extLst>
              <a:ext uri="{28A0092B-C50C-407E-A947-70E740481C1C}">
                <a14:useLocalDpi xmlns:a14="http://schemas.microsoft.com/office/drawing/2010/main" val="0"/>
              </a:ext>
            </a:extLst>
          </a:blip>
          <a:srcRect l="31446" t="31013" r="31426" b="33354"/>
          <a:stretch/>
        </p:blipFill>
        <p:spPr bwMode="auto">
          <a:xfrm>
            <a:off x="4649329" y="1690039"/>
            <a:ext cx="4345987" cy="234618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292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CAD74F-593E-7D4E-932C-F7C78ACA9DAD}"/>
              </a:ext>
            </a:extLst>
          </p:cNvPr>
          <p:cNvSpPr>
            <a:spLocks noGrp="1"/>
          </p:cNvSpPr>
          <p:nvPr>
            <p:ph idx="1"/>
          </p:nvPr>
        </p:nvSpPr>
        <p:spPr>
          <a:xfrm>
            <a:off x="548268" y="1919199"/>
            <a:ext cx="8701668" cy="1305101"/>
          </a:xfrm>
        </p:spPr>
        <p:txBody>
          <a:bodyPr>
            <a:normAutofit/>
          </a:bodyPr>
          <a:lstStyle/>
          <a:p>
            <a:pPr>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IT IS IMPORTANT TO ENABLE SECURITY FUNCTIONS, BUT TO IMPLEMENTMULTI</a:t>
            </a:r>
          </a:p>
          <a:p>
            <a:pPr marL="109728" indent="0">
              <a:buNone/>
            </a:pPr>
            <a:r>
              <a:rPr lang="en-US" sz="1600" dirty="0">
                <a:latin typeface="Times New Roman" panose="02020603050405020304" pitchFamily="18" charset="0"/>
                <a:cs typeface="Times New Roman" panose="02020603050405020304" pitchFamily="18" charset="0"/>
              </a:rPr>
              <a:t>LAYERED  DEFENCE, SUCH AS STRENGTHENING MONITORING, THISCAN DECREASE</a:t>
            </a:r>
          </a:p>
          <a:p>
            <a:pPr marL="109728" indent="0">
              <a:buNone/>
            </a:pPr>
            <a:r>
              <a:rPr lang="en-US" sz="1600" dirty="0">
                <a:latin typeface="Times New Roman" panose="02020603050405020304" pitchFamily="18" charset="0"/>
                <a:cs typeface="Times New Roman" panose="02020603050405020304" pitchFamily="18" charset="0"/>
              </a:rPr>
              <a:t>THE CHANCE OF    BYPASSING WINDOWS</a:t>
            </a:r>
          </a:p>
        </p:txBody>
      </p:sp>
      <p:sp>
        <p:nvSpPr>
          <p:cNvPr id="3" name="Title 2">
            <a:extLst>
              <a:ext uri="{FF2B5EF4-FFF2-40B4-BE49-F238E27FC236}">
                <a16:creationId xmlns:a16="http://schemas.microsoft.com/office/drawing/2014/main" id="{60DF0B33-D9A7-FD0A-37C4-880B63960AB3}"/>
              </a:ext>
            </a:extLst>
          </p:cNvPr>
          <p:cNvSpPr>
            <a:spLocks noGrp="1"/>
          </p:cNvSpPr>
          <p:nvPr>
            <p:ph type="title"/>
          </p:nvPr>
        </p:nvSpPr>
        <p:spPr>
          <a:xfrm>
            <a:off x="263912" y="555384"/>
            <a:ext cx="8229600" cy="857250"/>
          </a:xfrm>
        </p:spPr>
        <p:txBody>
          <a:bodyPr>
            <a:normAutofit/>
          </a:bodyPr>
          <a:lstStyle/>
          <a:p>
            <a:r>
              <a:rPr lang="en-US" sz="2800" dirty="0">
                <a:solidFill>
                  <a:srgbClr val="7030A0"/>
                </a:solidFill>
              </a:rPr>
              <a:t>CONCLUSION:</a:t>
            </a:r>
          </a:p>
        </p:txBody>
      </p:sp>
    </p:spTree>
    <p:extLst>
      <p:ext uri="{BB962C8B-B14F-4D97-AF65-F5344CB8AC3E}">
        <p14:creationId xmlns:p14="http://schemas.microsoft.com/office/powerpoint/2010/main" val="3278386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ank you, etiquette, business etiquette, etiquette expert, book, conference, speaker, Julie Blais Comeau, conférence, étiquette, étiquette professionnelle, training, formation, étiquette des affaires, livre">
            <a:extLst>
              <a:ext uri="{FF2B5EF4-FFF2-40B4-BE49-F238E27FC236}">
                <a16:creationId xmlns:a16="http://schemas.microsoft.com/office/drawing/2014/main" id="{979AE942-78AA-4AE9-8E65-78F365223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387" y="839594"/>
            <a:ext cx="6148085" cy="3464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8811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2CD9E-F851-8624-8B85-B6875C2D6C30}"/>
              </a:ext>
            </a:extLst>
          </p:cNvPr>
          <p:cNvSpPr>
            <a:spLocks noGrp="1"/>
          </p:cNvSpPr>
          <p:nvPr>
            <p:ph idx="1"/>
          </p:nvPr>
        </p:nvSpPr>
        <p:spPr>
          <a:xfrm>
            <a:off x="721112" y="1747025"/>
            <a:ext cx="7876478" cy="3278834"/>
          </a:xfrm>
        </p:spPr>
        <p:txBody>
          <a:bodyPr>
            <a:normAutofit/>
          </a:bodyPr>
          <a:lstStyle/>
          <a:p>
            <a:pPr marL="0" lvl="0" indent="0" algn="l" rtl="0">
              <a:lnSpc>
                <a:spcPct val="115000"/>
              </a:lnSpc>
              <a:spcBef>
                <a:spcPts val="0"/>
              </a:spcBef>
              <a:spcAft>
                <a:spcPts val="1600"/>
              </a:spcAft>
              <a:buNone/>
            </a:pPr>
            <a:r>
              <a:rPr lang="pt-BR" sz="1600" dirty="0">
                <a:solidFill>
                  <a:schemeClr val="tx1"/>
                </a:solidFill>
                <a:latin typeface="Times New Roman" panose="02020603050405020304" pitchFamily="18" charset="0"/>
                <a:ea typeface="Viga"/>
                <a:cs typeface="Times New Roman" panose="02020603050405020304" pitchFamily="18" charset="0"/>
                <a:sym typeface="Viga"/>
              </a:rPr>
              <a:t>       1.Meesala Jaswanth        -    20R21A6218</a:t>
            </a:r>
          </a:p>
          <a:p>
            <a:pPr marL="109728" lvl="0" indent="0">
              <a:lnSpc>
                <a:spcPct val="115000"/>
              </a:lnSpc>
              <a:spcAft>
                <a:spcPts val="1600"/>
              </a:spcAft>
              <a:buNone/>
            </a:pPr>
            <a:r>
              <a:rPr lang="pt-BR" sz="1600" dirty="0">
                <a:solidFill>
                  <a:schemeClr val="tx1"/>
                </a:solidFill>
                <a:latin typeface="Times New Roman" panose="02020603050405020304" pitchFamily="18" charset="0"/>
                <a:ea typeface="Viga"/>
                <a:cs typeface="Times New Roman" panose="02020603050405020304" pitchFamily="18" charset="0"/>
                <a:sym typeface="Viga"/>
              </a:rPr>
              <a:t>     2. Eligeti Harshitha          -    20R21A6212</a:t>
            </a:r>
          </a:p>
          <a:p>
            <a:pPr marL="109728" lvl="0" indent="0">
              <a:lnSpc>
                <a:spcPct val="115000"/>
              </a:lnSpc>
              <a:spcAft>
                <a:spcPts val="1600"/>
              </a:spcAft>
              <a:buNone/>
            </a:pPr>
            <a:r>
              <a:rPr lang="pt-BR" sz="1600" dirty="0">
                <a:solidFill>
                  <a:schemeClr val="tx1"/>
                </a:solidFill>
                <a:latin typeface="Times New Roman" panose="02020603050405020304" pitchFamily="18" charset="0"/>
                <a:ea typeface="Viga"/>
                <a:cs typeface="Times New Roman" panose="02020603050405020304" pitchFamily="18" charset="0"/>
                <a:sym typeface="Viga"/>
              </a:rPr>
              <a:t>     3. Aerolla Ruben             -    20R21A6203</a:t>
            </a:r>
          </a:p>
          <a:p>
            <a:pPr marL="109728" lvl="0" indent="0">
              <a:lnSpc>
                <a:spcPct val="115000"/>
              </a:lnSpc>
              <a:spcAft>
                <a:spcPts val="1600"/>
              </a:spcAft>
              <a:buNone/>
            </a:pPr>
            <a:r>
              <a:rPr lang="pt-BR" sz="1600" dirty="0">
                <a:solidFill>
                  <a:schemeClr val="tx1"/>
                </a:solidFill>
                <a:latin typeface="Times New Roman" panose="02020603050405020304" pitchFamily="18" charset="0"/>
                <a:ea typeface="Viga"/>
                <a:cs typeface="Times New Roman" panose="02020603050405020304" pitchFamily="18" charset="0"/>
                <a:sym typeface="Viga"/>
              </a:rPr>
              <a:t>     4. A. Bhuvann Reddy      -    20R21A6201</a:t>
            </a:r>
          </a:p>
          <a:p>
            <a:endParaRPr lang="en-US" sz="1600" dirty="0"/>
          </a:p>
        </p:txBody>
      </p:sp>
      <p:sp>
        <p:nvSpPr>
          <p:cNvPr id="297" name="Google Shape;297;p3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MEMBERS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graphicFrame>
        <p:nvGraphicFramePr>
          <p:cNvPr id="41" name="Text Placeholder 38">
            <a:extLst>
              <a:ext uri="{FF2B5EF4-FFF2-40B4-BE49-F238E27FC236}">
                <a16:creationId xmlns:a16="http://schemas.microsoft.com/office/drawing/2014/main" id="{9AAB10D1-6ACC-18E3-BA76-5FA9878EFD7A}"/>
              </a:ext>
            </a:extLst>
          </p:cNvPr>
          <p:cNvGraphicFramePr>
            <a:graphicFrameLocks noGrp="1"/>
          </p:cNvGraphicFramePr>
          <p:nvPr>
            <p:ph idx="1"/>
            <p:extLst>
              <p:ext uri="{D42A27DB-BD31-4B8C-83A1-F6EECF244321}">
                <p14:modId xmlns:p14="http://schemas.microsoft.com/office/powerpoint/2010/main" val="805898085"/>
              </p:ext>
            </p:extLst>
          </p:nvPr>
        </p:nvGraphicFramePr>
        <p:xfrm>
          <a:off x="457200" y="1110997"/>
          <a:ext cx="8229600"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Title 31"/>
          <p:cNvSpPr>
            <a:spLocks noGrp="1"/>
          </p:cNvSpPr>
          <p:nvPr>
            <p:ph type="title"/>
          </p:nvPr>
        </p:nvSpPr>
        <p:spPr/>
        <p:txBody>
          <a:bodyPr>
            <a:normAutofit/>
          </a:bodyPr>
          <a:lstStyle/>
          <a:p>
            <a:r>
              <a:rPr lang="en-US" sz="3600" dirty="0">
                <a:solidFill>
                  <a:srgbClr val="7030A0"/>
                </a:solidFill>
              </a:rPr>
              <a:t>OBJECTIVE: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E02A-9E96-B5A4-D698-617B0F1FD8F1}"/>
              </a:ext>
            </a:extLst>
          </p:cNvPr>
          <p:cNvSpPr>
            <a:spLocks noGrp="1"/>
          </p:cNvSpPr>
          <p:nvPr>
            <p:ph type="title"/>
          </p:nvPr>
        </p:nvSpPr>
        <p:spPr/>
        <p:txBody>
          <a:bodyPr/>
          <a:lstStyle/>
          <a:p>
            <a:r>
              <a:rPr lang="en-US" sz="3600" dirty="0">
                <a:solidFill>
                  <a:srgbClr val="7030A0"/>
                </a:solidFill>
                <a:latin typeface="Times New Roman" panose="02020603050405020304" pitchFamily="18" charset="0"/>
                <a:cs typeface="Times New Roman" panose="02020603050405020304" pitchFamily="18" charset="0"/>
              </a:rPr>
              <a:t>ABSTRACT:</a:t>
            </a:r>
          </a:p>
        </p:txBody>
      </p:sp>
      <p:sp>
        <p:nvSpPr>
          <p:cNvPr id="3" name="Text Placeholder 2">
            <a:extLst>
              <a:ext uri="{FF2B5EF4-FFF2-40B4-BE49-F238E27FC236}">
                <a16:creationId xmlns:a16="http://schemas.microsoft.com/office/drawing/2014/main" id="{CCD62E0B-FB44-3641-8018-1C5794149AB9}"/>
              </a:ext>
            </a:extLst>
          </p:cNvPr>
          <p:cNvSpPr>
            <a:spLocks noGrp="1"/>
          </p:cNvSpPr>
          <p:nvPr>
            <p:ph type="body" idx="1"/>
          </p:nvPr>
        </p:nvSpPr>
        <p:spPr>
          <a:xfrm>
            <a:off x="838624" y="1868964"/>
            <a:ext cx="7466752" cy="1709854"/>
          </a:xfrm>
        </p:spPr>
        <p:txBody>
          <a:bodyPr/>
          <a:lstStyle/>
          <a:p>
            <a:r>
              <a:rPr lang="en-US" sz="1600" dirty="0">
                <a:latin typeface="Times New Roman" panose="02020603050405020304" pitchFamily="18" charset="0"/>
                <a:cs typeface="Times New Roman" panose="02020603050405020304" pitchFamily="18" charset="0"/>
              </a:rPr>
              <a:t>Windows Authentication Bypassing is an attack where attacker can go into others personal laptops or systems without knowing their password for their windows system. Bypassing is a thing which is not always detected and blocked, so it will be easy for the hacker to bypassing windows authentication without the victim known. This leads to gathering information from the target, intrusion into important servers stealing confidential information</a:t>
            </a:r>
          </a:p>
        </p:txBody>
      </p:sp>
    </p:spTree>
    <p:extLst>
      <p:ext uri="{BB962C8B-B14F-4D97-AF65-F5344CB8AC3E}">
        <p14:creationId xmlns:p14="http://schemas.microsoft.com/office/powerpoint/2010/main" val="1217100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rgbClr val="7030A0"/>
                </a:solidFill>
                <a:latin typeface="Times New Roman" panose="02020603050405020304" pitchFamily="18" charset="0"/>
                <a:cs typeface="Times New Roman" panose="02020603050405020304" pitchFamily="18" charset="0"/>
              </a:rPr>
              <a:t>EXISTING SYSTEM</a:t>
            </a:r>
          </a:p>
        </p:txBody>
      </p:sp>
      <p:sp>
        <p:nvSpPr>
          <p:cNvPr id="3" name="Subtitle 2"/>
          <p:cNvSpPr>
            <a:spLocks noGrp="1"/>
          </p:cNvSpPr>
          <p:nvPr>
            <p:ph type="body" idx="1"/>
          </p:nvPr>
        </p:nvSpPr>
        <p:spPr>
          <a:xfrm>
            <a:off x="626625" y="1453135"/>
            <a:ext cx="7368820" cy="2771000"/>
          </a:xfrm>
        </p:spPr>
        <p:txBody>
          <a:bodyPr>
            <a:normAutofit/>
          </a:bodyPr>
          <a:lstStyle/>
          <a:p>
            <a:pPr>
              <a:buFont typeface="Wingdings" pitchFamily="2" charset="2"/>
              <a:buChar char="v"/>
            </a:pPr>
            <a:r>
              <a:rPr lang="en-US" sz="1600" dirty="0">
                <a:latin typeface="Times New Roman" panose="02020603050405020304" pitchFamily="18" charset="0"/>
                <a:cs typeface="Times New Roman" panose="02020603050405020304" pitchFamily="18" charset="0"/>
              </a:rPr>
              <a:t>In Previous We had Different Types Of Methods That Can Be Used To Bypass Windows,  Such As:</a:t>
            </a:r>
          </a:p>
          <a:p>
            <a:pPr>
              <a:buNone/>
            </a:pP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                   1.  USB BOOT </a:t>
            </a:r>
          </a:p>
          <a:p>
            <a:pPr>
              <a:buNone/>
            </a:pPr>
            <a:r>
              <a:rPr lang="en-US" sz="1600" dirty="0">
                <a:latin typeface="Times New Roman" panose="02020603050405020304" pitchFamily="18" charset="0"/>
                <a:cs typeface="Times New Roman" panose="02020603050405020304" pitchFamily="18" charset="0"/>
              </a:rPr>
              <a:t>                   2.  CD BOOT</a:t>
            </a:r>
          </a:p>
          <a:p>
            <a:pPr>
              <a:buNone/>
            </a:pPr>
            <a:r>
              <a:rPr lang="en-US" sz="1600" dirty="0">
                <a:latin typeface="Times New Roman" panose="02020603050405020304" pitchFamily="18" charset="0"/>
                <a:cs typeface="Times New Roman" panose="02020603050405020304" pitchFamily="18" charset="0"/>
              </a:rPr>
              <a:t>                   3.  PC </a:t>
            </a:r>
            <a:r>
              <a:rPr lang="en-US" sz="1600" dirty="0" err="1">
                <a:latin typeface="Times New Roman" panose="02020603050405020304" pitchFamily="18" charset="0"/>
                <a:cs typeface="Times New Roman" panose="02020603050405020304" pitchFamily="18" charset="0"/>
              </a:rPr>
              <a:t>Unlocker</a:t>
            </a: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                   4.  </a:t>
            </a:r>
            <a:r>
              <a:rPr lang="en-US" sz="1600" dirty="0" err="1">
                <a:latin typeface="Times New Roman" panose="02020603050405020304" pitchFamily="18" charset="0"/>
                <a:cs typeface="Times New Roman" panose="02020603050405020304" pitchFamily="18" charset="0"/>
              </a:rPr>
              <a:t>iSeePassword</a:t>
            </a:r>
            <a:r>
              <a:rPr lang="en-US" sz="1600" dirty="0">
                <a:latin typeface="Times New Roman" panose="02020603050405020304" pitchFamily="18" charset="0"/>
                <a:cs typeface="Times New Roman" panose="02020603050405020304" pitchFamily="18" charset="0"/>
              </a:rPr>
              <a:t> - windows password </a:t>
            </a:r>
            <a:r>
              <a:rPr lang="en-US" sz="1600" dirty="0" err="1">
                <a:latin typeface="Times New Roman" panose="02020603050405020304" pitchFamily="18" charset="0"/>
                <a:cs typeface="Times New Roman" panose="02020603050405020304" pitchFamily="18" charset="0"/>
              </a:rPr>
              <a:t>revovery</a:t>
            </a:r>
            <a:r>
              <a:rPr lang="en-US" sz="1600" dirty="0">
                <a:latin typeface="Times New Roman" panose="02020603050405020304" pitchFamily="18" charset="0"/>
                <a:cs typeface="Times New Roman" panose="02020603050405020304" pitchFamily="18" charset="0"/>
              </a:rPr>
              <a:t> pro</a:t>
            </a:r>
          </a:p>
          <a:p>
            <a:pPr>
              <a:buNone/>
            </a:pPr>
            <a:r>
              <a:rPr lang="en-US" sz="1600" dirty="0">
                <a:latin typeface="Times New Roman" panose="02020603050405020304" pitchFamily="18" charset="0"/>
                <a:cs typeface="Times New Roman" panose="02020603050405020304" pitchFamily="18" charset="0"/>
              </a:rPr>
              <a:t>                   5.  John the ripper</a:t>
            </a:r>
          </a:p>
          <a:p>
            <a:pPr>
              <a:buNone/>
            </a:pPr>
            <a:r>
              <a:rPr lang="en-US" sz="1600" dirty="0">
                <a:latin typeface="Times New Roman" panose="02020603050405020304" pitchFamily="18" charset="0"/>
                <a:cs typeface="Times New Roman" panose="02020603050405020304" pitchFamily="18" charset="0"/>
              </a:rPr>
              <a:t>                   6.  </a:t>
            </a:r>
            <a:r>
              <a:rPr lang="en-US" sz="1600" dirty="0" err="1">
                <a:latin typeface="Times New Roman" panose="02020603050405020304" pitchFamily="18" charset="0"/>
                <a:cs typeface="Times New Roman" panose="02020603050405020304" pitchFamily="18" charset="0"/>
              </a:rPr>
              <a:t>iSunshare</a:t>
            </a:r>
            <a:r>
              <a:rPr lang="en-US" sz="1600" dirty="0">
                <a:latin typeface="Times New Roman" panose="02020603050405020304" pitchFamily="18" charset="0"/>
                <a:cs typeface="Times New Roman" panose="02020603050405020304" pitchFamily="18" charset="0"/>
              </a:rPr>
              <a:t> Windows 10 Password Genius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ctrTitle"/>
          </p:nvPr>
        </p:nvSpPr>
        <p:spPr>
          <a:xfrm>
            <a:off x="440473" y="422353"/>
            <a:ext cx="6978805" cy="8042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accent4"/>
                </a:solidFill>
              </a:rPr>
              <a:t>PROPOSED SYSTEM:</a:t>
            </a:r>
            <a:endParaRPr sz="3200" dirty="0">
              <a:solidFill>
                <a:schemeClr val="accent4"/>
              </a:solidFill>
            </a:endParaRPr>
          </a:p>
        </p:txBody>
      </p:sp>
      <p:sp>
        <p:nvSpPr>
          <p:cNvPr id="3" name="Subtitle 2">
            <a:extLst>
              <a:ext uri="{FF2B5EF4-FFF2-40B4-BE49-F238E27FC236}">
                <a16:creationId xmlns:a16="http://schemas.microsoft.com/office/drawing/2014/main" id="{6160617A-606A-B902-8326-13C3A7A27CE2}"/>
              </a:ext>
            </a:extLst>
          </p:cNvPr>
          <p:cNvSpPr>
            <a:spLocks noGrp="1"/>
          </p:cNvSpPr>
          <p:nvPr>
            <p:ph type="subTitle" idx="1"/>
          </p:nvPr>
        </p:nvSpPr>
        <p:spPr>
          <a:xfrm>
            <a:off x="579864" y="1226634"/>
            <a:ext cx="4244897" cy="349405"/>
          </a:xfrm>
        </p:spPr>
        <p:txBody>
          <a:bodyPr>
            <a:noAutofit/>
          </a:bodyPr>
          <a:lstStyle/>
          <a:p>
            <a:r>
              <a:rPr lang="en-US" sz="1600" dirty="0">
                <a:latin typeface="Times New Roman" panose="02020603050405020304" pitchFamily="18" charset="0"/>
                <a:cs typeface="Times New Roman" panose="02020603050405020304" pitchFamily="18" charset="0"/>
              </a:rPr>
              <a:t>The Main Objective Of the Proposed System is :</a:t>
            </a:r>
          </a:p>
          <a:p>
            <a:endParaRPr lang="en-US" sz="1600" dirty="0">
              <a:latin typeface="Times New Roman" panose="02020603050405020304" pitchFamily="18" charset="0"/>
              <a:cs typeface="Times New Roman" panose="02020603050405020304" pitchFamily="18" charset="0"/>
            </a:endParaRPr>
          </a:p>
        </p:txBody>
      </p:sp>
      <p:graphicFrame>
        <p:nvGraphicFramePr>
          <p:cNvPr id="521" name="TextBox 4">
            <a:extLst>
              <a:ext uri="{FF2B5EF4-FFF2-40B4-BE49-F238E27FC236}">
                <a16:creationId xmlns:a16="http://schemas.microsoft.com/office/drawing/2014/main" id="{0B13E668-D32E-6A6F-EA4A-1BF96C78B133}"/>
              </a:ext>
            </a:extLst>
          </p:cNvPr>
          <p:cNvGraphicFramePr/>
          <p:nvPr/>
        </p:nvGraphicFramePr>
        <p:xfrm>
          <a:off x="499945" y="1724722"/>
          <a:ext cx="6562493" cy="1600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634" name="Content Placeholder 633">
            <a:extLst>
              <a:ext uri="{FF2B5EF4-FFF2-40B4-BE49-F238E27FC236}">
                <a16:creationId xmlns:a16="http://schemas.microsoft.com/office/drawing/2014/main" id="{D8E055C3-BAB0-F721-C95A-C2CB5929D839}"/>
              </a:ext>
            </a:extLst>
          </p:cNvPr>
          <p:cNvSpPr>
            <a:spLocks noGrp="1"/>
          </p:cNvSpPr>
          <p:nvPr>
            <p:ph idx="1"/>
          </p:nvPr>
        </p:nvSpPr>
        <p:spPr>
          <a:xfrm>
            <a:off x="985024" y="1267113"/>
            <a:ext cx="6954644" cy="2843969"/>
          </a:xfrm>
        </p:spPr>
        <p:txBody>
          <a:bodyPr>
            <a:normAutofit/>
          </a:bodyPr>
          <a:lstStyle/>
          <a:p>
            <a:pPr marL="109728" indent="0">
              <a:buNone/>
            </a:pPr>
            <a:r>
              <a:rPr lang="en-US" sz="1600" dirty="0">
                <a:latin typeface="Times New Roman" panose="02020603050405020304" pitchFamily="18" charset="0"/>
                <a:cs typeface="Times New Roman" panose="02020603050405020304" pitchFamily="18" charset="0"/>
              </a:rPr>
              <a:t>The hardware requirements to perform windows authentication bypassing:</a:t>
            </a:r>
          </a:p>
          <a:p>
            <a:pPr marL="109728" indent="0">
              <a:buNone/>
            </a:pPr>
            <a:endParaRPr lang="en-US" sz="1600" dirty="0">
              <a:latin typeface="Times New Roman" panose="02020603050405020304" pitchFamily="18" charset="0"/>
              <a:cs typeface="Times New Roman" panose="02020603050405020304" pitchFamily="18" charset="0"/>
            </a:endParaRPr>
          </a:p>
          <a:p>
            <a:pPr marL="109728" indent="0">
              <a:buNone/>
            </a:pPr>
            <a:r>
              <a:rPr lang="en-US" sz="1600" dirty="0">
                <a:latin typeface="Times New Roman" panose="02020603050405020304" pitchFamily="18" charset="0"/>
                <a:cs typeface="Times New Roman" panose="02020603050405020304" pitchFamily="18" charset="0"/>
              </a:rPr>
              <a:t>1.Supported Operating System : Windows XP to Windows 112.	</a:t>
            </a:r>
          </a:p>
          <a:p>
            <a:pPr marL="109728" indent="0">
              <a:buNone/>
            </a:pPr>
            <a:endParaRPr lang="en-US" sz="1600" dirty="0">
              <a:latin typeface="Times New Roman" panose="02020603050405020304" pitchFamily="18" charset="0"/>
              <a:cs typeface="Times New Roman" panose="02020603050405020304" pitchFamily="18" charset="0"/>
            </a:endParaRPr>
          </a:p>
          <a:p>
            <a:pPr marL="109728" indent="0">
              <a:buNone/>
            </a:pPr>
            <a:r>
              <a:rPr lang="en-US" sz="1600" dirty="0">
                <a:latin typeface="Times New Roman" panose="02020603050405020304" pitchFamily="18" charset="0"/>
                <a:cs typeface="Times New Roman" panose="02020603050405020304" pitchFamily="18" charset="0"/>
              </a:rPr>
              <a:t>2.Processor : Pentium III compatible processor (min)3.</a:t>
            </a:r>
          </a:p>
          <a:p>
            <a:pPr marL="109728" indent="0">
              <a:buNone/>
            </a:pPr>
            <a:r>
              <a:rPr lang="en-US" sz="1600" dirty="0">
                <a:latin typeface="Times New Roman" panose="02020603050405020304" pitchFamily="18" charset="0"/>
                <a:cs typeface="Times New Roman" panose="02020603050405020304" pitchFamily="18" charset="0"/>
              </a:rPr>
              <a:t>	</a:t>
            </a:r>
          </a:p>
          <a:p>
            <a:pPr marL="109728" indent="0">
              <a:buNone/>
            </a:pPr>
            <a:r>
              <a:rPr lang="en-US" sz="1600" dirty="0">
                <a:latin typeface="Times New Roman" panose="02020603050405020304" pitchFamily="18" charset="0"/>
                <a:cs typeface="Times New Roman" panose="02020603050405020304" pitchFamily="18" charset="0"/>
              </a:rPr>
              <a:t>3.Hard Drive (USB) : 10 Mb free space (min)4.</a:t>
            </a:r>
          </a:p>
          <a:p>
            <a:pPr marL="109728" indent="0">
              <a:buNone/>
            </a:pPr>
            <a:r>
              <a:rPr lang="en-US" sz="1600" dirty="0">
                <a:latin typeface="Times New Roman" panose="02020603050405020304" pitchFamily="18" charset="0"/>
                <a:cs typeface="Times New Roman" panose="02020603050405020304" pitchFamily="18" charset="0"/>
              </a:rPr>
              <a:t>	</a:t>
            </a:r>
          </a:p>
          <a:p>
            <a:pPr marL="109728" indent="0">
              <a:buNone/>
            </a:pPr>
            <a:r>
              <a:rPr lang="en-US" sz="1600" dirty="0">
                <a:latin typeface="Times New Roman" panose="02020603050405020304" pitchFamily="18" charset="0"/>
                <a:cs typeface="Times New Roman" panose="02020603050405020304" pitchFamily="18" charset="0"/>
              </a:rPr>
              <a:t>4.Others : Internet to download/ burn the file.</a:t>
            </a:r>
          </a:p>
        </p:txBody>
      </p:sp>
      <p:sp>
        <p:nvSpPr>
          <p:cNvPr id="607" name="Google Shape;607;p3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rgbClr val="7030A0"/>
                </a:solidFill>
              </a:rPr>
              <a:t>HARDWARE REQUIREMENTS:</a:t>
            </a:r>
            <a:endParaRPr dirty="0">
              <a:solidFill>
                <a:srgbClr val="7030A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0F26F2-FE67-8F6E-2D38-7BA8D79FF657}"/>
              </a:ext>
            </a:extLst>
          </p:cNvPr>
          <p:cNvSpPr>
            <a:spLocks noGrp="1"/>
          </p:cNvSpPr>
          <p:nvPr>
            <p:ph type="ctrTitle"/>
          </p:nvPr>
        </p:nvSpPr>
        <p:spPr>
          <a:xfrm>
            <a:off x="936702" y="847247"/>
            <a:ext cx="5631366" cy="564995"/>
          </a:xfrm>
        </p:spPr>
        <p:txBody>
          <a:bodyPr>
            <a:normAutofit/>
          </a:bodyPr>
          <a:lstStyle/>
          <a:p>
            <a:r>
              <a:rPr lang="en-US" sz="2800" dirty="0">
                <a:solidFill>
                  <a:srgbClr val="7030A0"/>
                </a:solidFill>
                <a:latin typeface="Times New Roman" panose="02020603050405020304" pitchFamily="18" charset="0"/>
                <a:cs typeface="Times New Roman" panose="02020603050405020304" pitchFamily="18" charset="0"/>
              </a:rPr>
              <a:t>SOFTWARE REQUIREMENTS :</a:t>
            </a:r>
          </a:p>
        </p:txBody>
      </p:sp>
      <p:sp>
        <p:nvSpPr>
          <p:cNvPr id="7" name="Subtitle 6">
            <a:extLst>
              <a:ext uri="{FF2B5EF4-FFF2-40B4-BE49-F238E27FC236}">
                <a16:creationId xmlns:a16="http://schemas.microsoft.com/office/drawing/2014/main" id="{06266F4E-7599-E14A-23C9-A6F707C27276}"/>
              </a:ext>
            </a:extLst>
          </p:cNvPr>
          <p:cNvSpPr>
            <a:spLocks noGrp="1"/>
          </p:cNvSpPr>
          <p:nvPr>
            <p:ph type="subTitle" idx="1"/>
          </p:nvPr>
        </p:nvSpPr>
        <p:spPr>
          <a:xfrm>
            <a:off x="1371600" y="2009895"/>
            <a:ext cx="7772400" cy="899778"/>
          </a:xfrm>
        </p:spPr>
        <p:txBody>
          <a:bodyPr>
            <a:normAutofit lnSpcReduction="10000"/>
          </a:bodyPr>
          <a:lstStyle/>
          <a:p>
            <a:pPr marL="457200" indent="-457200" algn="l">
              <a:buFont typeface="Wingdings" panose="05000000000000000000" pitchFamily="2" charset="2"/>
              <a:buChar char="q"/>
            </a:pPr>
            <a:r>
              <a:rPr lang="en-US" sz="1600" dirty="0"/>
              <a:t>KON-BOOT</a:t>
            </a:r>
          </a:p>
          <a:p>
            <a:pPr algn="l"/>
            <a:endParaRPr lang="en-US" sz="1600" dirty="0"/>
          </a:p>
          <a:p>
            <a:pPr marL="457200" indent="-457200" algn="l">
              <a:buFont typeface="Wingdings" panose="05000000000000000000" pitchFamily="2" charset="2"/>
              <a:buChar char="q"/>
            </a:pPr>
            <a:r>
              <a:rPr lang="en-US" sz="1600" dirty="0"/>
              <a:t>GITHUB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2623" y="312234"/>
            <a:ext cx="3300762" cy="795454"/>
          </a:xfrm>
        </p:spPr>
        <p:txBody>
          <a:bodyPr>
            <a:noAutofit/>
          </a:bodyPr>
          <a:lstStyle/>
          <a:p>
            <a:r>
              <a:rPr lang="en-US" sz="3600" dirty="0">
                <a:solidFill>
                  <a:srgbClr val="7030A0"/>
                </a:solidFill>
                <a:latin typeface="Times New Roman" panose="02020603050405020304" pitchFamily="18" charset="0"/>
                <a:cs typeface="Times New Roman" panose="02020603050405020304" pitchFamily="18" charset="0"/>
              </a:rPr>
              <a:t>STRENGTHS:</a:t>
            </a:r>
          </a:p>
        </p:txBody>
      </p:sp>
      <p:sp>
        <p:nvSpPr>
          <p:cNvPr id="3" name="Subtitle 2"/>
          <p:cNvSpPr>
            <a:spLocks noGrp="1"/>
          </p:cNvSpPr>
          <p:nvPr>
            <p:ph type="subTitle" idx="1"/>
          </p:nvPr>
        </p:nvSpPr>
        <p:spPr>
          <a:xfrm>
            <a:off x="832622" y="1605078"/>
            <a:ext cx="7895065" cy="2037654"/>
          </a:xfrm>
        </p:spPr>
        <p:txBody>
          <a:bodyPr>
            <a:normAutofit/>
          </a:bodyPr>
          <a:lstStyle/>
          <a:p>
            <a:pPr marL="285750" indent="-285750" algn="l">
              <a:buFont typeface="Wingdings" panose="05000000000000000000" pitchFamily="2" charset="2"/>
              <a:buChar char="q"/>
            </a:pPr>
            <a:r>
              <a:rPr lang="en-US" sz="1600" dirty="0"/>
              <a:t>We can hack into any windows operating system that has MSDT. </a:t>
            </a:r>
          </a:p>
          <a:p>
            <a:pPr algn="l"/>
            <a:endParaRPr lang="en-US" sz="1600" dirty="0"/>
          </a:p>
          <a:p>
            <a:pPr marL="285750" indent="-285750" algn="l">
              <a:buFont typeface="Wingdings" panose="05000000000000000000" pitchFamily="2" charset="2"/>
              <a:buChar char="q"/>
            </a:pPr>
            <a:r>
              <a:rPr lang="en-US" sz="1600" dirty="0"/>
              <a:t>We don’t have to re-upload the document file every time. </a:t>
            </a:r>
          </a:p>
          <a:p>
            <a:pPr algn="l"/>
            <a:endParaRPr lang="en-US" sz="1600" dirty="0"/>
          </a:p>
          <a:p>
            <a:pPr marL="285750" indent="-285750" algn="l">
              <a:buFont typeface="Wingdings" panose="05000000000000000000" pitchFamily="2" charset="2"/>
              <a:buChar char="q"/>
            </a:pPr>
            <a:r>
              <a:rPr lang="en-US" sz="1600" dirty="0"/>
              <a:t>As of now, we don’t have the official patch. </a:t>
            </a:r>
            <a:r>
              <a:rPr lang="en-US" sz="1600" dirty="0" err="1"/>
              <a:t>So,it</a:t>
            </a:r>
            <a:r>
              <a:rPr lang="en-US" sz="1600" dirty="0"/>
              <a:t> can be exploited.(As of time we created)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654</Words>
  <Application>Microsoft Office PowerPoint</Application>
  <PresentationFormat>On-screen Show (16:9)</PresentationFormat>
  <Paragraphs>75</Paragraphs>
  <Slides>17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Lucida Sans Unicode</vt:lpstr>
      <vt:lpstr>Times New Roman</vt:lpstr>
      <vt:lpstr>Verdana</vt:lpstr>
      <vt:lpstr>Wingdings</vt:lpstr>
      <vt:lpstr>Wingdings 2</vt:lpstr>
      <vt:lpstr>Wingdings 3</vt:lpstr>
      <vt:lpstr>Concourse</vt:lpstr>
      <vt:lpstr> WINDOWS                                                                              BYPASSING AUTHENTICATION</vt:lpstr>
      <vt:lpstr>TEAM MEMBERS</vt:lpstr>
      <vt:lpstr>OBJECTIVE:</vt:lpstr>
      <vt:lpstr>ABSTRACT:</vt:lpstr>
      <vt:lpstr>EXISTING SYSTEM</vt:lpstr>
      <vt:lpstr>PROPOSED SYSTEM:</vt:lpstr>
      <vt:lpstr>HARDWARE REQUIREMENTS:</vt:lpstr>
      <vt:lpstr>SOFTWARE REQUIREMENTS :</vt:lpstr>
      <vt:lpstr>STRENGTHS:</vt:lpstr>
      <vt:lpstr>WEAKNESS:</vt:lpstr>
      <vt:lpstr>OPPORTUNITIES:</vt:lpstr>
      <vt:lpstr>    THREATS:</vt:lpstr>
      <vt:lpstr>ARCHITECTURE:</vt:lpstr>
      <vt:lpstr>WORKING:</vt:lpstr>
      <vt:lpstr>EXECUTION: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BYPASSING AUTHENTICATION</dc:title>
  <dc:creator>Ram Ryakala</dc:creator>
  <cp:lastModifiedBy>Ram Ryakala</cp:lastModifiedBy>
  <cp:revision>22</cp:revision>
  <dcterms:modified xsi:type="dcterms:W3CDTF">2022-12-21T17:16:01Z</dcterms:modified>
</cp:coreProperties>
</file>