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945574" y="1795295"/>
            <a:ext cx="7772400" cy="3267409"/>
          </a:xfrm>
        </p:spPr>
        <p:txBody>
          <a:bodyPr>
            <a:normAutofit fontScale="90000"/>
          </a:bodyPr>
          <a:p>
            <a:r>
              <a:rPr altLang="zh-CN" lang="en-US"/>
              <a:t>G</a:t>
            </a:r>
            <a:r>
              <a:rPr altLang="zh-CN" lang="en-US"/>
              <a:t>I</a:t>
            </a:r>
            <a:r>
              <a:rPr altLang="zh-CN" lang="en-US"/>
              <a:t>S</a:t>
            </a:r>
            <a:r>
              <a:rPr altLang="zh-CN" lang="en-US"/>
              <a:t> </a:t>
            </a:r>
            <a:r>
              <a:rPr altLang="zh-CN" lang="en-US"/>
              <a:t>BASED</a:t>
            </a:r>
            <a:r>
              <a:rPr altLang="zh-CN" lang="en-US"/>
              <a:t> </a:t>
            </a:r>
            <a:r>
              <a:rPr altLang="zh-CN" lang="en-US"/>
              <a:t>EMBAKEMENT</a:t>
            </a:r>
            <a:r>
              <a:rPr altLang="zh-CN" lang="en-US"/>
              <a:t> </a:t>
            </a:r>
            <a:r>
              <a:rPr altLang="zh-CN" lang="en-US"/>
              <a:t>AND</a:t>
            </a:r>
            <a:r>
              <a:rPr altLang="zh-CN" lang="en-US"/>
              <a:t> </a:t>
            </a:r>
            <a:r>
              <a:rPr altLang="zh-CN" lang="en-US"/>
              <a:t>F</a:t>
            </a:r>
            <a:r>
              <a:rPr altLang="zh-CN" lang="en-US"/>
              <a:t>L</a:t>
            </a:r>
            <a:r>
              <a:rPr altLang="zh-CN" lang="en-US"/>
              <a:t>O</a:t>
            </a:r>
            <a:r>
              <a:rPr altLang="zh-CN" lang="en-US"/>
              <a:t>O</a:t>
            </a:r>
            <a:r>
              <a:rPr altLang="zh-CN" lang="en-US"/>
              <a:t>D</a:t>
            </a:r>
            <a:r>
              <a:rPr altLang="zh-CN" lang="en-US"/>
              <a:t> </a:t>
            </a:r>
            <a:r>
              <a:rPr altLang="zh-CN" lang="en-US"/>
              <a:t>A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R</a:t>
            </a:r>
            <a:r>
              <a:rPr altLang="zh-CN" lang="en-US"/>
              <a:t>T</a:t>
            </a:r>
            <a:r>
              <a:rPr altLang="zh-CN" lang="en-US"/>
              <a:t> </a:t>
            </a:r>
            <a:r>
              <a:rPr altLang="zh-CN" lang="en-US"/>
              <a:t>METHOD</a:t>
            </a:r>
            <a:r>
              <a:rPr altLang="zh-CN" lang="en-US"/>
              <a:t>S</a:t>
            </a:r>
            <a:endParaRPr altLang="zh-CN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85266"/>
            <a:ext cx="9144000" cy="628746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>
            <a:spLocks noGrp="1"/>
          </p:cNvSpPr>
          <p:nvPr>
            <p:ph type="title"/>
          </p:nvPr>
        </p:nvSpPr>
        <p:spPr>
          <a:xfrm>
            <a:off x="628650" y="340808"/>
            <a:ext cx="7886700" cy="1325563"/>
          </a:xfrm>
        </p:spPr>
        <p:txBody>
          <a:bodyPr/>
          <a:p>
            <a:r>
              <a:rPr sz="6100" lang="en-US"/>
              <a:t>C</a:t>
            </a:r>
            <a:r>
              <a:rPr sz="6100" lang="en-US"/>
              <a:t>o</a:t>
            </a:r>
            <a:r>
              <a:rPr sz="6100" lang="en-US"/>
              <a:t>l</a:t>
            </a:r>
            <a:r>
              <a:rPr sz="6100" lang="en-US"/>
              <a:t>l</a:t>
            </a:r>
            <a:r>
              <a:rPr sz="6100" lang="en-US"/>
              <a:t>e</a:t>
            </a:r>
            <a:r>
              <a:rPr sz="6100" lang="en-US"/>
              <a:t>c</a:t>
            </a:r>
            <a:r>
              <a:rPr sz="6100" lang="en-US"/>
              <a:t>tion</a:t>
            </a:r>
            <a:r>
              <a:rPr sz="6100" lang="en-US"/>
              <a:t> </a:t>
            </a:r>
            <a:r>
              <a:rPr sz="6100" lang="en-US"/>
              <a:t>o</a:t>
            </a:r>
            <a:r>
              <a:rPr sz="6100" lang="en-US"/>
              <a:t>f</a:t>
            </a:r>
            <a:r>
              <a:rPr sz="6100" lang="en-US"/>
              <a:t> </a:t>
            </a:r>
            <a:r>
              <a:rPr sz="6100" lang="en-US"/>
              <a:t>G</a:t>
            </a:r>
            <a:r>
              <a:rPr sz="6100" lang="en-US"/>
              <a:t>C</a:t>
            </a:r>
            <a:r>
              <a:rPr sz="6100" lang="en-US"/>
              <a:t>P</a:t>
            </a:r>
            <a:r>
              <a:rPr sz="6100" lang="en-US"/>
              <a:t>s</a:t>
            </a:r>
            <a:endParaRPr lang="en-IN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70365" y="1666371"/>
            <a:ext cx="5844886" cy="494245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88241" y="834408"/>
            <a:ext cx="9075538" cy="6023591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a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endParaRPr lang="en-IN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6436" y="1690689"/>
            <a:ext cx="8671128" cy="512359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s</a:t>
            </a:r>
            <a:endParaRPr lang="en-IN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05621" y="1351750"/>
            <a:ext cx="7332759" cy="5827458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8938" y="520324"/>
            <a:ext cx="8646124" cy="633767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tal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l</a:t>
            </a:r>
            <a:endParaRPr lang="en-IN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44198" y="1566210"/>
            <a:ext cx="8455602" cy="529179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ial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e</a:t>
            </a:r>
            <a:endParaRPr lang="en-IN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90689"/>
            <a:ext cx="9144000" cy="5125109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t="26361" b="26361"/>
          <a:stretch>
            <a:fillRect/>
          </a:stretch>
        </p:blipFill>
        <p:spPr>
          <a:xfrm rot="0">
            <a:off x="628649" y="1690689"/>
            <a:ext cx="7518654" cy="266058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8</dc:creator>
  <dcterms:created xsi:type="dcterms:W3CDTF">2015-05-11T11:30:45Z</dcterms:created>
  <dcterms:modified xsi:type="dcterms:W3CDTF">2020-08-03T05:43:00Z</dcterms:modified>
</cp:coreProperties>
</file>