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87" autoAdjust="0"/>
    <p:restoredTop sz="94660" autoAdjust="0"/>
  </p:normalViewPr>
  <p:slideViewPr>
    <p:cSldViewPr snapToGrid="0">
      <p:cViewPr>
        <p:scale>
          <a:sx n="72" d="100"/>
          <a:sy n="72" d="100"/>
        </p:scale>
        <p:origin x="-224" y="100"/>
      </p:cViewPr>
      <p:guideLst>
        <p:guide orient="horz" pos="792"/>
        <p:guide orient="horz" pos="1080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=""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uvi6/crop-rotation-recommender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=""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68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244361"/>
            <a:ext cx="7559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Crop Rotation Recommender</a:t>
            </a:r>
            <a:b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2"/>
                </a:solidFill>
              </a:rPr>
              <a:t>INTERNSHIP_17513641056863b20937d78</a:t>
            </a:r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=""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=""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911" y="1573795"/>
            <a:ext cx="6218576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Understand and apply </a:t>
            </a:r>
            <a:r>
              <a:rPr lang="en-US" sz="1800" b="1" dirty="0"/>
              <a:t>machine learning models</a:t>
            </a:r>
            <a:r>
              <a:rPr lang="en-US" sz="1800" dirty="0"/>
              <a:t> for real-world agricultural use cases.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Gain hands-on experience with </a:t>
            </a:r>
            <a:r>
              <a:rPr lang="en-US" sz="1800" b="1" dirty="0"/>
              <a:t>Flask</a:t>
            </a:r>
            <a:r>
              <a:rPr lang="en-US" sz="1800" dirty="0"/>
              <a:t> for building interactive web applications.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Learn how to </a:t>
            </a:r>
            <a:r>
              <a:rPr lang="en-US" sz="1800" b="1" dirty="0"/>
              <a:t>integrate trained ML models</a:t>
            </a:r>
            <a:r>
              <a:rPr lang="en-US" sz="1800" dirty="0"/>
              <a:t> into a web-based interface.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Explore the concept of </a:t>
            </a:r>
            <a:r>
              <a:rPr lang="en-US" sz="1800" b="1" dirty="0"/>
              <a:t>sustainable farming</a:t>
            </a:r>
            <a:r>
              <a:rPr lang="en-US" sz="1800" dirty="0"/>
              <a:t> through crop rotation recommendations.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Improve skills in </a:t>
            </a:r>
            <a:r>
              <a:rPr lang="en-US" sz="1800" b="1" dirty="0"/>
              <a:t>version control </a:t>
            </a:r>
            <a:r>
              <a:rPr lang="en-US" sz="1800" dirty="0" smtClean="0"/>
              <a:t> </a:t>
            </a:r>
            <a:r>
              <a:rPr lang="en-US" sz="1800" dirty="0"/>
              <a:t>for collaborative project management.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Strengthen problem-solving by enhancing the project with </a:t>
            </a:r>
            <a:r>
              <a:rPr lang="en-US" sz="1800" b="1" dirty="0"/>
              <a:t>improvised features</a:t>
            </a:r>
            <a:r>
              <a:rPr lang="en-US" sz="1800" dirty="0"/>
              <a:t> like better UI and formatted outputs.</a:t>
            </a:r>
          </a:p>
          <a:p>
            <a:endParaRPr lang="en-IN" sz="1800" b="1" dirty="0" smtClean="0">
              <a:solidFill>
                <a:srgbClr val="213163"/>
              </a:solidFill>
            </a:endParaRPr>
          </a:p>
          <a:p>
            <a:endParaRPr lang="en-IN" sz="1800" b="1" dirty="0">
              <a:solidFill>
                <a:srgbClr val="213163"/>
              </a:solidFill>
            </a:endParaRPr>
          </a:p>
          <a:p>
            <a:endParaRPr lang="en-IN" sz="1800" b="1" dirty="0" smtClean="0">
              <a:solidFill>
                <a:srgbClr val="213163"/>
              </a:solidFill>
            </a:endParaRPr>
          </a:p>
          <a:p>
            <a:endParaRPr lang="en-IN" sz="1800" b="1" dirty="0">
              <a:solidFill>
                <a:srgbClr val="213163"/>
              </a:solidFill>
            </a:endParaRPr>
          </a:p>
          <a:p>
            <a:endParaRPr lang="en-IN" sz="1800" b="1" dirty="0" smtClean="0">
              <a:solidFill>
                <a:srgbClr val="213163"/>
              </a:solidFill>
            </a:endParaRPr>
          </a:p>
          <a:p>
            <a:endParaRPr lang="en-IN" sz="1800" b="1" dirty="0">
              <a:solidFill>
                <a:srgbClr val="213163"/>
              </a:solidFill>
            </a:endParaRPr>
          </a:p>
          <a:p>
            <a:endParaRPr lang="en-IN" sz="1800" b="1" dirty="0" smtClean="0">
              <a:solidFill>
                <a:srgbClr val="213163"/>
              </a:solidFill>
            </a:endParaRPr>
          </a:p>
          <a:p>
            <a:endParaRPr lang="en-IN" sz="1800" b="1" dirty="0">
              <a:solidFill>
                <a:srgbClr val="213163"/>
              </a:solidFill>
            </a:endParaRPr>
          </a:p>
          <a:p>
            <a:endParaRPr lang="en-IN" sz="1800" b="1" dirty="0" smtClean="0">
              <a:solidFill>
                <a:srgbClr val="213163"/>
              </a:solidFill>
            </a:endParaRPr>
          </a:p>
          <a:p>
            <a:endParaRPr lang="en-IN" sz="1800" b="1" dirty="0">
              <a:solidFill>
                <a:srgbClr val="213163"/>
              </a:solidFill>
            </a:endParaRPr>
          </a:p>
          <a:p>
            <a:endParaRPr lang="en-IN" sz="1800" b="1" dirty="0" smtClean="0">
              <a:solidFill>
                <a:srgbClr val="213163"/>
              </a:solidFill>
            </a:endParaRPr>
          </a:p>
          <a:p>
            <a:endParaRPr lang="en-IN" sz="1800" b="1" dirty="0">
              <a:solidFill>
                <a:srgbClr val="213163"/>
              </a:solidFill>
            </a:endParaRPr>
          </a:p>
          <a:p>
            <a:endParaRPr lang="en-IN" sz="1800" b="1" dirty="0" smtClean="0">
              <a:solidFill>
                <a:srgbClr val="213163"/>
              </a:solidFill>
            </a:endParaRPr>
          </a:p>
          <a:p>
            <a:endParaRPr lang="en-IN" sz="1800" b="1" dirty="0">
              <a:solidFill>
                <a:srgbClr val="213163"/>
              </a:solidFill>
            </a:endParaRPr>
          </a:p>
          <a:p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Rectangle 1"/>
          <p:cNvSpPr/>
          <p:nvPr/>
        </p:nvSpPr>
        <p:spPr>
          <a:xfrm>
            <a:off x="870438" y="2154116"/>
            <a:ext cx="7148147" cy="2965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/>
              <a:t>Python</a:t>
            </a:r>
            <a:r>
              <a:rPr lang="en-US" dirty="0"/>
              <a:t> – Core programming language for model and backend logic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/>
              <a:t>Scikit</a:t>
            </a:r>
            <a:r>
              <a:rPr lang="en-US" b="1" dirty="0"/>
              <a:t>-learn</a:t>
            </a:r>
            <a:r>
              <a:rPr lang="en-US" dirty="0"/>
              <a:t> – For training and using the crop recommendation ML model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/>
              <a:t>Flask</a:t>
            </a:r>
            <a:r>
              <a:rPr lang="en-US" dirty="0"/>
              <a:t> – Web framework to build the application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/>
              <a:t>HTML, CSS (Internal Styling)</a:t>
            </a:r>
            <a:r>
              <a:rPr lang="en-US" dirty="0"/>
              <a:t> – For frontend user interface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/>
              <a:t>Joblib</a:t>
            </a:r>
            <a:r>
              <a:rPr lang="en-US" b="1" dirty="0"/>
              <a:t> &amp; Pickle</a:t>
            </a:r>
            <a:r>
              <a:rPr lang="en-US" dirty="0"/>
              <a:t> – To save and load ML models and label encoders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/>
              <a:t>NumPy</a:t>
            </a:r>
            <a:r>
              <a:rPr lang="en-US" dirty="0"/>
              <a:t> – For handling numerical computations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/>
              <a:t>Git</a:t>
            </a:r>
            <a:r>
              <a:rPr lang="en-US" b="1" dirty="0"/>
              <a:t> &amp; </a:t>
            </a:r>
            <a:r>
              <a:rPr lang="en-US" b="1" dirty="0" err="1"/>
              <a:t>GitHub</a:t>
            </a:r>
            <a:r>
              <a:rPr lang="en-US" dirty="0"/>
              <a:t> – Version control and project collaboration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" y="1582615"/>
            <a:ext cx="12045463" cy="4976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Data </a:t>
            </a:r>
            <a:r>
              <a:rPr lang="en-US" b="1" dirty="0"/>
              <a:t>Collection &amp; </a:t>
            </a:r>
            <a:r>
              <a:rPr lang="en-US" b="1" dirty="0" smtClean="0"/>
              <a:t>Preprocessing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  Used </a:t>
            </a:r>
            <a:r>
              <a:rPr lang="en-US" dirty="0"/>
              <a:t>agricultural dataset with soil nutrients (N, P, K), temperature, humidity, pH, and rainfall.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   Cleaned </a:t>
            </a:r>
            <a:r>
              <a:rPr lang="en-US" dirty="0"/>
              <a:t>and prepared data for training.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Model Training</a:t>
            </a: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Trained a </a:t>
            </a:r>
            <a:r>
              <a:rPr lang="en-US" b="1" dirty="0"/>
              <a:t>classification model (</a:t>
            </a:r>
            <a:r>
              <a:rPr lang="en-US" b="1" dirty="0" err="1"/>
              <a:t>Scikit</a:t>
            </a:r>
            <a:r>
              <a:rPr lang="en-US" b="1" dirty="0"/>
              <a:t>-learn)</a:t>
            </a:r>
            <a:r>
              <a:rPr lang="en-US" dirty="0"/>
              <a:t> to predict the best crop.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Applied </a:t>
            </a:r>
            <a:r>
              <a:rPr lang="en-US" b="1" dirty="0"/>
              <a:t>Label Encoding</a:t>
            </a:r>
            <a:r>
              <a:rPr lang="en-US" dirty="0"/>
              <a:t> for crop names.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Model Saving</a:t>
            </a: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Saved the trained model (</a:t>
            </a:r>
            <a:r>
              <a:rPr lang="en-US" dirty="0" err="1"/>
              <a:t>crop_model.pkl</a:t>
            </a:r>
            <a:r>
              <a:rPr lang="en-US" dirty="0"/>
              <a:t>) and label encoder (</a:t>
            </a:r>
            <a:r>
              <a:rPr lang="en-US" dirty="0" err="1"/>
              <a:t>label_encoder.pkl</a:t>
            </a:r>
            <a:r>
              <a:rPr lang="en-US" dirty="0"/>
              <a:t>) using </a:t>
            </a:r>
            <a:r>
              <a:rPr lang="en-US" b="1" dirty="0" err="1"/>
              <a:t>Joblib</a:t>
            </a:r>
            <a:r>
              <a:rPr lang="en-US" b="1" dirty="0"/>
              <a:t>/Pickle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Web Application Development</a:t>
            </a: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Built backend using </a:t>
            </a:r>
            <a:r>
              <a:rPr lang="en-US" b="1" dirty="0"/>
              <a:t>Flask</a:t>
            </a:r>
            <a:r>
              <a:rPr lang="en-US" dirty="0"/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Created input form in </a:t>
            </a:r>
            <a:r>
              <a:rPr lang="en-US" b="1" dirty="0"/>
              <a:t>HTML &amp; CSS</a:t>
            </a:r>
            <a:r>
              <a:rPr lang="en-US" dirty="0"/>
              <a:t> for user data entry.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Implemented prediction route to process input and return results.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Result Display</a:t>
            </a: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Top 3 crop recommendations displayed on </a:t>
            </a:r>
            <a:r>
              <a:rPr lang="en-US" b="1" dirty="0"/>
              <a:t>result page</a:t>
            </a:r>
            <a:r>
              <a:rPr lang="en-US" dirty="0"/>
              <a:t> with probability percentages.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Version Control</a:t>
            </a: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Managed project with </a:t>
            </a:r>
            <a:r>
              <a:rPr lang="en-US" b="1" dirty="0" err="1"/>
              <a:t>Git</a:t>
            </a:r>
            <a:r>
              <a:rPr lang="en-US" b="1" dirty="0"/>
              <a:t> &amp; </a:t>
            </a:r>
            <a:r>
              <a:rPr lang="en-US" b="1" dirty="0" err="1"/>
              <a:t>GitHub</a:t>
            </a:r>
            <a:r>
              <a:rPr lang="en-US" dirty="0"/>
              <a:t> for tracking and submission.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5463" y="509611"/>
            <a:ext cx="10155114" cy="4976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Agriculture </a:t>
            </a:r>
            <a:r>
              <a:rPr lang="en-US" dirty="0"/>
              <a:t>is the backbone of India’s economy, yet farmers face uncertainty in crop selection.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Choosing the wrong crop can lead to poor yield and financial losses.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Soil nutrients, pH, temperature, rainfall, and humidity greatly influence crop productivity.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Farmers often lack access to scientific data-driven tools for decision-making.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Traditional practices rely heavily on experience rather than real-time analysis.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Climate change makes it harder to rely on old cropping patterns.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Unsustainable crop choices reduce soil fertility over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is a need for </a:t>
            </a:r>
            <a:r>
              <a:rPr lang="en-US" b="1" dirty="0"/>
              <a:t>smart systems</a:t>
            </a:r>
            <a:r>
              <a:rPr lang="en-US" dirty="0"/>
              <a:t> that guide farmers in crop rotation.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Machine Learning can identify patterns and recommend suitable crops effectively.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This project aims to build a </a:t>
            </a:r>
            <a:r>
              <a:rPr lang="en-US" b="1" dirty="0"/>
              <a:t>Crop Rotation Recommender System</a:t>
            </a:r>
            <a:r>
              <a:rPr lang="en-US" dirty="0"/>
              <a:t> to support sustainable farming.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2721" y="1682133"/>
            <a:ext cx="10008577" cy="4114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Developed a </a:t>
            </a:r>
            <a:r>
              <a:rPr lang="en-US" b="1" dirty="0"/>
              <a:t>Crop Rotation Recommender System</a:t>
            </a:r>
            <a:r>
              <a:rPr lang="en-US" dirty="0"/>
              <a:t> using Machine Learning.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takes </a:t>
            </a:r>
            <a:r>
              <a:rPr lang="en-US" b="1" dirty="0"/>
              <a:t>soil nutrients (N, P, K), temperature, humidity, pH, and rainfall</a:t>
            </a:r>
            <a:r>
              <a:rPr lang="en-US" dirty="0"/>
              <a:t> as input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Predicts the </a:t>
            </a:r>
            <a:r>
              <a:rPr lang="en-US" b="1" dirty="0"/>
              <a:t>top 3 most suitable crops</a:t>
            </a:r>
            <a:r>
              <a:rPr lang="en-US" dirty="0"/>
              <a:t> for given conditions.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Uses a </a:t>
            </a:r>
            <a:r>
              <a:rPr lang="en-US" b="1" dirty="0"/>
              <a:t>trained classification model</a:t>
            </a:r>
            <a:r>
              <a:rPr lang="en-US" dirty="0"/>
              <a:t> and </a:t>
            </a:r>
            <a:r>
              <a:rPr lang="en-US" b="1" dirty="0"/>
              <a:t>label encoding</a:t>
            </a:r>
            <a:r>
              <a:rPr lang="en-US" dirty="0"/>
              <a:t> for accurate predictions.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Integrated into a </a:t>
            </a:r>
            <a:r>
              <a:rPr lang="en-US" b="1" dirty="0"/>
              <a:t>Flask Web Application</a:t>
            </a:r>
            <a:r>
              <a:rPr lang="en-US" dirty="0"/>
              <a:t> with a user-friendly interface.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Displays clean and readable crop recommendations with probabilities.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Helps farmers adopt </a:t>
            </a:r>
            <a:r>
              <a:rPr lang="en-US" b="1" dirty="0"/>
              <a:t>sustainable farming practices</a:t>
            </a:r>
            <a:r>
              <a:rPr lang="en-US" dirty="0"/>
              <a:t> by suggesting rotation-friendly crops.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Reduces risk of crop failure and improves </a:t>
            </a:r>
            <a:r>
              <a:rPr lang="en-US" b="1" dirty="0"/>
              <a:t>soil health</a:t>
            </a:r>
            <a:r>
              <a:rPr lang="en-US" dirty="0"/>
              <a:t> over </a:t>
            </a:r>
            <a:r>
              <a:rPr lang="en-US" dirty="0" smtClean="0"/>
              <a:t>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Scalable </a:t>
            </a:r>
            <a:r>
              <a:rPr lang="en-US" b="1" dirty="0"/>
              <a:t>design</a:t>
            </a:r>
            <a:r>
              <a:rPr lang="en-US" dirty="0"/>
              <a:t> – allows adding more datasets or ML models in the future.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Easy deployment</a:t>
            </a:r>
            <a:r>
              <a:rPr lang="en-US" dirty="0"/>
              <a:t> – lightweight application that can run on local systems or cloud servers.</a:t>
            </a:r>
          </a:p>
          <a:p>
            <a:r>
              <a:rPr lang="en-US" dirty="0"/>
              <a:t>GITHUB </a:t>
            </a:r>
            <a:r>
              <a:rPr lang="en-US" dirty="0" smtClean="0"/>
              <a:t>LINK:</a:t>
            </a:r>
            <a:r>
              <a:rPr lang="en-US" dirty="0" smtClean="0">
                <a:hlinkClick r:id="rId2"/>
              </a:rPr>
              <a:t>CROP RECOMMENDER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5962" y="1414455"/>
            <a:ext cx="7986346" cy="468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project successfully demonstrates a </a:t>
            </a:r>
            <a:r>
              <a:rPr lang="en-US" b="1" dirty="0"/>
              <a:t>Machine Learning–based crop recommendation system</a:t>
            </a:r>
            <a:r>
              <a:rPr lang="en-US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Farmers can make </a:t>
            </a:r>
            <a:r>
              <a:rPr lang="en-US" b="1" dirty="0"/>
              <a:t>data-driven decisions</a:t>
            </a:r>
            <a:r>
              <a:rPr lang="en-US" dirty="0"/>
              <a:t> for sustainable agriculture.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system helps in </a:t>
            </a:r>
            <a:r>
              <a:rPr lang="en-US" b="1" dirty="0"/>
              <a:t>improving productivity</a:t>
            </a:r>
            <a:r>
              <a:rPr lang="en-US" dirty="0"/>
              <a:t> and </a:t>
            </a:r>
            <a:r>
              <a:rPr lang="en-US" b="1" dirty="0"/>
              <a:t>maintaining soil fertility</a:t>
            </a:r>
            <a:r>
              <a:rPr lang="en-US" dirty="0"/>
              <a:t> through better crop rotation.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simple and user-friendly web interface</a:t>
            </a:r>
            <a:r>
              <a:rPr lang="en-US" dirty="0"/>
              <a:t> ensures accessibility for non-technical users.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model is </a:t>
            </a:r>
            <a:r>
              <a:rPr lang="en-US" b="1" dirty="0"/>
              <a:t>scalable and adaptable</a:t>
            </a:r>
            <a:r>
              <a:rPr lang="en-US" dirty="0"/>
              <a:t>, allowing future integration of more datasets, parameters, and features.</a:t>
            </a:r>
          </a:p>
          <a:p>
            <a:r>
              <a:rPr lang="en-US" b="1" dirty="0"/>
              <a:t>Future Scope:</a:t>
            </a: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Adding </a:t>
            </a:r>
            <a:r>
              <a:rPr lang="en-US" b="1" dirty="0"/>
              <a:t>real-time weather and soil sensor data</a:t>
            </a:r>
            <a:r>
              <a:rPr lang="en-US" dirty="0"/>
              <a:t> for more accurate predictions.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Extending the system into a </a:t>
            </a:r>
            <a:r>
              <a:rPr lang="en-US" b="1" dirty="0"/>
              <a:t>mobile app for farmers</a:t>
            </a:r>
            <a:r>
              <a:rPr lang="en-US" dirty="0"/>
              <a:t> with multilingual support.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Incorporating </a:t>
            </a:r>
            <a:r>
              <a:rPr lang="en-US" b="1" dirty="0"/>
              <a:t>fertilizer and pesticide recommendations</a:t>
            </a:r>
            <a:r>
              <a:rPr lang="en-US" dirty="0"/>
              <a:t> for complete crop planning.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6"/>
          <a:stretch/>
        </p:blipFill>
        <p:spPr>
          <a:xfrm>
            <a:off x="255104" y="2347546"/>
            <a:ext cx="5779094" cy="24934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27"/>
          <a:stretch/>
        </p:blipFill>
        <p:spPr>
          <a:xfrm>
            <a:off x="6034198" y="2365916"/>
            <a:ext cx="6037640" cy="2456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857443"/>
            <a:ext cx="2743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213163"/>
                </a:solidFill>
              </a:rPr>
              <a:t>Input we provide: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6001705" y="1857443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13163"/>
                </a:solidFill>
              </a:rPr>
              <a:t>Output we got: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118</TotalTime>
  <Words>670</Words>
  <Application>Microsoft Office PowerPoint</Application>
  <PresentationFormat>Custom</PresentationFormat>
  <Paragraphs>90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WIN11</cp:lastModifiedBy>
  <cp:revision>11</cp:revision>
  <dcterms:created xsi:type="dcterms:W3CDTF">2024-12-31T09:40:01Z</dcterms:created>
  <dcterms:modified xsi:type="dcterms:W3CDTF">2025-09-12T08:23:46Z</dcterms:modified>
</cp:coreProperties>
</file>