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1"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295524" y="3613466"/>
            <a:ext cx="8610600" cy="2225039"/>
          </a:xfrm>
          <a:prstGeom prst="rect"/>
          <a:noFill/>
        </p:spPr>
        <p:txBody>
          <a:bodyPr anchor="t" bIns="45720" lIns="91440" rIns="91440" rtlCol="0" tIns="45720" wrap="square">
            <a:spAutoFit/>
          </a:bodyPr>
          <a:p>
            <a:r>
              <a:rPr dirty="0" sz="2400" lang="en-US"/>
              <a:t>STUDENT NAME: </a:t>
            </a:r>
            <a:r>
              <a:rPr altLang="en-IN" dirty="0" sz="2400" lang="en-US"/>
              <a:t>B</a:t>
            </a:r>
            <a:r>
              <a:rPr altLang="en-IN" dirty="0" sz="2400" lang="en-US"/>
              <a:t>h</a:t>
            </a:r>
            <a:r>
              <a:rPr altLang="en-IN" dirty="0" sz="2400" lang="en-US"/>
              <a:t>u</a:t>
            </a:r>
            <a:r>
              <a:rPr altLang="en-IN" dirty="0" sz="2400" lang="en-US"/>
              <a:t>v</a:t>
            </a:r>
            <a:r>
              <a:rPr altLang="en-IN" dirty="0" sz="2400" lang="en-US"/>
              <a:t>a</a:t>
            </a:r>
            <a:r>
              <a:rPr altLang="en-IN" dirty="0" sz="2400" lang="en-US"/>
              <a:t>n</a:t>
            </a:r>
            <a:r>
              <a:rPr altLang="en-IN" dirty="0" sz="2400" lang="en-US"/>
              <a:t>e</a:t>
            </a:r>
            <a:r>
              <a:rPr altLang="en-IN" dirty="0" sz="2400" lang="en-US"/>
              <a:t>shwari </a:t>
            </a:r>
            <a:r>
              <a:rPr altLang="en-IN" dirty="0" sz="2400" lang="en-US"/>
              <a:t>R</a:t>
            </a:r>
            <a:endParaRPr altLang="en-US" lang="zh-CN"/>
          </a:p>
          <a:p>
            <a:r>
              <a:rPr dirty="0" sz="2400" lang="en-US"/>
              <a:t>REGISTER NO AND NMID: </a:t>
            </a:r>
            <a:r>
              <a:rPr altLang="en-IN" dirty="0" sz="2400" lang="en-US"/>
              <a:t>2</a:t>
            </a:r>
            <a:r>
              <a:rPr altLang="en-IN" dirty="0" sz="2400" lang="en-US"/>
              <a:t>1</a:t>
            </a:r>
            <a:r>
              <a:rPr altLang="en-IN" dirty="0" sz="2400" lang="en-US"/>
              <a:t>2</a:t>
            </a:r>
            <a:r>
              <a:rPr altLang="en-IN" dirty="0" sz="2400" lang="en-US"/>
              <a:t>4</a:t>
            </a:r>
            <a:r>
              <a:rPr altLang="en-IN" dirty="0" sz="2400" lang="en-US"/>
              <a:t>0</a:t>
            </a:r>
            <a:r>
              <a:rPr altLang="en-IN" dirty="0" sz="2400" lang="en-US"/>
              <a:t>0</a:t>
            </a:r>
            <a:r>
              <a:rPr altLang="en-IN" dirty="0" sz="2400" lang="en-US"/>
              <a:t>6</a:t>
            </a:r>
            <a:r>
              <a:rPr altLang="en-IN" dirty="0" sz="2400" lang="en-US"/>
              <a:t>7</a:t>
            </a:r>
            <a:r>
              <a:rPr altLang="en-IN" dirty="0" sz="2400" lang="en-US"/>
              <a:t>6</a:t>
            </a:r>
            <a:endParaRPr dirty="0" sz="2400" lang="en-US">
              <a:cs typeface="Calibri"/>
            </a:endParaRPr>
          </a:p>
          <a:p>
            <a:r>
              <a:rPr dirty="0" sz="2400" lang="en-US"/>
              <a:t>DEPARTMENT: </a:t>
            </a:r>
            <a:r>
              <a:rPr altLang="en-IN" dirty="0" sz="2400" lang="en-US"/>
              <a:t>b</a:t>
            </a:r>
            <a:r>
              <a:rPr altLang="en-IN" dirty="0" sz="2400" lang="en-US"/>
              <a:t>c</a:t>
            </a:r>
            <a:r>
              <a:rPr altLang="en-IN" dirty="0" sz="2400" lang="en-US"/>
              <a:t>a</a:t>
            </a:r>
            <a:endParaRPr altLang="en-US" lang="zh-CN"/>
          </a:p>
          <a:p>
            <a:r>
              <a:rPr dirty="0" sz="2400" lang="en-US"/>
              <a:t>COLLEGE: COLLEGE/ UNIVERSITY</a:t>
            </a:r>
            <a:r>
              <a:rPr altLang="en-IN" dirty="0" sz="2400" lang="en-US"/>
              <a:t> </a:t>
            </a:r>
            <a:r>
              <a:rPr altLang="en-IN" dirty="0" sz="2400" lang="en-US"/>
              <a:t>J</a:t>
            </a:r>
            <a:r>
              <a:rPr altLang="en-IN" dirty="0" sz="2400" lang="en-US"/>
              <a:t>a</a:t>
            </a:r>
            <a:r>
              <a:rPr altLang="en-IN" dirty="0" sz="2400" lang="en-US"/>
              <a:t>y</a:t>
            </a:r>
            <a:r>
              <a:rPr altLang="en-IN" dirty="0" sz="2400" lang="en-US"/>
              <a:t>a</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a:t>
            </a:r>
            <a:r>
              <a:rPr altLang="en-IN" dirty="0" sz="2400" lang="en-US"/>
              <a:t>ge </a:t>
            </a:r>
            <a:r>
              <a:rPr altLang="en-IN" dirty="0" sz="2400" lang="en-US"/>
              <a:t>o</a:t>
            </a:r>
            <a:r>
              <a:rPr altLang="en-IN" dirty="0" sz="2400" lang="en-US"/>
              <a:t>f</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a:t>
            </a:r>
            <a:r>
              <a:rPr altLang="en-IN" dirty="0" sz="2400" lang="en-US"/>
              <a:t>n</a:t>
            </a:r>
            <a:r>
              <a:rPr altLang="en-IN" dirty="0" sz="2400" lang="en-US"/>
              <a:t>d</a:t>
            </a:r>
            <a:r>
              <a:rPr altLang="en-IN" dirty="0" sz="2400" lang="en-US"/>
              <a:t> </a:t>
            </a:r>
            <a:r>
              <a:rPr altLang="en-IN" dirty="0" sz="2400" lang="en-US"/>
              <a:t>science</a:t>
            </a:r>
            <a:r>
              <a:rPr altLang="en-IN" dirty="0" sz="2400" lang="en-US"/>
              <a:t>/</a:t>
            </a:r>
            <a:r>
              <a:rPr altLang="en-IN" dirty="0" sz="2400" lang="en-US"/>
              <a:t> </a:t>
            </a:r>
            <a:r>
              <a:rPr altLang="en-IN" dirty="0" sz="2400" lang="en-US"/>
              <a:t>M</a:t>
            </a:r>
            <a:r>
              <a:rPr altLang="en-IN" dirty="0" sz="2400" lang="en-US"/>
              <a:t>A</a:t>
            </a:r>
            <a:r>
              <a:rPr altLang="en-IN" dirty="0" sz="2400" lang="en-US"/>
              <a:t>D</a:t>
            </a:r>
            <a:r>
              <a:rPr altLang="en-IN" dirty="0" sz="2400" lang="en-US"/>
              <a:t>R</a:t>
            </a:r>
            <a:r>
              <a:rPr altLang="en-IN" dirty="0" sz="2400" lang="en-US"/>
              <a:t>AS </a:t>
            </a:r>
            <a:r>
              <a:rPr altLang="en-IN" dirty="0" sz="2400" lang="en-US"/>
              <a:t>U</a:t>
            </a:r>
            <a:r>
              <a:rPr altLang="en-IN" dirty="0" sz="2400" lang="en-US"/>
              <a:t>N</a:t>
            </a:r>
            <a:r>
              <a:rPr altLang="en-IN" dirty="0" sz="2400" lang="en-US"/>
              <a:t>IVERSITY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7" name=""/>
          <p:cNvPicPr>
            <a:picLocks/>
          </p:cNvPicPr>
          <p:nvPr/>
        </p:nvPicPr>
        <p:blipFill>
          <a:blip xmlns:r="http://schemas.openxmlformats.org/officeDocument/2006/relationships" r:embed="rId2"/>
          <a:stretch>
            <a:fillRect/>
          </a:stretch>
        </p:blipFill>
        <p:spPr>
          <a:xfrm rot="0">
            <a:off x="4365128" y="4053365"/>
            <a:ext cx="5714573" cy="2515856"/>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5"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9583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2918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6" name=""/>
          <p:cNvSpPr txBox="1"/>
          <p:nvPr/>
        </p:nvSpPr>
        <p:spPr>
          <a:xfrm>
            <a:off x="711411" y="753740"/>
            <a:ext cx="5384589" cy="8473439"/>
          </a:xfrm>
          <a:prstGeom prst="rect"/>
        </p:spPr>
        <p:txBody>
          <a:bodyPr rtlCol="0" wrap="square">
            <a:spAutoFit/>
          </a:bodyPr>
          <a:p>
            <a:r>
              <a:rPr sz="2800" lang="en-IN">
                <a:solidFill>
                  <a:srgbClr val="000000"/>
                </a:solidFill>
              </a:rPr>
              <a:t>Here’s a short version:
Digital Portfolio Layout
Intro – Name &amp; tagline
About – Short bio &amp; skills
Work – Projects with visuals
Resume – CV/skills summary
Contact – Email &amp; links
👉 Keep it clean, simple, and easy to navigate.
Want me to make this even shorter, like a one-line summary?</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a:xfrm>
            <a:off x="755332" y="385444"/>
            <a:ext cx="10681335" cy="723901"/>
          </a:xfrm>
        </p:spPr>
        <p:txBody>
          <a:bodyPr/>
          <a:p>
            <a:r>
              <a:rPr dirty="0" lang="en-IN"/>
              <a:t>FEATURES AND FUNCTIONALITY</a:t>
            </a:r>
          </a:p>
        </p:txBody>
      </p:sp>
      <p:sp>
        <p:nvSpPr>
          <p:cNvPr id="1048672"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2024-03-27T19:07:22Z</dcterms:created>
  <dcterms:modified xsi:type="dcterms:W3CDTF">2025-09-10T06:40:14Z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20d14dd924be41389e48c195c263e769</vt:lpwstr>
  </property>
</Properties>
</file>