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descr="STUDENT NAME: Madhavan T REGISTER NO AND NMID: asunm126212400641 DEPARTMENT: BCA COLLEGE: JAYA COLLEGE OF ARTS &amp; SCIENCE/UNIVERSITY OF MADRAS"/>
          <p:cNvSpPr txBox="1"/>
          <p:nvPr/>
        </p:nvSpPr>
        <p:spPr>
          <a:xfrm>
            <a:off x="2295524" y="3613466"/>
            <a:ext cx="8610600" cy="2225039"/>
          </a:xfrm>
          <a:prstGeom prst="rect"/>
          <a:noFill/>
        </p:spPr>
        <p:txBody>
          <a:bodyPr anchor="t" bIns="45720" lIns="91440" rIns="91440" rtlCol="0" tIns="45720" wrap="square">
            <a:spAutoFit/>
          </a:bodyPr>
          <a:p>
            <a:r>
              <a:rPr dirty="0" sz="2400" lang="en-US"/>
              <a:t>STUDENT NAME: </a:t>
            </a:r>
            <a:r>
              <a:rPr altLang="en-IN" dirty="0" sz="2400" lang="en-US"/>
              <a:t>B</a:t>
            </a:r>
            <a:r>
              <a:rPr altLang="en-IN" dirty="0" sz="2400" lang="en-US"/>
              <a:t>h</a:t>
            </a:r>
            <a:r>
              <a:rPr altLang="en-IN" dirty="0" sz="2400" lang="en-US"/>
              <a:t>u</a:t>
            </a:r>
            <a:r>
              <a:rPr altLang="en-IN" dirty="0" sz="2400" lang="en-US"/>
              <a:t>v</a:t>
            </a:r>
            <a:r>
              <a:rPr altLang="en-IN" dirty="0" sz="2400" lang="en-US"/>
              <a:t>a</a:t>
            </a:r>
            <a:r>
              <a:rPr altLang="en-IN" dirty="0" sz="2400" lang="en-US"/>
              <a:t>n</a:t>
            </a:r>
            <a:r>
              <a:rPr altLang="en-IN" dirty="0" sz="2400" lang="en-US"/>
              <a:t>e</a:t>
            </a:r>
            <a:r>
              <a:rPr altLang="en-IN" dirty="0" sz="2400" lang="en-US"/>
              <a:t>shwari </a:t>
            </a:r>
            <a:r>
              <a:rPr altLang="en-IN" dirty="0" sz="2400" lang="en-US"/>
              <a:t>R</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7</a:t>
            </a:r>
            <a:r>
              <a:rPr altLang="en-IN" dirty="0" sz="2400" lang="en-US"/>
              <a:t>6</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r>
              <a:rPr altLang="en-IN" dirty="0" sz="2400" lang="en-US"/>
              <a:t>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ge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science</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AS </a:t>
            </a:r>
            <a:r>
              <a:rPr altLang="en-IN" dirty="0" sz="2400" lang="en-US"/>
              <a:t>U</a:t>
            </a:r>
            <a:r>
              <a:rPr altLang="en-IN" dirty="0" sz="2400" lang="en-US"/>
              <a:t>N</a:t>
            </a:r>
            <a:r>
              <a:rPr altLang="en-IN" dirty="0" sz="2400" lang="en-US"/>
              <a:t>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tretch>
            <a:fillRect/>
          </a:stretch>
        </p:blipFill>
        <p:spPr>
          <a:xfrm rot="0">
            <a:off x="4365128" y="4053365"/>
            <a:ext cx="5714573" cy="251585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1"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5"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6"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7"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8"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9"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1"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7"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3"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9"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5"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2025-09-09T10:19:12Z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20d14dd924be41389e48c195c263e769</vt:lpwstr>
  </property>
</Properties>
</file>