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80" r:id="rId6"/>
    <p:sldId id="272" r:id="rId7"/>
    <p:sldId id="282" r:id="rId8"/>
    <p:sldId id="260" r:id="rId9"/>
    <p:sldId id="261" r:id="rId10"/>
    <p:sldId id="262" r:id="rId11"/>
    <p:sldId id="278" r:id="rId12"/>
    <p:sldId id="270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itchFamily="2" charset="0"/>
      <p:regular r:id="rId19"/>
      <p:bold r:id="rId20"/>
      <p:italic r:id="rId21"/>
      <p:boldItalic r:id="rId22"/>
    </p:embeddedFont>
    <p:embeddedFont>
      <p:font typeface="Walter Turncoat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B9461-E5AC-47F8-8AA6-5BF79E793501}">
  <a:tblStyle styleId="{9DFB9461-E5AC-47F8-8AA6-5BF79E793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96B3EC-8770-4C4F-981F-48A8244F38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7423694" y="2798737"/>
            <a:ext cx="1617944" cy="1829054"/>
            <a:chOff x="7423694" y="2798737"/>
            <a:chExt cx="1617944" cy="182905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7859537" y="4235422"/>
              <a:ext cx="477532" cy="392369"/>
              <a:chOff x="3019540" y="1608452"/>
              <a:chExt cx="440488" cy="361931"/>
            </a:xfrm>
          </p:grpSpPr>
          <p:sp>
            <p:nvSpPr>
              <p:cNvPr id="33" name="Google Shape;33;p3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" name="Google Shape;34;p3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3"/>
            <p:cNvSpPr/>
            <p:nvPr/>
          </p:nvSpPr>
          <p:spPr>
            <a:xfrm rot="10145659" flipH="1">
              <a:off x="8744442" y="37842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8145101" y="35195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46505" y="34947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234989" y="2839988"/>
            <a:ext cx="1635537" cy="1783192"/>
            <a:chOff x="234989" y="2839988"/>
            <a:chExt cx="1635537" cy="1783192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782412" y="4230800"/>
              <a:ext cx="593753" cy="392380"/>
              <a:chOff x="7919013" y="4383200"/>
              <a:chExt cx="593753" cy="39238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" name="Google Shape;42;p3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3" name="Google Shape;43;p3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Google Shape;44;p3"/>
            <p:cNvSpPr/>
            <p:nvPr/>
          </p:nvSpPr>
          <p:spPr>
            <a:xfrm rot="8639560" flipH="1">
              <a:off x="1450801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3"/>
            <p:cNvSpPr/>
            <p:nvPr/>
          </p:nvSpPr>
          <p:spPr>
            <a:xfrm>
              <a:off x="1154950" y="36155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65684" y="36280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>
            <a:spLocks noGrp="1"/>
          </p:cNvSpPr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821650" y="1014450"/>
            <a:ext cx="3672000" cy="311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➜"/>
              <a:defRPr i="1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i="1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i="1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Char char="■"/>
              <a:defRPr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/>
          <p:nvPr/>
        </p:nvSpPr>
        <p:spPr>
          <a:xfrm>
            <a:off x="2679000" y="2757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chemeClr val="dk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58" name="Google Shape;58;p4"/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9" name="Google Shape;59;p4"/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60" name="Google Shape;60;p4"/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" name="Google Shape;61;p4"/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62" name="Google Shape;62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4"/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" name="Google Shape;64;p4"/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rot="10145659" flipH="1">
              <a:off x="8668242" y="38604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7403272" y="2876096"/>
            <a:ext cx="1631625" cy="1782785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rot="5652216" flipH="1">
              <a:off x="7426337" y="4025462"/>
              <a:ext cx="250048" cy="27859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329788" y="4081200"/>
            <a:ext cx="8484419" cy="1041759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9" name="Google Shape;179;p11"/>
            <p:cNvSpPr/>
            <p:nvPr/>
          </p:nvSpPr>
          <p:spPr>
            <a:xfrm rot="-772385" flipH="1">
              <a:off x="7297125" y="49314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 PHONE DIRECTORY SYSTEM</a:t>
            </a:r>
            <a:endParaRPr dirty="0"/>
          </a:p>
        </p:txBody>
      </p:sp>
      <p:sp>
        <p:nvSpPr>
          <p:cNvPr id="4" name="Google Shape;842;p48">
            <a:extLst>
              <a:ext uri="{FF2B5EF4-FFF2-40B4-BE49-F238E27FC236}">
                <a16:creationId xmlns:a16="http://schemas.microsoft.com/office/drawing/2014/main" id="{8973960C-35BE-7466-1F51-C6DB4284AEB9}"/>
              </a:ext>
            </a:extLst>
          </p:cNvPr>
          <p:cNvSpPr/>
          <p:nvPr/>
        </p:nvSpPr>
        <p:spPr>
          <a:xfrm>
            <a:off x="7960129" y="595993"/>
            <a:ext cx="516214" cy="1421493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ctrTitle" idx="4294967295"/>
          </p:nvPr>
        </p:nvSpPr>
        <p:spPr>
          <a:xfrm>
            <a:off x="633055" y="28076"/>
            <a:ext cx="50631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/>
                </a:solidFill>
              </a:rPr>
              <a:t>3</a:t>
            </a:r>
            <a:br>
              <a:rPr lang="en-US" sz="4000" dirty="0"/>
            </a:br>
            <a:r>
              <a:rPr lang="en-US" sz="4000" dirty="0"/>
              <a:t>OUTPUT</a:t>
            </a:r>
            <a:endParaRPr sz="4000" dirty="0"/>
          </a:p>
        </p:txBody>
      </p:sp>
      <p:sp>
        <p:nvSpPr>
          <p:cNvPr id="266" name="Google Shape;266;p19"/>
          <p:cNvSpPr/>
          <p:nvPr/>
        </p:nvSpPr>
        <p:spPr>
          <a:xfrm>
            <a:off x="220714" y="3937843"/>
            <a:ext cx="325095" cy="31590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267" name="Google Shape;267;p19"/>
          <p:cNvSpPr/>
          <p:nvPr/>
        </p:nvSpPr>
        <p:spPr>
          <a:xfrm rot="2486868">
            <a:off x="8563080" y="247937"/>
            <a:ext cx="231308" cy="22477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842;p48">
            <a:extLst>
              <a:ext uri="{FF2B5EF4-FFF2-40B4-BE49-F238E27FC236}">
                <a16:creationId xmlns:a16="http://schemas.microsoft.com/office/drawing/2014/main" id="{99291E4D-59AF-8A29-0FEE-17F5A82F23C8}"/>
              </a:ext>
            </a:extLst>
          </p:cNvPr>
          <p:cNvSpPr/>
          <p:nvPr/>
        </p:nvSpPr>
        <p:spPr>
          <a:xfrm>
            <a:off x="1163596" y="609980"/>
            <a:ext cx="360039" cy="423274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42;p48">
            <a:extLst>
              <a:ext uri="{FF2B5EF4-FFF2-40B4-BE49-F238E27FC236}">
                <a16:creationId xmlns:a16="http://schemas.microsoft.com/office/drawing/2014/main" id="{7E751E59-8E24-B61E-81A7-E13285E3BE47}"/>
              </a:ext>
            </a:extLst>
          </p:cNvPr>
          <p:cNvSpPr/>
          <p:nvPr/>
        </p:nvSpPr>
        <p:spPr>
          <a:xfrm>
            <a:off x="6896739" y="3707568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0B4663-823D-B1C2-4FD1-3B0E7E1F3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79" y="1033254"/>
            <a:ext cx="5897490" cy="33361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447" name="Google Shape;447;p35"/>
          <p:cNvSpPr txBox="1">
            <a:spLocks noGrp="1"/>
          </p:cNvSpPr>
          <p:nvPr>
            <p:ph type="body" idx="1"/>
          </p:nvPr>
        </p:nvSpPr>
        <p:spPr>
          <a:xfrm>
            <a:off x="548125" y="1148568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successfully written a python program for a smart phone directory system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functions being used in this project are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342900" indent="-342900"/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➜"/>
            </a:pPr>
            <a:endParaRPr sz="2400" dirty="0"/>
          </a:p>
        </p:txBody>
      </p:sp>
      <p:sp>
        <p:nvSpPr>
          <p:cNvPr id="448" name="Google Shape;448;p3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>
            <a:spLocks noGrp="1"/>
          </p:cNvSpPr>
          <p:nvPr>
            <p:ph type="ctrTitle" idx="4294967295"/>
          </p:nvPr>
        </p:nvSpPr>
        <p:spPr>
          <a:xfrm>
            <a:off x="855300" y="77012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8800" dirty="0">
                <a:solidFill>
                  <a:schemeClr val="accent1"/>
                </a:solidFill>
              </a:rPr>
            </a:br>
            <a:r>
              <a:rPr lang="en" sz="8800" dirty="0">
                <a:solidFill>
                  <a:schemeClr val="accent1"/>
                </a:solidFill>
              </a:rPr>
              <a:t>thank you</a:t>
            </a:r>
            <a:r>
              <a:rPr lang="en" sz="8800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sz="8800" dirty="0">
              <a:solidFill>
                <a:schemeClr val="accent1"/>
              </a:solidFill>
            </a:endParaRPr>
          </a:p>
        </p:txBody>
      </p:sp>
      <p:sp>
        <p:nvSpPr>
          <p:cNvPr id="347" name="Google Shape;347;p27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" name="Google Shape;402;p31">
            <a:extLst>
              <a:ext uri="{FF2B5EF4-FFF2-40B4-BE49-F238E27FC236}">
                <a16:creationId xmlns:a16="http://schemas.microsoft.com/office/drawing/2014/main" id="{DA0026B0-0C00-1883-9AC2-0C50B098AC57}"/>
              </a:ext>
            </a:extLst>
          </p:cNvPr>
          <p:cNvGrpSpPr/>
          <p:nvPr/>
        </p:nvGrpSpPr>
        <p:grpSpPr>
          <a:xfrm>
            <a:off x="6722062" y="877093"/>
            <a:ext cx="1014506" cy="1625601"/>
            <a:chOff x="5037338" y="373572"/>
            <a:chExt cx="2119546" cy="4396359"/>
          </a:xfrm>
        </p:grpSpPr>
        <p:sp>
          <p:nvSpPr>
            <p:cNvPr id="3" name="Google Shape;403;p31">
              <a:extLst>
                <a:ext uri="{FF2B5EF4-FFF2-40B4-BE49-F238E27FC236}">
                  <a16:creationId xmlns:a16="http://schemas.microsoft.com/office/drawing/2014/main" id="{9FB4AB08-14D3-13C7-70E0-BE96FA1200E1}"/>
                </a:ext>
              </a:extLst>
            </p:cNvPr>
            <p:cNvSpPr/>
            <p:nvPr/>
          </p:nvSpPr>
          <p:spPr>
            <a:xfrm>
              <a:off x="5037338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04;p31">
              <a:extLst>
                <a:ext uri="{FF2B5EF4-FFF2-40B4-BE49-F238E27FC236}">
                  <a16:creationId xmlns:a16="http://schemas.microsoft.com/office/drawing/2014/main" id="{AFC8BABA-C089-CA5A-68A0-9E1D1D31F327}"/>
                </a:ext>
              </a:extLst>
            </p:cNvPr>
            <p:cNvSpPr/>
            <p:nvPr/>
          </p:nvSpPr>
          <p:spPr>
            <a:xfrm>
              <a:off x="5884825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05;p31">
              <a:extLst>
                <a:ext uri="{FF2B5EF4-FFF2-40B4-BE49-F238E27FC236}">
                  <a16:creationId xmlns:a16="http://schemas.microsoft.com/office/drawing/2014/main" id="{D8B876E1-6385-C9F8-9791-DDBA935B4142}"/>
                </a:ext>
              </a:extLst>
            </p:cNvPr>
            <p:cNvSpPr/>
            <p:nvPr/>
          </p:nvSpPr>
          <p:spPr>
            <a:xfrm>
              <a:off x="5424125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6;p31">
              <a:extLst>
                <a:ext uri="{FF2B5EF4-FFF2-40B4-BE49-F238E27FC236}">
                  <a16:creationId xmlns:a16="http://schemas.microsoft.com/office/drawing/2014/main" id="{43E09C50-EF59-065A-26EC-2CFD730AABF9}"/>
                </a:ext>
              </a:extLst>
            </p:cNvPr>
            <p:cNvSpPr/>
            <p:nvPr/>
          </p:nvSpPr>
          <p:spPr>
            <a:xfrm>
              <a:off x="5892692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ctrTitle" idx="4294967295"/>
          </p:nvPr>
        </p:nvSpPr>
        <p:spPr>
          <a:xfrm>
            <a:off x="824118" y="113514"/>
            <a:ext cx="64242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Hola!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294967295"/>
          </p:nvPr>
        </p:nvSpPr>
        <p:spPr>
          <a:xfrm>
            <a:off x="1359900" y="1064255"/>
            <a:ext cx="7044484" cy="121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chemeClr val="accent3"/>
                </a:solidFill>
              </a:rPr>
              <a:t>TEAM 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N DIVYA SRI                        </a:t>
            </a:r>
            <a:r>
              <a:rPr lang="en-IN" sz="2400" dirty="0">
                <a:solidFill>
                  <a:schemeClr val="tx1"/>
                </a:solidFill>
              </a:rPr>
              <a:t>-AP21110010067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BHUVITHA T                        -AP21110010094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 KUMAR VARMA               -AP21110010106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J VARSHITH                          -AP21110010107</a:t>
            </a:r>
            <a:endParaRPr lang="en" sz="2200" dirty="0">
              <a:solidFill>
                <a:schemeClr val="tx1"/>
              </a:solidFill>
            </a:endParaRPr>
          </a:p>
        </p:txBody>
      </p:sp>
      <p:sp>
        <p:nvSpPr>
          <p:cNvPr id="238" name="Google Shape;238;p1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841;p48">
            <a:extLst>
              <a:ext uri="{FF2B5EF4-FFF2-40B4-BE49-F238E27FC236}">
                <a16:creationId xmlns:a16="http://schemas.microsoft.com/office/drawing/2014/main" id="{E922BBB6-4A23-CE57-2491-A5646A648FDB}"/>
              </a:ext>
            </a:extLst>
          </p:cNvPr>
          <p:cNvSpPr/>
          <p:nvPr/>
        </p:nvSpPr>
        <p:spPr>
          <a:xfrm>
            <a:off x="2777944" y="685800"/>
            <a:ext cx="274958" cy="443456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28" name="Google Shape;228;p14"/>
          <p:cNvSpPr txBox="1">
            <a:spLocks noGrp="1"/>
          </p:cNvSpPr>
          <p:nvPr>
            <p:ph type="body" idx="2"/>
          </p:nvPr>
        </p:nvSpPr>
        <p:spPr>
          <a:xfrm>
            <a:off x="4839912" y="1206443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initial_phone_book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menu() 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add_contact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remove_existing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deleteall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displayall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Search_existing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directory.thanks</a:t>
            </a:r>
            <a:r>
              <a:rPr lang="en-US" sz="1600" dirty="0">
                <a:solidFill>
                  <a:schemeClr val="tx1"/>
                </a:solidFill>
              </a:rPr>
              <a:t>() </a:t>
            </a:r>
            <a:endParaRPr sz="1600" b="1" dirty="0">
              <a:solidFill>
                <a:schemeClr val="tx1"/>
              </a:solidFill>
            </a:endParaRPr>
          </a:p>
        </p:txBody>
      </p:sp>
      <p:sp>
        <p:nvSpPr>
          <p:cNvPr id="229" name="Google Shape;229;p14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chemeClr val="tx1"/>
                </a:solidFill>
              </a:rPr>
              <a:t>This project “SMART PHONE DIRECTORY SYSTEM” have been developed using python. Smart phone directory system (Contact books) is a useful and widely used kind of application. They’re everywhere. You probably have a contact book on your phone and on your computer. With a contact book, you can store and manage contact information for your family members, friends, coworkers, and so on. The main functions available in this project are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30" name="Google Shape;230;p1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842;p48">
            <a:extLst>
              <a:ext uri="{FF2B5EF4-FFF2-40B4-BE49-F238E27FC236}">
                <a16:creationId xmlns:a16="http://schemas.microsoft.com/office/drawing/2014/main" id="{87EC7063-7099-7372-DCF6-76BC71A5BF93}"/>
              </a:ext>
            </a:extLst>
          </p:cNvPr>
          <p:cNvSpPr/>
          <p:nvPr/>
        </p:nvSpPr>
        <p:spPr>
          <a:xfrm>
            <a:off x="1308430" y="557407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42;p48">
            <a:extLst>
              <a:ext uri="{FF2B5EF4-FFF2-40B4-BE49-F238E27FC236}">
                <a16:creationId xmlns:a16="http://schemas.microsoft.com/office/drawing/2014/main" id="{7046674B-A472-9FF2-35DF-E7B75BD81D85}"/>
              </a:ext>
            </a:extLst>
          </p:cNvPr>
          <p:cNvSpPr/>
          <p:nvPr/>
        </p:nvSpPr>
        <p:spPr>
          <a:xfrm>
            <a:off x="8044345" y="2227023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ABSTRACT</a:t>
            </a:r>
            <a:endParaRPr u="sng"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259631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</a:pPr>
            <a:r>
              <a:rPr lang="en-US" sz="1800" dirty="0">
                <a:solidFill>
                  <a:schemeClr val="tx1"/>
                </a:solidFill>
              </a:rPr>
              <a:t>Through this project we will be implementing a smartphone directory that collects contact data from the user until the user prompts the program to. Contact data refers to the contact’s name, phone number, date-of-birth, a category that contact belongs to (Friends, Family, Work, Other), e-mail address. The user may enter as much data as he can in the mentioned data labels. If some labels remain void of data, store it as None. A name &amp; the number is mandatory to create contact. Implementation of the following operations will be done on the directory: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830CD7-50B6-5D2A-DA94-7DE31F9CE113}"/>
              </a:ext>
            </a:extLst>
          </p:cNvPr>
          <p:cNvSpPr txBox="1"/>
          <p:nvPr/>
        </p:nvSpPr>
        <p:spPr>
          <a:xfrm>
            <a:off x="5879307" y="4020250"/>
            <a:ext cx="1128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•Insert</a:t>
            </a:r>
          </a:p>
          <a:p>
            <a:r>
              <a:rPr lang="en-US" sz="1400" dirty="0">
                <a:solidFill>
                  <a:schemeClr val="tx1"/>
                </a:solidFill>
              </a:rPr>
              <a:t>•Delete</a:t>
            </a:r>
          </a:p>
          <a:p>
            <a:r>
              <a:rPr lang="en-US" sz="1400" dirty="0">
                <a:solidFill>
                  <a:schemeClr val="tx1"/>
                </a:solidFill>
              </a:rPr>
              <a:t>• Search</a:t>
            </a:r>
          </a:p>
          <a:p>
            <a:r>
              <a:rPr lang="en-US" sz="1400" dirty="0">
                <a:solidFill>
                  <a:schemeClr val="tx1"/>
                </a:solidFill>
              </a:rPr>
              <a:t>•Display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Google Shape;842;p48">
            <a:extLst>
              <a:ext uri="{FF2B5EF4-FFF2-40B4-BE49-F238E27FC236}">
                <a16:creationId xmlns:a16="http://schemas.microsoft.com/office/drawing/2014/main" id="{A89BD639-576F-72FD-D06B-5F25A8B57B9B}"/>
              </a:ext>
            </a:extLst>
          </p:cNvPr>
          <p:cNvSpPr/>
          <p:nvPr/>
        </p:nvSpPr>
        <p:spPr>
          <a:xfrm>
            <a:off x="6204589" y="533827"/>
            <a:ext cx="360039" cy="514895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42;p48">
            <a:extLst>
              <a:ext uri="{FF2B5EF4-FFF2-40B4-BE49-F238E27FC236}">
                <a16:creationId xmlns:a16="http://schemas.microsoft.com/office/drawing/2014/main" id="{95FDEDF7-FF90-BB5E-DE41-85B9420C5F0B}"/>
              </a:ext>
            </a:extLst>
          </p:cNvPr>
          <p:cNvSpPr/>
          <p:nvPr/>
        </p:nvSpPr>
        <p:spPr>
          <a:xfrm>
            <a:off x="6204589" y="575269"/>
            <a:ext cx="360039" cy="514895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"/>
          <p:cNvSpPr txBox="1">
            <a:spLocks noGrp="1"/>
          </p:cNvSpPr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endParaRPr dirty="0"/>
          </a:p>
        </p:txBody>
      </p:sp>
      <p:sp>
        <p:nvSpPr>
          <p:cNvPr id="462" name="Google Shape;462;p37"/>
          <p:cNvSpPr txBox="1">
            <a:spLocks noGrp="1"/>
          </p:cNvSpPr>
          <p:nvPr>
            <p:ph type="subTitle" idx="1"/>
          </p:nvPr>
        </p:nvSpPr>
        <p:spPr>
          <a:xfrm>
            <a:off x="1989750" y="489106"/>
            <a:ext cx="44787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000" dirty="0">
                <a:solidFill>
                  <a:schemeClr val="tx1"/>
                </a:solidFill>
              </a:rPr>
              <a:t>DESCRIPTION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A3CB7-0AE7-B96C-852A-46DF933A2D29}"/>
              </a:ext>
            </a:extLst>
          </p:cNvPr>
          <p:cNvSpPr txBox="1"/>
          <p:nvPr/>
        </p:nvSpPr>
        <p:spPr>
          <a:xfrm>
            <a:off x="2761058" y="992955"/>
            <a:ext cx="39612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initial_phone_book</a:t>
            </a:r>
            <a:r>
              <a:rPr lang="en-US" sz="1800" dirty="0">
                <a:solidFill>
                  <a:schemeClr val="tx1"/>
                </a:solidFill>
              </a:rPr>
              <a:t>():  The first function to run, it initializes the phonebook.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•menu():  It displays the choices available to the user and returns the choice entered.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•</a:t>
            </a:r>
            <a:r>
              <a:rPr lang="en-US" sz="1800" dirty="0" err="1">
                <a:solidFill>
                  <a:schemeClr val="tx1"/>
                </a:solidFill>
              </a:rPr>
              <a:t>add_contact</a:t>
            </a:r>
            <a:r>
              <a:rPr lang="en-US" sz="1800" dirty="0">
                <a:solidFill>
                  <a:schemeClr val="tx1"/>
                </a:solidFill>
              </a:rPr>
              <a:t>():  It adds a new contact to the Contacts directory.</a:t>
            </a:r>
          </a:p>
        </p:txBody>
      </p:sp>
      <p:sp>
        <p:nvSpPr>
          <p:cNvPr id="3" name="Google Shape;842;p48">
            <a:extLst>
              <a:ext uri="{FF2B5EF4-FFF2-40B4-BE49-F238E27FC236}">
                <a16:creationId xmlns:a16="http://schemas.microsoft.com/office/drawing/2014/main" id="{458D9161-9243-7FD9-964E-61D24E0E4F70}"/>
              </a:ext>
            </a:extLst>
          </p:cNvPr>
          <p:cNvSpPr/>
          <p:nvPr/>
        </p:nvSpPr>
        <p:spPr>
          <a:xfrm>
            <a:off x="811058" y="882450"/>
            <a:ext cx="360039" cy="514895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42;p48">
            <a:extLst>
              <a:ext uri="{FF2B5EF4-FFF2-40B4-BE49-F238E27FC236}">
                <a16:creationId xmlns:a16="http://schemas.microsoft.com/office/drawing/2014/main" id="{5DBF04DE-1B0B-37EF-5924-723FEB51213B}"/>
              </a:ext>
            </a:extLst>
          </p:cNvPr>
          <p:cNvSpPr/>
          <p:nvPr/>
        </p:nvSpPr>
        <p:spPr>
          <a:xfrm>
            <a:off x="8132210" y="2056855"/>
            <a:ext cx="360039" cy="514895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9137F-F773-6BCD-1393-B3F2C7248EC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36363" y="593126"/>
            <a:ext cx="5921600" cy="35617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remove_existing</a:t>
            </a:r>
            <a:r>
              <a:rPr lang="en-US" dirty="0">
                <a:solidFill>
                  <a:schemeClr val="tx1"/>
                </a:solidFill>
              </a:rPr>
              <a:t>():  It removes an existing contact from the Contacts directory.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deleteall</a:t>
            </a:r>
            <a:r>
              <a:rPr lang="en-US" dirty="0">
                <a:solidFill>
                  <a:schemeClr val="tx1"/>
                </a:solidFill>
              </a:rPr>
              <a:t>():  It deletes all the </a:t>
            </a:r>
            <a:r>
              <a:rPr lang="en-US" dirty="0" err="1">
                <a:solidFill>
                  <a:schemeClr val="tx1"/>
                </a:solidFill>
              </a:rPr>
              <a:t>contactsfrom</a:t>
            </a:r>
            <a:r>
              <a:rPr lang="en-US" dirty="0">
                <a:solidFill>
                  <a:schemeClr val="tx1"/>
                </a:solidFill>
              </a:rPr>
              <a:t> the Contacts directory.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displayall</a:t>
            </a:r>
            <a:r>
              <a:rPr lang="en-US" dirty="0">
                <a:solidFill>
                  <a:schemeClr val="tx1"/>
                </a:solidFill>
              </a:rPr>
              <a:t>():  It displays all the contacts from the Contacts directory.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Search_existing</a:t>
            </a:r>
            <a:r>
              <a:rPr lang="en-US" dirty="0">
                <a:solidFill>
                  <a:schemeClr val="tx1"/>
                </a:solidFill>
              </a:rPr>
              <a:t>():  It will search and display an existing contact in the Contacts directory.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thanks() 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Google Shape;842;p48">
            <a:extLst>
              <a:ext uri="{FF2B5EF4-FFF2-40B4-BE49-F238E27FC236}">
                <a16:creationId xmlns:a16="http://schemas.microsoft.com/office/drawing/2014/main" id="{E6AAD8A6-DECD-FE29-0949-0204DD48B74C}"/>
              </a:ext>
            </a:extLst>
          </p:cNvPr>
          <p:cNvSpPr/>
          <p:nvPr/>
        </p:nvSpPr>
        <p:spPr>
          <a:xfrm>
            <a:off x="7961952" y="1482525"/>
            <a:ext cx="360039" cy="514895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"/>
          <p:cNvSpPr txBox="1">
            <a:spLocks noGrp="1"/>
          </p:cNvSpPr>
          <p:nvPr>
            <p:ph type="title" idx="4294967295"/>
          </p:nvPr>
        </p:nvSpPr>
        <p:spPr>
          <a:xfrm>
            <a:off x="376675" y="347726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 for program</a:t>
            </a:r>
            <a:endParaRPr dirty="0"/>
          </a:p>
        </p:txBody>
      </p:sp>
      <p:sp>
        <p:nvSpPr>
          <p:cNvPr id="511" name="Google Shape;511;p39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9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4" name="Google Shape;514;p39"/>
          <p:cNvGrpSpPr/>
          <p:nvPr/>
        </p:nvGrpSpPr>
        <p:grpSpPr>
          <a:xfrm>
            <a:off x="1786339" y="1474801"/>
            <a:ext cx="473400" cy="473400"/>
            <a:chOff x="1786339" y="1474801"/>
            <a:chExt cx="473400" cy="473400"/>
          </a:xfrm>
        </p:grpSpPr>
        <p:sp>
          <p:nvSpPr>
            <p:cNvPr id="515" name="Google Shape;515;p39"/>
            <p:cNvSpPr/>
            <p:nvPr/>
          </p:nvSpPr>
          <p:spPr>
            <a:xfrm rot="8100000">
              <a:off x="1855667" y="1544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955989" y="1637899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1</a:t>
              </a:r>
              <a:endParaRPr sz="600" dirty="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3814414" y="1474801"/>
            <a:ext cx="473400" cy="473400"/>
            <a:chOff x="3814414" y="1474801"/>
            <a:chExt cx="473400" cy="473400"/>
          </a:xfrm>
        </p:grpSpPr>
        <p:sp>
          <p:nvSpPr>
            <p:cNvPr id="518" name="Google Shape;518;p39"/>
            <p:cNvSpPr/>
            <p:nvPr/>
          </p:nvSpPr>
          <p:spPr>
            <a:xfrm rot="8100000">
              <a:off x="3883742" y="1544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3984064" y="1637899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3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5842489" y="1474801"/>
            <a:ext cx="473400" cy="473400"/>
            <a:chOff x="5842489" y="1474801"/>
            <a:chExt cx="473400" cy="473400"/>
          </a:xfrm>
        </p:grpSpPr>
        <p:sp>
          <p:nvSpPr>
            <p:cNvPr id="521" name="Google Shape;521;p39"/>
            <p:cNvSpPr/>
            <p:nvPr/>
          </p:nvSpPr>
          <p:spPr>
            <a:xfrm rot="8100000">
              <a:off x="5911817" y="1544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6012139" y="1637899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5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23" name="Google Shape;523;p39"/>
          <p:cNvGrpSpPr/>
          <p:nvPr/>
        </p:nvGrpSpPr>
        <p:grpSpPr>
          <a:xfrm>
            <a:off x="6880814" y="3347700"/>
            <a:ext cx="473400" cy="473400"/>
            <a:chOff x="6880814" y="3347700"/>
            <a:chExt cx="473400" cy="473400"/>
          </a:xfrm>
        </p:grpSpPr>
        <p:sp>
          <p:nvSpPr>
            <p:cNvPr id="524" name="Google Shape;524;p39"/>
            <p:cNvSpPr/>
            <p:nvPr/>
          </p:nvSpPr>
          <p:spPr>
            <a:xfrm rot="-2700000">
              <a:off x="6950142" y="3417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 flipH="1">
              <a:off x="7050464" y="3523902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6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4852739" y="3347700"/>
            <a:ext cx="473400" cy="473400"/>
            <a:chOff x="4852739" y="3347700"/>
            <a:chExt cx="473400" cy="473400"/>
          </a:xfrm>
        </p:grpSpPr>
        <p:sp>
          <p:nvSpPr>
            <p:cNvPr id="527" name="Google Shape;527;p39"/>
            <p:cNvSpPr/>
            <p:nvPr/>
          </p:nvSpPr>
          <p:spPr>
            <a:xfrm rot="-2700000">
              <a:off x="4922067" y="3417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 flipH="1">
              <a:off x="5022389" y="3523902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4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2824664" y="3347700"/>
            <a:ext cx="473400" cy="473400"/>
            <a:chOff x="2824664" y="3347700"/>
            <a:chExt cx="473400" cy="473400"/>
          </a:xfrm>
        </p:grpSpPr>
        <p:sp>
          <p:nvSpPr>
            <p:cNvPr id="530" name="Google Shape;530;p39"/>
            <p:cNvSpPr/>
            <p:nvPr/>
          </p:nvSpPr>
          <p:spPr>
            <a:xfrm rot="-2700000">
              <a:off x="2893992" y="3417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 flipH="1">
              <a:off x="2994314" y="3523902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2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532" name="Google Shape;532;p39"/>
          <p:cNvSpPr txBox="1"/>
          <p:nvPr/>
        </p:nvSpPr>
        <p:spPr>
          <a:xfrm>
            <a:off x="137985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please enter intial no. of contacts</a:t>
            </a:r>
            <a:endParaRPr sz="105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3" name="Google Shape;533;p39"/>
          <p:cNvSpPr txBox="1"/>
          <p:nvPr/>
        </p:nvSpPr>
        <p:spPr>
          <a:xfrm>
            <a:off x="3377205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Enter the number</a:t>
            </a:r>
            <a:endParaRPr sz="12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4" name="Google Shape;534;p39"/>
          <p:cNvSpPr txBox="1"/>
          <p:nvPr/>
        </p:nvSpPr>
        <p:spPr>
          <a:xfrm>
            <a:off x="543601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Enter the DOB</a:t>
            </a:r>
            <a:endParaRPr sz="9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5" name="Google Shape;535;p39"/>
          <p:cNvSpPr txBox="1"/>
          <p:nvPr/>
        </p:nvSpPr>
        <p:spPr>
          <a:xfrm>
            <a:off x="241817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Enter the name</a:t>
            </a:r>
            <a:endParaRPr sz="11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6" name="Google Shape;536;p39"/>
          <p:cNvSpPr txBox="1"/>
          <p:nvPr/>
        </p:nvSpPr>
        <p:spPr>
          <a:xfrm>
            <a:off x="444625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Enter mail address</a:t>
            </a:r>
            <a:endParaRPr sz="9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7" name="Google Shape;537;p39"/>
          <p:cNvSpPr txBox="1"/>
          <p:nvPr/>
        </p:nvSpPr>
        <p:spPr>
          <a:xfrm>
            <a:off x="647433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Enter the category</a:t>
            </a:r>
            <a:endParaRPr sz="9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" name="Google Shape;520;p39">
            <a:extLst>
              <a:ext uri="{FF2B5EF4-FFF2-40B4-BE49-F238E27FC236}">
                <a16:creationId xmlns:a16="http://schemas.microsoft.com/office/drawing/2014/main" id="{1747C2E5-834F-0A35-0623-77AA08CFB88F}"/>
              </a:ext>
            </a:extLst>
          </p:cNvPr>
          <p:cNvGrpSpPr/>
          <p:nvPr/>
        </p:nvGrpSpPr>
        <p:grpSpPr>
          <a:xfrm>
            <a:off x="7930984" y="1460899"/>
            <a:ext cx="473400" cy="473400"/>
            <a:chOff x="5842489" y="1474801"/>
            <a:chExt cx="473400" cy="473400"/>
          </a:xfrm>
        </p:grpSpPr>
        <p:sp>
          <p:nvSpPr>
            <p:cNvPr id="3" name="Google Shape;521;p39">
              <a:extLst>
                <a:ext uri="{FF2B5EF4-FFF2-40B4-BE49-F238E27FC236}">
                  <a16:creationId xmlns:a16="http://schemas.microsoft.com/office/drawing/2014/main" id="{02B7BC06-F384-947D-0D69-A097374ABC6C}"/>
                </a:ext>
              </a:extLst>
            </p:cNvPr>
            <p:cNvSpPr/>
            <p:nvPr/>
          </p:nvSpPr>
          <p:spPr>
            <a:xfrm rot="8100000">
              <a:off x="5911817" y="1544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522;p39">
              <a:extLst>
                <a:ext uri="{FF2B5EF4-FFF2-40B4-BE49-F238E27FC236}">
                  <a16:creationId xmlns:a16="http://schemas.microsoft.com/office/drawing/2014/main" id="{1156D378-9FCE-BBC2-761F-6DA0FBB7FF7C}"/>
                </a:ext>
              </a:extLst>
            </p:cNvPr>
            <p:cNvSpPr/>
            <p:nvPr/>
          </p:nvSpPr>
          <p:spPr>
            <a:xfrm>
              <a:off x="6012139" y="1637899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7</a:t>
              </a:r>
              <a:endParaRPr sz="600" dirty="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7B2176-11D0-9B2E-C584-2F8777494232}"/>
              </a:ext>
            </a:extLst>
          </p:cNvPr>
          <p:cNvSpPr txBox="1"/>
          <p:nvPr/>
        </p:nvSpPr>
        <p:spPr>
          <a:xfrm>
            <a:off x="7760735" y="1188048"/>
            <a:ext cx="115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>
            <a:spLocks noGrp="1"/>
          </p:cNvSpPr>
          <p:nvPr>
            <p:ph type="ctrTitle"/>
          </p:nvPr>
        </p:nvSpPr>
        <p:spPr>
          <a:xfrm>
            <a:off x="2161199" y="359894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1.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OUTPUT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0A2A8-054D-F4A3-D361-763FF235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650" y="2978919"/>
            <a:ext cx="4478700" cy="304500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57937-B37F-F2CE-8C8D-8AFB8C21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199" y="1464900"/>
            <a:ext cx="4874720" cy="3318706"/>
          </a:xfrm>
          <a:prstGeom prst="rect">
            <a:avLst/>
          </a:prstGeom>
        </p:spPr>
      </p:pic>
      <p:sp>
        <p:nvSpPr>
          <p:cNvPr id="6" name="Google Shape;842;p48">
            <a:extLst>
              <a:ext uri="{FF2B5EF4-FFF2-40B4-BE49-F238E27FC236}">
                <a16:creationId xmlns:a16="http://schemas.microsoft.com/office/drawing/2014/main" id="{C486D607-B9C4-BAB8-2172-E5AF1ECAA72E}"/>
              </a:ext>
            </a:extLst>
          </p:cNvPr>
          <p:cNvSpPr/>
          <p:nvPr/>
        </p:nvSpPr>
        <p:spPr>
          <a:xfrm>
            <a:off x="911071" y="797295"/>
            <a:ext cx="360039" cy="57030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42;p48">
            <a:extLst>
              <a:ext uri="{FF2B5EF4-FFF2-40B4-BE49-F238E27FC236}">
                <a16:creationId xmlns:a16="http://schemas.microsoft.com/office/drawing/2014/main" id="{3E5D0325-F117-A3CC-8D6B-D2A622A9EAA4}"/>
              </a:ext>
            </a:extLst>
          </p:cNvPr>
          <p:cNvSpPr/>
          <p:nvPr/>
        </p:nvSpPr>
        <p:spPr>
          <a:xfrm>
            <a:off x="8147689" y="18259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>
            <a:spLocks noGrp="1"/>
          </p:cNvSpPr>
          <p:nvPr>
            <p:ph type="body" idx="1"/>
          </p:nvPr>
        </p:nvSpPr>
        <p:spPr>
          <a:xfrm>
            <a:off x="1664487" y="442608"/>
            <a:ext cx="2750350" cy="9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2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sp>
        <p:nvSpPr>
          <p:cNvPr id="257" name="Google Shape;257;p18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6BA9E-05FA-DAEB-A950-AF8070E1F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425" y="1503412"/>
            <a:ext cx="3770771" cy="2373707"/>
          </a:xfrm>
          <a:prstGeom prst="rect">
            <a:avLst/>
          </a:prstGeom>
        </p:spPr>
      </p:pic>
      <p:sp>
        <p:nvSpPr>
          <p:cNvPr id="4" name="Google Shape;842;p48">
            <a:extLst>
              <a:ext uri="{FF2B5EF4-FFF2-40B4-BE49-F238E27FC236}">
                <a16:creationId xmlns:a16="http://schemas.microsoft.com/office/drawing/2014/main" id="{E8E6E730-7A6D-4395-F171-B43058F58A9A}"/>
              </a:ext>
            </a:extLst>
          </p:cNvPr>
          <p:cNvSpPr/>
          <p:nvPr/>
        </p:nvSpPr>
        <p:spPr>
          <a:xfrm>
            <a:off x="803914" y="297232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42;p48">
            <a:extLst>
              <a:ext uri="{FF2B5EF4-FFF2-40B4-BE49-F238E27FC236}">
                <a16:creationId xmlns:a16="http://schemas.microsoft.com/office/drawing/2014/main" id="{519FD2A3-1BC4-0FAD-562A-AC6ED33F7B2C}"/>
              </a:ext>
            </a:extLst>
          </p:cNvPr>
          <p:cNvSpPr/>
          <p:nvPr/>
        </p:nvSpPr>
        <p:spPr>
          <a:xfrm>
            <a:off x="7597620" y="1718839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On-screen Show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Walter Turncoat</vt:lpstr>
      <vt:lpstr>Arial</vt:lpstr>
      <vt:lpstr>Calibri</vt:lpstr>
      <vt:lpstr>Nunito</vt:lpstr>
      <vt:lpstr>Times New Roman</vt:lpstr>
      <vt:lpstr>Osric template</vt:lpstr>
      <vt:lpstr>SMART PHONE DIRECTORY SYSTEM</vt:lpstr>
      <vt:lpstr>Hola!</vt:lpstr>
      <vt:lpstr>INTRODUCTION</vt:lpstr>
      <vt:lpstr>ABSTRACT</vt:lpstr>
      <vt:lpstr> </vt:lpstr>
      <vt:lpstr>PowerPoint Presentation</vt:lpstr>
      <vt:lpstr>Roadmap for program</vt:lpstr>
      <vt:lpstr>1. OUTPUT</vt:lpstr>
      <vt:lpstr>PowerPoint Presentation</vt:lpstr>
      <vt:lpstr>3 OUTPUT</vt:lpstr>
      <vt:lpstr>conclusion</vt:lpstr>
      <vt:lpstr> thank you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PHONE DIRECTORY SYSTEM</dc:title>
  <cp:lastModifiedBy>jonnalagaddavarshith@gmail.com</cp:lastModifiedBy>
  <cp:revision>1</cp:revision>
  <dcterms:modified xsi:type="dcterms:W3CDTF">2022-12-15T16:52:45Z</dcterms:modified>
</cp:coreProperties>
</file>