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08786" y="3329248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AIR QUALITY INDEX PREDICATION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597744" y="1249595"/>
            <a:ext cx="5370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213163"/>
                </a:solidFill>
              </a:rPr>
              <a:t>Learning Objectives</a:t>
            </a:r>
            <a:endParaRPr lang="en-IN" sz="32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134167" y="1172592"/>
            <a:ext cx="4500880" cy="4775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7980217" y="2836869"/>
            <a:ext cx="3015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Develop a predictive model to estimate Air Quality Index (AQI).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Identify key factors influencing air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Improve awareness and forecasting of hazardous air conditions.</a:t>
            </a:r>
          </a:p>
          <a:p>
            <a:pPr>
              <a:spcAft>
                <a:spcPts val="800"/>
              </a:spcAft>
            </a:pPr>
            <a:endParaRPr lang="en-IN" sz="11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A84E0-0B37-6805-B398-EA37B64512F5}"/>
              </a:ext>
            </a:extLst>
          </p:cNvPr>
          <p:cNvSpPr txBox="1"/>
          <p:nvPr/>
        </p:nvSpPr>
        <p:spPr>
          <a:xfrm>
            <a:off x="597744" y="2061557"/>
            <a:ext cx="64432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Understand the impact of air pollution on health and the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Learn how machine learning models can predict air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Explore data processing and feature engineering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 predictive analytics to forecast air pollution levels.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D7DD7-DB6E-006D-7AD7-6350DE668F78}"/>
              </a:ext>
            </a:extLst>
          </p:cNvPr>
          <p:cNvSpPr txBox="1"/>
          <p:nvPr/>
        </p:nvSpPr>
        <p:spPr>
          <a:xfrm>
            <a:off x="879302" y="6055360"/>
            <a:ext cx="1057563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 Government air quality monitoring stations, Kaggle datasets, and </a:t>
            </a:r>
            <a:r>
              <a:rPr lang="en-US" sz="1400" dirty="0" err="1"/>
              <a:t>OpenAQ</a:t>
            </a:r>
            <a:r>
              <a:rPr lang="en-US" sz="1400" dirty="0"/>
              <a:t> API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8714" y="1383547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T</a:t>
            </a:r>
            <a:r>
              <a:rPr lang="en-IN" sz="3200" b="1" dirty="0" err="1">
                <a:solidFill>
                  <a:srgbClr val="213163"/>
                </a:solidFill>
              </a:rPr>
              <a:t>ools</a:t>
            </a:r>
            <a:r>
              <a:rPr lang="en-IN" sz="32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EECF0-7C81-E5FE-CD4D-4DCE306AA0EB}"/>
              </a:ext>
            </a:extLst>
          </p:cNvPr>
          <p:cNvSpPr txBox="1"/>
          <p:nvPr/>
        </p:nvSpPr>
        <p:spPr>
          <a:xfrm>
            <a:off x="399011" y="2277687"/>
            <a:ext cx="10706793" cy="33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Programming Language: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Libraries: Pandas, NumPy, Scikit-learn, TensorFlow, Matplotlib, Seaborn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Data Processing: </a:t>
            </a:r>
            <a:r>
              <a:rPr lang="en-IN" sz="3200" dirty="0" err="1"/>
              <a:t>Jupyter</a:t>
            </a:r>
            <a:r>
              <a:rPr lang="en-IN" sz="3200" dirty="0"/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Machine Learning Techniques: Regression models, Deep Learning (Neural Networks)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32015" y="1297289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Methodology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DB5BC-B2B7-EC53-330E-4A60EB938C6D}"/>
              </a:ext>
            </a:extLst>
          </p:cNvPr>
          <p:cNvSpPr txBox="1"/>
          <p:nvPr/>
        </p:nvSpPr>
        <p:spPr>
          <a:xfrm>
            <a:off x="473826" y="2063159"/>
            <a:ext cx="10997738" cy="398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600" b="1" dirty="0"/>
              <a:t>Data Collection:</a:t>
            </a:r>
            <a:r>
              <a:rPr lang="en-US" sz="2600" dirty="0"/>
              <a:t> Gathering historical air quality data.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Data Preprocessing:</a:t>
            </a:r>
            <a:r>
              <a:rPr lang="en-US" sz="2600" dirty="0"/>
              <a:t> Handling missing values, normalizing data.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Feature Engineering:</a:t>
            </a:r>
            <a:r>
              <a:rPr lang="en-US" sz="2600" dirty="0"/>
              <a:t> Selecting relevant features (PM2.5, PM10, CO, NO2, SO2, O3).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Model Training:</a:t>
            </a:r>
            <a:r>
              <a:rPr lang="en-US" sz="2600" dirty="0"/>
              <a:t> Using regression and deep learning techniques.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Model Evaluation:</a:t>
            </a:r>
            <a:r>
              <a:rPr lang="en-US" sz="2600" dirty="0"/>
              <a:t> Measuring accuracy using RMSE, MAE, and R² scores.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Deployment:</a:t>
            </a:r>
            <a:r>
              <a:rPr lang="en-US" sz="2600" dirty="0"/>
              <a:t> Creating a predictive system for real-time air quality forecasting.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13163"/>
                </a:solidFill>
              </a:rPr>
              <a:t>Problem Statement:  </a:t>
            </a:r>
            <a:endParaRPr lang="en-IN" sz="4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50B60-8221-089E-6469-95E28A52742C}"/>
              </a:ext>
            </a:extLst>
          </p:cNvPr>
          <p:cNvSpPr txBox="1"/>
          <p:nvPr/>
        </p:nvSpPr>
        <p:spPr>
          <a:xfrm>
            <a:off x="556953" y="2353634"/>
            <a:ext cx="10274530" cy="28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Air pollution poses serious health risks and environmental hazards.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Difficulty in accurately predicting air quality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Need for a reliable forecasting system to provide early warnings.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13163"/>
                </a:solidFill>
              </a:rPr>
              <a:t>Solution:  </a:t>
            </a:r>
            <a:endParaRPr lang="en-IN" sz="4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EB5A6-AADE-F147-B5B7-259815CF5FE7}"/>
              </a:ext>
            </a:extLst>
          </p:cNvPr>
          <p:cNvSpPr txBox="1"/>
          <p:nvPr/>
        </p:nvSpPr>
        <p:spPr>
          <a:xfrm>
            <a:off x="789708" y="2205308"/>
            <a:ext cx="10050087" cy="370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Utilizing machine learning models to predict air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Applying data-driven insights to identify pollution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Providing real-time alerts and recommendations based on AQI levels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71235" y="97128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graph of different colored rectangles&#10;&#10;AI-generated content may be incorrect.">
            <a:extLst>
              <a:ext uri="{FF2B5EF4-FFF2-40B4-BE49-F238E27FC236}">
                <a16:creationId xmlns:a16="http://schemas.microsoft.com/office/drawing/2014/main" id="{6B8B9453-FFCA-51E4-AB21-2AB0F70D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20" y="1579213"/>
            <a:ext cx="9036159" cy="527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89709" y="1570006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Conclusion:  </a:t>
            </a:r>
            <a:endParaRPr lang="en-IN" sz="36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DED30-844C-1DCC-3452-28AC7222499D}"/>
              </a:ext>
            </a:extLst>
          </p:cNvPr>
          <p:cNvSpPr txBox="1"/>
          <p:nvPr/>
        </p:nvSpPr>
        <p:spPr>
          <a:xfrm>
            <a:off x="789709" y="2502131"/>
            <a:ext cx="99752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Successfully developed an air quality prediction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Demonstrated the effectiveness of machine learning in environmental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The model can be further improved with real-time data and advanced deep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30</TotalTime>
  <Words>306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Bhuvan K</cp:lastModifiedBy>
  <cp:revision>4</cp:revision>
  <dcterms:created xsi:type="dcterms:W3CDTF">2024-12-31T09:40:01Z</dcterms:created>
  <dcterms:modified xsi:type="dcterms:W3CDTF">2025-03-16T14:13:25Z</dcterms:modified>
</cp:coreProperties>
</file>