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94"/>
  </p:normalViewPr>
  <p:slideViewPr>
    <p:cSldViewPr snapToGrid="0" snapToObjects="1">
      <p:cViewPr>
        <p:scale>
          <a:sx n="115" d="100"/>
          <a:sy n="115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6CB-FEA5-CB4C-BA18-E95BD3703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uber case study </a:t>
            </a:r>
            <a:r>
              <a:rPr lang="en-US" dirty="0" smtClean="0"/>
              <a:t>2021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5F2FE-D3A3-0C40-A622-7909A075E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CAPSTONE PROJECT ---- BY </a:t>
            </a:r>
            <a:r>
              <a:rPr lang="en-US" dirty="0" err="1" smtClean="0"/>
              <a:t>Bhuvnesh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1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A114-FB51-C544-9DB8-DD5E419C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in supply - demand ,on the basis of Pickup points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F64BC-034F-E94A-83D3-2C032101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we can see the Gap b/w supply and demand is almost same for both The pickup points 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BA4A8C-9736-0B4B-B54E-B107304E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63" y="1210469"/>
            <a:ext cx="4838700" cy="3835400"/>
          </a:xfrm>
        </p:spPr>
      </p:pic>
    </p:spTree>
    <p:extLst>
      <p:ext uri="{BB962C8B-B14F-4D97-AF65-F5344CB8AC3E}">
        <p14:creationId xmlns:p14="http://schemas.microsoft.com/office/powerpoint/2010/main" val="197850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06A4-9FD1-6D46-8410-55122166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in supply - demand ,on the basis of Pickup points and time slots 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A4411-DEBD-204D-9B0A-FD5DF7E4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GAP IS THE MOST IN EVENING/NIGHT WHEN THE AIRPORT IS THE PICKUP POINT AND WHEN THE PICKUP POINT IS CITY THEN THE GAP IS MAXIMUM IN MORNING 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E85C60-9F92-B740-BF25-0063EC7B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260" y="798513"/>
            <a:ext cx="5203906" cy="4659312"/>
          </a:xfrm>
        </p:spPr>
      </p:pic>
    </p:spTree>
    <p:extLst>
      <p:ext uri="{BB962C8B-B14F-4D97-AF65-F5344CB8AC3E}">
        <p14:creationId xmlns:p14="http://schemas.microsoft.com/office/powerpoint/2010/main" val="170374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BB12-B917-8547-8EAA-DE67F263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OF THE CASE STUDY  WITH SOLUTIONS .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4144D-2D34-5E4E-9F28-837F8D17E655}"/>
              </a:ext>
            </a:extLst>
          </p:cNvPr>
          <p:cNvSpPr txBox="1"/>
          <p:nvPr/>
        </p:nvSpPr>
        <p:spPr>
          <a:xfrm>
            <a:off x="557049" y="2207173"/>
            <a:ext cx="113870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#For Early morning/Morning - cancellation issue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1) We should provide some Incentives to the Drivers for AIRPORT RIDES/WAITING . </a:t>
            </a:r>
          </a:p>
          <a:p>
            <a:r>
              <a:rPr lang="en-IN" dirty="0"/>
              <a:t>2) We should Make some policies for Our Drivers so that they make more money for the time they wait </a:t>
            </a:r>
          </a:p>
          <a:p>
            <a:r>
              <a:rPr lang="en-IN" dirty="0"/>
              <a:t>in morning traffic by decreasing our commission . </a:t>
            </a:r>
          </a:p>
          <a:p>
            <a:r>
              <a:rPr lang="en-IN" dirty="0"/>
              <a:t>3) If Drivers Cancel their Rides multiple times then we should give Penalty to Drivers </a:t>
            </a:r>
          </a:p>
          <a:p>
            <a:endParaRPr lang="en-IN" dirty="0"/>
          </a:p>
          <a:p>
            <a:r>
              <a:rPr lang="en-IN" dirty="0"/>
              <a:t># For "NO CAR AVAILABLE " issue at Airport in EVENING/Night .</a:t>
            </a:r>
          </a:p>
          <a:p>
            <a:endParaRPr lang="en-IN" dirty="0"/>
          </a:p>
          <a:p>
            <a:r>
              <a:rPr lang="en-IN" dirty="0"/>
              <a:t>1) We should provide high Incentives specially for night times and for AIRPORT Rides and extra weightage to the rides . </a:t>
            </a:r>
          </a:p>
          <a:p>
            <a:r>
              <a:rPr lang="en-IN" dirty="0"/>
              <a:t>2) We should make extra Stands for AIRPORTS .</a:t>
            </a:r>
          </a:p>
          <a:p>
            <a:r>
              <a:rPr lang="en-IN" dirty="0"/>
              <a:t>3) We should provide Extra Cars at low cost EMI to drivers , so that as much as Drivers can connect to us </a:t>
            </a:r>
          </a:p>
          <a:p>
            <a:r>
              <a:rPr lang="en-IN" dirty="0"/>
              <a:t> , And we can make profits in Long term 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4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610D-8612-C548-9743-1E2231D0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VISUALIZATION IN PYTHON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8502-B6AB-CC42-9F63-793C7D769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40F8FF-1416-7848-ADD7-38B7345C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COMPLETED RIDES AND UNCOMPLETED RIDES PERCENTAGE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F169B8-FA25-5949-96DD-43ECDCFD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963" y="1566069"/>
            <a:ext cx="4000500" cy="3124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A4289-9273-D942-B73D-4D9F9F98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THERE ARE MORE COMPLETED UNCOMPLETED RIDES THEN COMPLETED .</a:t>
            </a:r>
          </a:p>
          <a:p>
            <a:pPr marL="342900" indent="-342900">
              <a:buAutoNum type="arabicParenR"/>
            </a:pPr>
            <a:r>
              <a:rPr lang="en-US" dirty="0"/>
              <a:t>IT SHOWS THAT LOSS IS HUGE ,  THE SCOPE OF PROFIT IN FUTURE IS MORE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43E45-BE0C-744D-A10F-D2285242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EACH SUBCATEGORY 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54DED6-AAB0-B34E-95B2-A1DA8516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dirty="0"/>
              <a:t>Here we can see further subcategories of trips .</a:t>
            </a:r>
          </a:p>
          <a:p>
            <a:pPr marL="342900" indent="-342900">
              <a:buAutoNum type="arabicParenR"/>
            </a:pPr>
            <a:r>
              <a:rPr lang="en-US" dirty="0"/>
              <a:t>CRITICAL ISSUES -- </a:t>
            </a:r>
          </a:p>
          <a:p>
            <a:pPr marL="342900" indent="-342900">
              <a:buAutoNum type="arabicParenR"/>
            </a:pPr>
            <a:r>
              <a:rPr lang="en-US" dirty="0"/>
              <a:t>No car Available in Airport </a:t>
            </a:r>
          </a:p>
          <a:p>
            <a:pPr marL="342900" indent="-342900">
              <a:buAutoNum type="arabicParenR"/>
            </a:pPr>
            <a:r>
              <a:rPr lang="en-US" dirty="0"/>
              <a:t>Cancellation in city </a:t>
            </a:r>
          </a:p>
          <a:p>
            <a:pPr marL="342900" indent="-342900">
              <a:buAutoNum type="arabicParenR"/>
            </a:pPr>
            <a:r>
              <a:rPr lang="en-US" dirty="0"/>
              <a:t>NO car Available in Airport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3C827F-8C40-9E46-B4AB-2AF9C1DDC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484098"/>
            <a:ext cx="6013450" cy="3288142"/>
          </a:xfrm>
        </p:spPr>
      </p:pic>
    </p:spTree>
    <p:extLst>
      <p:ext uri="{BB962C8B-B14F-4D97-AF65-F5344CB8AC3E}">
        <p14:creationId xmlns:p14="http://schemas.microsoft.com/office/powerpoint/2010/main" val="379030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AA6AA-E7F7-BF4C-B79E-3B29748C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VS SUPPLY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D56553-4102-9348-A27F-AA132DFD5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Now on this point it is clear that the </a:t>
            </a:r>
            <a:r>
              <a:rPr lang="en-US" dirty="0" err="1"/>
              <a:t>suuply</a:t>
            </a:r>
            <a:r>
              <a:rPr lang="en-US" dirty="0"/>
              <a:t> is really less and the Demand is very high </a:t>
            </a:r>
          </a:p>
          <a:p>
            <a:pPr marL="342900" indent="-342900">
              <a:buAutoNum type="arabicParenR"/>
            </a:pPr>
            <a:r>
              <a:rPr lang="en-US" dirty="0"/>
              <a:t>And the Reasons of Shortage also 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10F12E5-B85E-2F4F-BB24-35C5213C5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556365"/>
            <a:ext cx="6013450" cy="3143608"/>
          </a:xfrm>
        </p:spPr>
      </p:pic>
    </p:spTree>
    <p:extLst>
      <p:ext uri="{BB962C8B-B14F-4D97-AF65-F5344CB8AC3E}">
        <p14:creationId xmlns:p14="http://schemas.microsoft.com/office/powerpoint/2010/main" val="358095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A26FE-9F31-2C46-B759-63CA2804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PICKUP POINT WISE STATUS OF TRIPS 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BAF653-3ED1-E645-9864-95626E18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AutoNum type="arabicParenR"/>
            </a:pPr>
            <a:r>
              <a:rPr lang="en-US" dirty="0"/>
              <a:t>Pickup point – AIRPORT </a:t>
            </a:r>
          </a:p>
          <a:p>
            <a:pPr marL="342900" indent="-342900">
              <a:buAutoNum type="arabicParenR"/>
            </a:pPr>
            <a:r>
              <a:rPr lang="en-US" dirty="0"/>
              <a:t>No car Available is super High in ratio of other and Cancellation is not a Big issue . </a:t>
            </a:r>
          </a:p>
          <a:p>
            <a:pPr marL="342900" indent="-342900">
              <a:buAutoNum type="arabicParenR"/>
            </a:pPr>
            <a:r>
              <a:rPr lang="en-US" dirty="0"/>
              <a:t>Pickup point – City</a:t>
            </a:r>
          </a:p>
          <a:p>
            <a:pPr marL="342900" indent="-342900">
              <a:buAutoNum type="arabicParenR"/>
            </a:pPr>
            <a:r>
              <a:rPr lang="en-US" dirty="0"/>
              <a:t>Cancellation and No cars Available is equally concern issue  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3BCAAA9-213D-A34B-8C6C-B0AA8BF8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49435"/>
            <a:ext cx="6013450" cy="3957468"/>
          </a:xfrm>
        </p:spPr>
      </p:pic>
    </p:spTree>
    <p:extLst>
      <p:ext uri="{BB962C8B-B14F-4D97-AF65-F5344CB8AC3E}">
        <p14:creationId xmlns:p14="http://schemas.microsoft.com/office/powerpoint/2010/main" val="27613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D9DE3-56A5-084E-B44E-3BA897F3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slots wise analysis of status of  trips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A38524-91B9-3842-9724-32FD7A82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Main issues find here in deep are </a:t>
            </a:r>
          </a:p>
          <a:p>
            <a:pPr marL="342900" indent="-342900">
              <a:buAutoNum type="arabicParenR"/>
            </a:pPr>
            <a:r>
              <a:rPr lang="en-US" dirty="0"/>
              <a:t>EVENING/NIGHT -  NO CARS AVAILABLE ISSUES .</a:t>
            </a:r>
          </a:p>
          <a:p>
            <a:pPr marL="342900" indent="-342900">
              <a:buAutoNum type="arabicParenR"/>
            </a:pPr>
            <a:r>
              <a:rPr lang="en-US" dirty="0"/>
              <a:t>IN MORNING – CANCELLATION 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C01BC5-045C-4E4A-97A8-076792715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1149435"/>
            <a:ext cx="6013450" cy="3957468"/>
          </a:xfrm>
        </p:spPr>
      </p:pic>
    </p:spTree>
    <p:extLst>
      <p:ext uri="{BB962C8B-B14F-4D97-AF65-F5344CB8AC3E}">
        <p14:creationId xmlns:p14="http://schemas.microsoft.com/office/powerpoint/2010/main" val="411487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4FD8D-437B-A940-A771-ACDD7CBF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Pickup point and Time slots wise Analysis</a:t>
            </a:r>
            <a:br>
              <a:rPr lang="en-IN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1D477-5564-0445-B223-BA10DC3A1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dirty="0"/>
              <a:t>NO cars Available in Evening/ Night but when pickup point is Airport then only it is more crucial issue . </a:t>
            </a:r>
          </a:p>
          <a:p>
            <a:pPr marL="342900" indent="-342900">
              <a:buAutoNum type="arabicParenR"/>
            </a:pPr>
            <a:r>
              <a:rPr lang="en-US" dirty="0"/>
              <a:t>Cancellation in Morning is the issue only when it is major issue when the pickup point is City 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06DE7E5-04C9-A848-B57F-03C5CFCDA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4761" y="798513"/>
            <a:ext cx="4610903" cy="4659312"/>
          </a:xfrm>
        </p:spPr>
      </p:pic>
    </p:spTree>
    <p:extLst>
      <p:ext uri="{BB962C8B-B14F-4D97-AF65-F5344CB8AC3E}">
        <p14:creationId xmlns:p14="http://schemas.microsoft.com/office/powerpoint/2010/main" val="38870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4BDA-2F7C-C649-99C8-417DBF97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 of supply - demand in Different Time Slots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97AFF-1101-434F-96CC-CBA6269B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 we see clearly the main Gap in Supply Demand is in Evening/morning/night shifts . </a:t>
            </a:r>
          </a:p>
          <a:p>
            <a:r>
              <a:rPr lang="en-US" dirty="0"/>
              <a:t>So the most concern Slots are these three 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AC3BA6-FC49-3748-A029-3173F5747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863" y="994569"/>
            <a:ext cx="4838700" cy="4267200"/>
          </a:xfrm>
        </p:spPr>
      </p:pic>
    </p:spTree>
    <p:extLst>
      <p:ext uri="{BB962C8B-B14F-4D97-AF65-F5344CB8AC3E}">
        <p14:creationId xmlns:p14="http://schemas.microsoft.com/office/powerpoint/2010/main" val="12319132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483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uber case study 2021  </vt:lpstr>
      <vt:lpstr>DATA ANALYSIS AND VISUALIZATION IN PYTHON  </vt:lpstr>
      <vt:lpstr>TOTAL COMPLETED RIDES AND UNCOMPLETED RIDES PERCENTAGE  </vt:lpstr>
      <vt:lpstr>ANALYSIS ON EACH SUBCATEGORY  </vt:lpstr>
      <vt:lpstr>DEMAND VS SUPPLY  </vt:lpstr>
      <vt:lpstr>PICKUP POINT WISE STATUS OF TRIPS  </vt:lpstr>
      <vt:lpstr>Time slots wise analysis of status of  trips    </vt:lpstr>
      <vt:lpstr>Pickup point and Time slots wise Analysis </vt:lpstr>
      <vt:lpstr>Gap of supply - demand in Different Time Slots </vt:lpstr>
      <vt:lpstr>Gap in supply - demand ,on the basis of Pickup points </vt:lpstr>
      <vt:lpstr>Gap in supply - demand ,on the basis of Pickup points and time slots  </vt:lpstr>
      <vt:lpstr>CONCLUSION OF THE CASE STUDY  WITH SOLUTIONS 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Sudhir Malik</dc:creator>
  <cp:lastModifiedBy>Dell</cp:lastModifiedBy>
  <cp:revision>8</cp:revision>
  <dcterms:created xsi:type="dcterms:W3CDTF">2020-11-01T19:53:24Z</dcterms:created>
  <dcterms:modified xsi:type="dcterms:W3CDTF">2021-06-24T06:34:08Z</dcterms:modified>
</cp:coreProperties>
</file>