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1450" autoAdjust="0"/>
  </p:normalViewPr>
  <p:slideViewPr>
    <p:cSldViewPr snapToGrid="0">
      <p:cViewPr>
        <p:scale>
          <a:sx n="60" d="100"/>
          <a:sy n="60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49D23-D9C8-4C53-895A-C0813DAD5E2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50F32-897A-4C52-8E24-5C9F4FBE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tinder was so good, why is there no tinder2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designed a dating app for the next century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dating app has zero-knowledge proofs of user traits on the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 for future millennials is that apps are just going to get more and more geared toward natural human tendencies, fast reliable communication in a world full of 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appeal to people who are more willing to try online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Millennials are more willing to send good things out than bad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lie online [1]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Dating apps like Tinder have you pick out descriptions of yourself.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Eharmony</a:t>
            </a:r>
            <a:r>
              <a:rPr lang="en-US" dirty="0"/>
              <a:t> and more serious dating apps get around this by forcing users to do surveys but even then the signal is self reported. If you truly believe you are X then the survey won’t show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Surveys are hard to design and get signal out every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Algorithms are cool but humans have been naturally verifying claims for millions of years before algorithmic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cons to this are your friends could be really bad or joking and put lackluster 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pros are that your friends pick your traits which tend to be accurate if they have your best interests at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Their reputability also goes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We’ll also limit to single words so we aren’t subject to more bias (very nice, or </a:t>
            </a:r>
            <a:r>
              <a:rPr lang="en-US" dirty="0" err="1"/>
              <a:t>kinda</a:t>
            </a:r>
            <a:r>
              <a:rPr lang="en-US" dirty="0"/>
              <a:t> nice) 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 Tinder2, a web application where your friends write your profile quite literally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motivation for tinder2 is that we think that a generation of people who grew up with quick dating apps will still be hooked on them as they grow 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UI and design is inspired mostly by Tinder to have a friendly approach to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new user flow is shown above.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Same login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Showing how tinder2 shows profile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Selecting traits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Swiping just like tinder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choose these signals? First we want to differentiate it from traditional signals of what they describe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user notification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get a notification to describe somebody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choose the signals and add some more signals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appear in a bubble when you swipe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make it appear as a bubble just so we know this is gossip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All other UI elements replaced with a minimalist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2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benefit of the application is that collusion is 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cost to the sender is that they’ll have to coordinate amongst their 100 friends what traits they’d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benefit to the sender is that they can still pick out what traits they want shown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signal to the receiver is high because collusion is hard. All the signals of quality are verified by at least a few different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even choose a gold star trait that most people said that this person is X or 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problem is in smaller communities, collusion can grow to become a social norm [3]. This is the Twitter or Instagram follow-back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We need a lot of moderation on tags to make sure that they remain positive and personality describing.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Reliability is incremental to the task at hand. Reason being is if we don’t have reliability, the tags become meaningless thought bubble people can just throw away. Collusion is a natural way of doing this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Another interesting algorithmic perspective is we can pick people who are seen as nice or outdoorsy and weight their opinion higher. This is a chain of trust model that we use in determining misinformation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50F32-897A-4C52-8E24-5C9F4FBEB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j.1083-6101.2006.00020.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3D18F-930A-4BB7-A06E-9CA2BE29C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Tinder2 – Tinder for the 22</a:t>
            </a:r>
            <a:r>
              <a:rPr lang="en-US" baseline="30000" dirty="0"/>
              <a:t>nd</a:t>
            </a:r>
            <a:r>
              <a:rPr lang="en-US" dirty="0"/>
              <a:t> Century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8034BA-74E8-4F2B-B564-0B1D43FF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Bhuvan Venkatesh</a:t>
            </a:r>
          </a:p>
        </p:txBody>
      </p:sp>
    </p:spTree>
    <p:extLst>
      <p:ext uri="{BB962C8B-B14F-4D97-AF65-F5344CB8AC3E}">
        <p14:creationId xmlns:p14="http://schemas.microsoft.com/office/powerpoint/2010/main" val="22277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24B2-7C74-4389-B7F6-DD2D620F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Audience: </a:t>
            </a:r>
            <a:br>
              <a:rPr lang="en-US" sz="6600" dirty="0"/>
            </a:br>
            <a:r>
              <a:rPr lang="en-US" sz="6600" dirty="0"/>
              <a:t>(future) </a:t>
            </a:r>
            <a:br>
              <a:rPr lang="en-US" sz="6600" dirty="0"/>
            </a:br>
            <a:r>
              <a:rPr lang="en-US" sz="6600" dirty="0"/>
              <a:t>Millennials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1F15A5-ADDA-4FE4-9275-C39E9F57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772599"/>
            <a:ext cx="4521200" cy="4521200"/>
          </a:xfrm>
        </p:spPr>
      </p:pic>
    </p:spTree>
    <p:extLst>
      <p:ext uri="{BB962C8B-B14F-4D97-AF65-F5344CB8AC3E}">
        <p14:creationId xmlns:p14="http://schemas.microsoft.com/office/powerpoint/2010/main" val="26631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D0ED-3725-4970-BD9B-FE88C2DF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94169"/>
            <a:ext cx="9404723" cy="1400530"/>
          </a:xfrm>
        </p:spPr>
        <p:txBody>
          <a:bodyPr/>
          <a:lstStyle/>
          <a:p>
            <a:pPr algn="ctr"/>
            <a:r>
              <a:rPr lang="en-US" sz="4800" dirty="0"/>
              <a:t>Conventual Dating Apps have you self report. We know this is bad [2].</a:t>
            </a:r>
          </a:p>
        </p:txBody>
      </p:sp>
    </p:spTree>
    <p:extLst>
      <p:ext uri="{BB962C8B-B14F-4D97-AF65-F5344CB8AC3E}">
        <p14:creationId xmlns:p14="http://schemas.microsoft.com/office/powerpoint/2010/main" val="218597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4246-1A18-4675-B5DA-2B99D351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1941275"/>
            <a:ext cx="9404723" cy="2577561"/>
          </a:xfrm>
        </p:spPr>
        <p:txBody>
          <a:bodyPr/>
          <a:lstStyle/>
          <a:p>
            <a:pPr algn="ctr"/>
            <a:r>
              <a:rPr lang="en-US" sz="4800" dirty="0"/>
              <a:t>Instead, Have people pick traits and make that your profile.</a:t>
            </a:r>
          </a:p>
        </p:txBody>
      </p:sp>
    </p:spTree>
    <p:extLst>
      <p:ext uri="{BB962C8B-B14F-4D97-AF65-F5344CB8AC3E}">
        <p14:creationId xmlns:p14="http://schemas.microsoft.com/office/powerpoint/2010/main" val="164715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2B159-589D-4217-9FB8-BD0F1A3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F78E98-B489-40D5-9105-C392263A2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5741" y="1205669"/>
            <a:ext cx="2398877" cy="4976872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B0D78-EB75-4D02-A5FE-87E9E454C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367" y="1205669"/>
            <a:ext cx="2398877" cy="4976871"/>
          </a:xfrm>
          <a:prstGeom prst="round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DAFBEA-AC7A-4173-84A3-A26A10457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599" y="1205669"/>
            <a:ext cx="2396271" cy="4976871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FE18A9B-38FA-422D-BD7C-275C141C1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32" y="1205669"/>
            <a:ext cx="2396271" cy="4976871"/>
          </a:xfrm>
          <a:prstGeom prst="roundRect">
            <a:avLst/>
          </a:prstGeom>
          <a:ln w="952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77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1A2F2-0AED-4E31-9592-EF7A2451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95FB3-AB85-439A-B42D-19E90C88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6024" y="1129855"/>
            <a:ext cx="2396270" cy="497687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B834F-65CC-4458-BD67-7BD8E05D4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50" y="1129855"/>
            <a:ext cx="2396270" cy="4976869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5EA6C3-9D74-45C3-8143-016E3FB96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098" y="1104788"/>
            <a:ext cx="2396270" cy="4978979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3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F55A6-C169-40EA-B500-71D635A6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77" y="2366577"/>
            <a:ext cx="9404723" cy="1400530"/>
          </a:xfrm>
        </p:spPr>
        <p:txBody>
          <a:bodyPr/>
          <a:lstStyle/>
          <a:p>
            <a:pPr algn="ctr"/>
            <a:r>
              <a:rPr lang="en-US" sz="6600" dirty="0"/>
              <a:t>Signals, Signals, Signals – Collusion is Hard</a:t>
            </a:r>
          </a:p>
        </p:txBody>
      </p:sp>
    </p:spTree>
    <p:extLst>
      <p:ext uri="{BB962C8B-B14F-4D97-AF65-F5344CB8AC3E}">
        <p14:creationId xmlns:p14="http://schemas.microsoft.com/office/powerpoint/2010/main" val="21969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C5FB-1D07-45DA-8451-FB18B8A9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84" y="2028470"/>
            <a:ext cx="9404723" cy="1400530"/>
          </a:xfrm>
        </p:spPr>
        <p:txBody>
          <a:bodyPr/>
          <a:lstStyle/>
          <a:p>
            <a:pPr algn="ctr"/>
            <a:r>
              <a:rPr lang="en-US" sz="6600" dirty="0"/>
              <a:t>With friends like these who needs enemies?</a:t>
            </a:r>
          </a:p>
        </p:txBody>
      </p:sp>
    </p:spTree>
    <p:extLst>
      <p:ext uri="{BB962C8B-B14F-4D97-AF65-F5344CB8AC3E}">
        <p14:creationId xmlns:p14="http://schemas.microsoft.com/office/powerpoint/2010/main" val="136308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0603-40CF-40E5-A8FA-833E3E80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6F-5EA5-4C71-9FDC-077872B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71600"/>
            <a:ext cx="9404723" cy="4876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Hancock, J. T., </a:t>
            </a:r>
            <a:r>
              <a:rPr lang="en-US" dirty="0" err="1"/>
              <a:t>Toma</a:t>
            </a:r>
            <a:r>
              <a:rPr lang="en-US" dirty="0"/>
              <a:t>, C., &amp; Ellison, N. (2007). The truth about lying in online dating profiles. </a:t>
            </a:r>
            <a:r>
              <a:rPr lang="en-US" i="1" dirty="0"/>
              <a:t>Proceedings of the SIGCHI Conference on Human Factors in Computing Systems - CHI 07</a:t>
            </a:r>
            <a:r>
              <a:rPr lang="en-US" dirty="0"/>
              <a:t>. doi:10.1145/1240624.1240697 </a:t>
            </a:r>
          </a:p>
          <a:p>
            <a:pPr marL="0" indent="0">
              <a:buNone/>
            </a:pPr>
            <a:r>
              <a:rPr lang="en-US" dirty="0"/>
              <a:t>[2] Nicole Ellison, Rebecca </a:t>
            </a:r>
            <a:r>
              <a:rPr lang="en-US" dirty="0" err="1"/>
              <a:t>Heino</a:t>
            </a:r>
            <a:r>
              <a:rPr lang="en-US" dirty="0"/>
              <a:t>, Jennifer Gibbs; Managing Impressions Online: Self-Presentation Processes in the Online Dating Environment, </a:t>
            </a:r>
            <a:r>
              <a:rPr lang="en-US" i="1" dirty="0"/>
              <a:t>Journal of Computer-Mediated Communication</a:t>
            </a:r>
            <a:r>
              <a:rPr lang="en-US" dirty="0"/>
              <a:t>, Volume 11, Issue 2, 1 January 2006, Pages 415–441, </a:t>
            </a:r>
            <a:r>
              <a:rPr lang="en-US" dirty="0">
                <a:hlinkClick r:id="rId2"/>
              </a:rPr>
              <a:t>https://doi.org/10.1111/j.1083-6101.2006.00020.x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Santos, F. P., Santos, F. C., &amp; Pacheco, J. M. (2016). Social Norms of Cooperation in Small-Scale Societies. </a:t>
            </a:r>
            <a:r>
              <a:rPr lang="en-US" i="1" dirty="0"/>
              <a:t>PLOS Computational Biology,</a:t>
            </a:r>
            <a:r>
              <a:rPr lang="en-US" dirty="0"/>
              <a:t> </a:t>
            </a:r>
            <a:r>
              <a:rPr lang="en-US" i="1" dirty="0"/>
              <a:t>12</a:t>
            </a:r>
            <a:r>
              <a:rPr lang="en-US" dirty="0"/>
              <a:t>(1). doi:10.1371/journal.pcbi.1004709 </a:t>
            </a:r>
          </a:p>
        </p:txBody>
      </p:sp>
    </p:spTree>
    <p:extLst>
      <p:ext uri="{BB962C8B-B14F-4D97-AF65-F5344CB8AC3E}">
        <p14:creationId xmlns:p14="http://schemas.microsoft.com/office/powerpoint/2010/main" val="226263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1723</TotalTime>
  <Words>824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Tinder2 – Tinder for the 22nd Century</vt:lpstr>
      <vt:lpstr>Audience:  (future)  Millennials</vt:lpstr>
      <vt:lpstr>Conventual Dating Apps have you self report. We know this is bad [2].</vt:lpstr>
      <vt:lpstr>Instead, Have people pick traits and make that your profile.</vt:lpstr>
      <vt:lpstr>PowerPoint Presentation</vt:lpstr>
      <vt:lpstr>PowerPoint Presentation</vt:lpstr>
      <vt:lpstr>Signals, Signals, Signals – Collusion is Hard</vt:lpstr>
      <vt:lpstr>With friends like these who needs enemies?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Tinder2 – Tinder for the 22nd Century</dc:title>
  <dc:creator>Bhuvan Venkatesh</dc:creator>
  <cp:lastModifiedBy>Bhuvan Venkatesh</cp:lastModifiedBy>
  <cp:revision>15</cp:revision>
  <dcterms:created xsi:type="dcterms:W3CDTF">2018-09-05T18:02:54Z</dcterms:created>
  <dcterms:modified xsi:type="dcterms:W3CDTF">2018-09-06T22:54:47Z</dcterms:modified>
</cp:coreProperties>
</file>