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Identifying Tactics of Advanced Persistent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Based on limited attack traces</a:t>
            </a:r>
          </a:p>
          <a:p>
            <a:pPr/>
            <a:r>
              <a:t>Machine learning approaches for classification</a:t>
            </a:r>
          </a:p>
          <a:p>
            <a:pPr/>
            <a:r>
              <a:t>Addressing data imbalance and computational cost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Effective detection of APT tactics with ML</a:t>
            </a:r>
          </a:p>
          <a:p>
            <a:pPr/>
            <a:r>
              <a:t>Noise reduction &amp; limited attack traces improve detection</a:t>
            </a:r>
          </a:p>
          <a:p>
            <a:pPr/>
            <a:r>
              <a:t>Future: apply to Windows-based attacks</a:t>
            </a:r>
          </a:p>
          <a:p>
            <a:pPr/>
            <a:r>
              <a:t>Develop shifting window-based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Advanced Persistent Threats (APTs) are stealthy, long-term attacks</a:t>
            </a:r>
          </a:p>
          <a:p>
            <a:pPr/>
            <a:r>
              <a:t>Hard to detect due to interleaving with benign activities</a:t>
            </a:r>
          </a:p>
          <a:p>
            <a:pPr/>
            <a:r>
              <a:t>Detection is computationally expensive and data is imbalanced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Propose novel ML approaches (OAML, SetConv)</a:t>
            </a:r>
          </a:p>
          <a:p>
            <a:pPr/>
            <a:r>
              <a:t>Handle class imbalance effectively</a:t>
            </a:r>
          </a:p>
          <a:p>
            <a:pPr/>
            <a:r>
              <a:t>Leverage domain knowledge to filter logs</a:t>
            </a:r>
          </a:p>
          <a:p>
            <a:pPr/>
            <a:r>
              <a:t>Create multiple versions of attack traces for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Background: MITRE ATT&amp;CK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Provides taxonomy of adversary tactics &amp; techniques</a:t>
            </a:r>
          </a:p>
          <a:p>
            <a:pPr/>
            <a:r>
              <a:t>Covers Defense Evasion, Persistence, Discovery, etc.</a:t>
            </a:r>
          </a:p>
          <a:p>
            <a:pPr/>
            <a:r>
              <a:t>Each tactic has multiple techniques &amp; sub-techniques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Embeddings &amp; GraphSAGE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GraphSAGE generates node embeddings</a:t>
            </a:r>
          </a:p>
          <a:p>
            <a:pPr/>
            <a:r>
              <a:t>Aggregated to create graph embeddings</a:t>
            </a:r>
          </a:p>
          <a:p>
            <a:pPr/>
            <a:r>
              <a:t>Used as input for classification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Execute attack payloads using Atomic Red Team</a:t>
            </a:r>
          </a:p>
          <a:p>
            <a:pPr/>
            <a:r>
              <a:t>Collect logs with Sysdig</a:t>
            </a:r>
          </a:p>
          <a:p>
            <a:pPr/>
            <a:r>
              <a:t>Generate provenance graphs (Apache TinkerPop)</a:t>
            </a:r>
          </a:p>
          <a:p>
            <a:pPr/>
            <a:r>
              <a:t>Apply GraphSAGE embeddings</a:t>
            </a:r>
          </a:p>
          <a:p>
            <a:pPr/>
            <a:r>
              <a:t>Classify using OAML &amp; SetConv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OAML – Online Adaptive Metric Learning</a:t>
            </a:r>
          </a:p>
          <a:p>
            <a:pPr/>
            <a:r>
              <a:t>Transforms feature space into latent space</a:t>
            </a:r>
          </a:p>
          <a:p>
            <a:pPr/>
            <a:r>
              <a:t>SetConv – episodic training to balance classes</a:t>
            </a:r>
          </a:p>
          <a:p>
            <a:pPr/>
            <a:r>
              <a:t>Handles imbalanced datasets effectively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 &amp;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Datasets: DAPT 2020 &amp; Graph dataset</a:t>
            </a:r>
          </a:p>
          <a:p>
            <a:pPr/>
            <a:r>
              <a:t>Class imbalance challenges</a:t>
            </a:r>
          </a:p>
          <a:p>
            <a:pPr/>
            <a:r>
              <a:t>Filtration of logs using domain knowledge &amp; keywords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SetConv outperforms baseline models</a:t>
            </a:r>
          </a:p>
          <a:p>
            <a:pPr/>
            <a:r>
              <a:t>Accuracy &gt; 94% on graph dataset</a:t>
            </a:r>
          </a:p>
          <a:p>
            <a:pPr/>
            <a:r>
              <a:t>Performs well under imbalanced conditions</a:t>
            </a:r>
          </a:p>
          <a:p>
            <a:pPr/>
            <a:r>
              <a:t>OAML also shows competitive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