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AF6625D-3FBF-4D71-8162-AD95BBE3F800}"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B1F40-B046-47F2-AC5C-F66D0809D3E0}" type="slidenum">
              <a:rPr lang="en-US" smtClean="0"/>
              <a:t>‹#›</a:t>
            </a:fld>
            <a:endParaRPr lang="en-US"/>
          </a:p>
        </p:txBody>
      </p:sp>
    </p:spTree>
    <p:extLst>
      <p:ext uri="{BB962C8B-B14F-4D97-AF65-F5344CB8AC3E}">
        <p14:creationId xmlns:p14="http://schemas.microsoft.com/office/powerpoint/2010/main" val="1361752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AF6625D-3FBF-4D71-8162-AD95BBE3F800}" type="datetimeFigureOut">
              <a:rPr lang="en-US" smtClean="0"/>
              <a:t>6/10/2019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B1F40-B046-47F2-AC5C-F66D0809D3E0}" type="slidenum">
              <a:rPr lang="en-US" smtClean="0"/>
              <a:t>‹#›</a:t>
            </a:fld>
            <a:endParaRPr lang="en-US"/>
          </a:p>
        </p:txBody>
      </p:sp>
    </p:spTree>
    <p:extLst>
      <p:ext uri="{BB962C8B-B14F-4D97-AF65-F5344CB8AC3E}">
        <p14:creationId xmlns:p14="http://schemas.microsoft.com/office/powerpoint/2010/main" val="2881177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AF6625D-3FBF-4D71-8162-AD95BBE3F800}"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B1F40-B046-47F2-AC5C-F66D0809D3E0}" type="slidenum">
              <a:rPr lang="en-US" smtClean="0"/>
              <a:t>‹#›</a:t>
            </a:fld>
            <a:endParaRPr lang="en-US"/>
          </a:p>
        </p:txBody>
      </p:sp>
    </p:spTree>
    <p:extLst>
      <p:ext uri="{BB962C8B-B14F-4D97-AF65-F5344CB8AC3E}">
        <p14:creationId xmlns:p14="http://schemas.microsoft.com/office/powerpoint/2010/main" val="3163142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AF6625D-3FBF-4D71-8162-AD95BBE3F800}"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B1F40-B046-47F2-AC5C-F66D0809D3E0}"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551745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AF6625D-3FBF-4D71-8162-AD95BBE3F800}"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B1F40-B046-47F2-AC5C-F66D0809D3E0}" type="slidenum">
              <a:rPr lang="en-US" smtClean="0"/>
              <a:t>‹#›</a:t>
            </a:fld>
            <a:endParaRPr lang="en-US"/>
          </a:p>
        </p:txBody>
      </p:sp>
    </p:spTree>
    <p:extLst>
      <p:ext uri="{BB962C8B-B14F-4D97-AF65-F5344CB8AC3E}">
        <p14:creationId xmlns:p14="http://schemas.microsoft.com/office/powerpoint/2010/main" val="3704708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F6625D-3FBF-4D71-8162-AD95BBE3F800}" type="datetimeFigureOut">
              <a:rPr lang="en-US" smtClean="0"/>
              <a:t>6/10/2019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B1F40-B046-47F2-AC5C-F66D0809D3E0}" type="slidenum">
              <a:rPr lang="en-US" smtClean="0"/>
              <a:t>‹#›</a:t>
            </a:fld>
            <a:endParaRPr lang="en-US"/>
          </a:p>
        </p:txBody>
      </p:sp>
    </p:spTree>
    <p:extLst>
      <p:ext uri="{BB962C8B-B14F-4D97-AF65-F5344CB8AC3E}">
        <p14:creationId xmlns:p14="http://schemas.microsoft.com/office/powerpoint/2010/main" val="32925281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F6625D-3FBF-4D71-8162-AD95BBE3F800}" type="datetimeFigureOut">
              <a:rPr lang="en-US" smtClean="0"/>
              <a:t>6/10/2019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B1F40-B046-47F2-AC5C-F66D0809D3E0}" type="slidenum">
              <a:rPr lang="en-US" smtClean="0"/>
              <a:t>‹#›</a:t>
            </a:fld>
            <a:endParaRPr lang="en-US"/>
          </a:p>
        </p:txBody>
      </p:sp>
    </p:spTree>
    <p:extLst>
      <p:ext uri="{BB962C8B-B14F-4D97-AF65-F5344CB8AC3E}">
        <p14:creationId xmlns:p14="http://schemas.microsoft.com/office/powerpoint/2010/main" val="4174756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F6625D-3FBF-4D71-8162-AD95BBE3F800}"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B1F40-B046-47F2-AC5C-F66D0809D3E0}" type="slidenum">
              <a:rPr lang="en-US" smtClean="0"/>
              <a:t>‹#›</a:t>
            </a:fld>
            <a:endParaRPr lang="en-US"/>
          </a:p>
        </p:txBody>
      </p:sp>
    </p:spTree>
    <p:extLst>
      <p:ext uri="{BB962C8B-B14F-4D97-AF65-F5344CB8AC3E}">
        <p14:creationId xmlns:p14="http://schemas.microsoft.com/office/powerpoint/2010/main" val="39563538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F6625D-3FBF-4D71-8162-AD95BBE3F800}"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B1F40-B046-47F2-AC5C-F66D0809D3E0}" type="slidenum">
              <a:rPr lang="en-US" smtClean="0"/>
              <a:t>‹#›</a:t>
            </a:fld>
            <a:endParaRPr lang="en-US"/>
          </a:p>
        </p:txBody>
      </p:sp>
    </p:spTree>
    <p:extLst>
      <p:ext uri="{BB962C8B-B14F-4D97-AF65-F5344CB8AC3E}">
        <p14:creationId xmlns:p14="http://schemas.microsoft.com/office/powerpoint/2010/main" val="1859264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F6625D-3FBF-4D71-8162-AD95BBE3F800}"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B1F40-B046-47F2-AC5C-F66D0809D3E0}" type="slidenum">
              <a:rPr lang="en-US" smtClean="0"/>
              <a:t>‹#›</a:t>
            </a:fld>
            <a:endParaRPr lang="en-US"/>
          </a:p>
        </p:txBody>
      </p:sp>
    </p:spTree>
    <p:extLst>
      <p:ext uri="{BB962C8B-B14F-4D97-AF65-F5344CB8AC3E}">
        <p14:creationId xmlns:p14="http://schemas.microsoft.com/office/powerpoint/2010/main" val="3508242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AF6625D-3FBF-4D71-8162-AD95BBE3F800}"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B1F40-B046-47F2-AC5C-F66D0809D3E0}" type="slidenum">
              <a:rPr lang="en-US" smtClean="0"/>
              <a:t>‹#›</a:t>
            </a:fld>
            <a:endParaRPr lang="en-US"/>
          </a:p>
        </p:txBody>
      </p:sp>
    </p:spTree>
    <p:extLst>
      <p:ext uri="{BB962C8B-B14F-4D97-AF65-F5344CB8AC3E}">
        <p14:creationId xmlns:p14="http://schemas.microsoft.com/office/powerpoint/2010/main" val="3541151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AF6625D-3FBF-4D71-8162-AD95BBE3F800}" type="datetimeFigureOut">
              <a:rPr lang="en-US" smtClean="0"/>
              <a:t>6/10/2019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B1F40-B046-47F2-AC5C-F66D0809D3E0}" type="slidenum">
              <a:rPr lang="en-US" smtClean="0"/>
              <a:t>‹#›</a:t>
            </a:fld>
            <a:endParaRPr lang="en-US"/>
          </a:p>
        </p:txBody>
      </p:sp>
    </p:spTree>
    <p:extLst>
      <p:ext uri="{BB962C8B-B14F-4D97-AF65-F5344CB8AC3E}">
        <p14:creationId xmlns:p14="http://schemas.microsoft.com/office/powerpoint/2010/main" val="371645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AF6625D-3FBF-4D71-8162-AD95BBE3F800}" type="datetimeFigureOut">
              <a:rPr lang="en-US" smtClean="0"/>
              <a:t>6/10/2019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AB1F40-B046-47F2-AC5C-F66D0809D3E0}" type="slidenum">
              <a:rPr lang="en-US" smtClean="0"/>
              <a:t>‹#›</a:t>
            </a:fld>
            <a:endParaRPr lang="en-US"/>
          </a:p>
        </p:txBody>
      </p:sp>
    </p:spTree>
    <p:extLst>
      <p:ext uri="{BB962C8B-B14F-4D97-AF65-F5344CB8AC3E}">
        <p14:creationId xmlns:p14="http://schemas.microsoft.com/office/powerpoint/2010/main" val="755777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AF6625D-3FBF-4D71-8162-AD95BBE3F800}" type="datetimeFigureOut">
              <a:rPr lang="en-US" smtClean="0"/>
              <a:t>6/10/2019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1AB1F40-B046-47F2-AC5C-F66D0809D3E0}" type="slidenum">
              <a:rPr lang="en-US" smtClean="0"/>
              <a:t>‹#›</a:t>
            </a:fld>
            <a:endParaRPr lang="en-US"/>
          </a:p>
        </p:txBody>
      </p:sp>
    </p:spTree>
    <p:extLst>
      <p:ext uri="{BB962C8B-B14F-4D97-AF65-F5344CB8AC3E}">
        <p14:creationId xmlns:p14="http://schemas.microsoft.com/office/powerpoint/2010/main" val="2727224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AF6625D-3FBF-4D71-8162-AD95BBE3F800}" type="datetimeFigureOut">
              <a:rPr lang="en-US" smtClean="0"/>
              <a:t>6/10/2019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1AB1F40-B046-47F2-AC5C-F66D0809D3E0}" type="slidenum">
              <a:rPr lang="en-US" smtClean="0"/>
              <a:t>‹#›</a:t>
            </a:fld>
            <a:endParaRPr lang="en-US"/>
          </a:p>
        </p:txBody>
      </p:sp>
    </p:spTree>
    <p:extLst>
      <p:ext uri="{BB962C8B-B14F-4D97-AF65-F5344CB8AC3E}">
        <p14:creationId xmlns:p14="http://schemas.microsoft.com/office/powerpoint/2010/main" val="234268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DAF6625D-3FBF-4D71-8162-AD95BBE3F800}" type="datetimeFigureOut">
              <a:rPr lang="en-US" smtClean="0"/>
              <a:t>6/10/2019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1AB1F40-B046-47F2-AC5C-F66D0809D3E0}" type="slidenum">
              <a:rPr lang="en-US" smtClean="0"/>
              <a:t>‹#›</a:t>
            </a:fld>
            <a:endParaRPr lang="en-US"/>
          </a:p>
        </p:txBody>
      </p:sp>
    </p:spTree>
    <p:extLst>
      <p:ext uri="{BB962C8B-B14F-4D97-AF65-F5344CB8AC3E}">
        <p14:creationId xmlns:p14="http://schemas.microsoft.com/office/powerpoint/2010/main" val="3908899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AF6625D-3FBF-4D71-8162-AD95BBE3F800}" type="datetimeFigureOut">
              <a:rPr lang="en-US" smtClean="0"/>
              <a:t>6/10/2019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B1F40-B046-47F2-AC5C-F66D0809D3E0}" type="slidenum">
              <a:rPr lang="en-US" smtClean="0"/>
              <a:t>‹#›</a:t>
            </a:fld>
            <a:endParaRPr lang="en-US"/>
          </a:p>
        </p:txBody>
      </p:sp>
    </p:spTree>
    <p:extLst>
      <p:ext uri="{BB962C8B-B14F-4D97-AF65-F5344CB8AC3E}">
        <p14:creationId xmlns:p14="http://schemas.microsoft.com/office/powerpoint/2010/main" val="1403452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AF6625D-3FBF-4D71-8162-AD95BBE3F800}" type="datetimeFigureOut">
              <a:rPr lang="en-US" smtClean="0"/>
              <a:t>6/10/2019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1AB1F40-B046-47F2-AC5C-F66D0809D3E0}" type="slidenum">
              <a:rPr lang="en-US" smtClean="0"/>
              <a:t>‹#›</a:t>
            </a:fld>
            <a:endParaRPr lang="en-US"/>
          </a:p>
        </p:txBody>
      </p:sp>
    </p:spTree>
    <p:extLst>
      <p:ext uri="{BB962C8B-B14F-4D97-AF65-F5344CB8AC3E}">
        <p14:creationId xmlns:p14="http://schemas.microsoft.com/office/powerpoint/2010/main" val="1563553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7646" y="352698"/>
            <a:ext cx="9910354" cy="1371600"/>
          </a:xfrm>
        </p:spPr>
        <p:txBody>
          <a:bodyPr/>
          <a:lstStyle/>
          <a:p>
            <a:r>
              <a:rPr lang="en-US" sz="4800" dirty="0" smtClean="0"/>
              <a:t>Final Project </a:t>
            </a:r>
            <a:r>
              <a:rPr lang="en-US" sz="4400" dirty="0" smtClean="0"/>
              <a:t>Presentation</a:t>
            </a:r>
            <a:endParaRPr lang="en-US" sz="4400" dirty="0"/>
          </a:p>
        </p:txBody>
      </p:sp>
      <p:sp>
        <p:nvSpPr>
          <p:cNvPr id="3" name="Subtitle 2"/>
          <p:cNvSpPr>
            <a:spLocks noGrp="1"/>
          </p:cNvSpPr>
          <p:nvPr>
            <p:ph type="subTitle" idx="1"/>
          </p:nvPr>
        </p:nvSpPr>
        <p:spPr>
          <a:xfrm>
            <a:off x="849086" y="1724297"/>
            <a:ext cx="9818914" cy="3683725"/>
          </a:xfrm>
        </p:spPr>
        <p:txBody>
          <a:bodyPr/>
          <a:lstStyle/>
          <a:p>
            <a:pPr algn="r"/>
            <a:r>
              <a:rPr lang="en-US" dirty="0" smtClean="0"/>
              <a:t>	</a:t>
            </a:r>
            <a:endParaRPr lang="en-US" dirty="0" smtClean="0"/>
          </a:p>
          <a:p>
            <a:pPr algn="r"/>
            <a:endParaRPr lang="en-US" sz="2800" dirty="0">
              <a:solidFill>
                <a:schemeClr val="tx2"/>
              </a:solidFill>
            </a:endParaRPr>
          </a:p>
          <a:p>
            <a:pPr algn="r"/>
            <a:endParaRPr lang="en-US" sz="2800" dirty="0" smtClean="0">
              <a:solidFill>
                <a:schemeClr val="tx2"/>
              </a:solidFill>
            </a:endParaRPr>
          </a:p>
          <a:p>
            <a:pPr algn="r"/>
            <a:r>
              <a:rPr lang="en-US" sz="2800" dirty="0" smtClean="0">
                <a:solidFill>
                  <a:schemeClr val="tx2"/>
                </a:solidFill>
              </a:rPr>
              <a:t>Submitted </a:t>
            </a:r>
            <a:r>
              <a:rPr lang="en-US" sz="2800" dirty="0" smtClean="0">
                <a:solidFill>
                  <a:schemeClr val="tx2"/>
                </a:solidFill>
              </a:rPr>
              <a:t>By </a:t>
            </a:r>
            <a:r>
              <a:rPr lang="en-US" sz="2800" dirty="0" smtClean="0"/>
              <a:t>: Group 5</a:t>
            </a:r>
          </a:p>
          <a:p>
            <a:pPr algn="r"/>
            <a:r>
              <a:rPr lang="en-US" sz="2800" dirty="0" smtClean="0">
                <a:solidFill>
                  <a:schemeClr val="tx1"/>
                </a:solidFill>
              </a:rPr>
              <a:t>Submitted To</a:t>
            </a:r>
            <a:r>
              <a:rPr lang="en-US" sz="2800" dirty="0" smtClean="0"/>
              <a:t>: </a:t>
            </a:r>
            <a:r>
              <a:rPr lang="en-US" sz="2800" dirty="0" err="1" smtClean="0"/>
              <a:t>Fairoza</a:t>
            </a:r>
            <a:r>
              <a:rPr lang="en-US" sz="2800" dirty="0" smtClean="0"/>
              <a:t> Amira </a:t>
            </a:r>
            <a:r>
              <a:rPr lang="en-US" sz="2800" dirty="0" err="1" smtClean="0"/>
              <a:t>Bintihamzah</a:t>
            </a:r>
            <a:endParaRPr lang="en-US" sz="2800" dirty="0" smtClean="0"/>
          </a:p>
          <a:p>
            <a:pPr algn="r"/>
            <a:r>
              <a:rPr lang="en-US" sz="2800" dirty="0" smtClean="0"/>
              <a:t>Web Programming 1</a:t>
            </a:r>
          </a:p>
          <a:p>
            <a:pPr algn="r"/>
            <a:endParaRPr lang="en-US" sz="2800" dirty="0" smtClean="0"/>
          </a:p>
          <a:p>
            <a:pPr algn="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823" y="1038498"/>
            <a:ext cx="4493623" cy="281384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5726" y="5749719"/>
            <a:ext cx="2831737" cy="749053"/>
          </a:xfrm>
          <a:prstGeom prst="rect">
            <a:avLst/>
          </a:prstGeom>
        </p:spPr>
      </p:pic>
    </p:spTree>
    <p:extLst>
      <p:ext uri="{BB962C8B-B14F-4D97-AF65-F5344CB8AC3E}">
        <p14:creationId xmlns:p14="http://schemas.microsoft.com/office/powerpoint/2010/main" val="26369615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a:t>
            </a:r>
            <a:endParaRPr lang="en-US" dirty="0"/>
          </a:p>
        </p:txBody>
      </p:sp>
      <p:sp>
        <p:nvSpPr>
          <p:cNvPr id="3" name="Content Placeholder 2"/>
          <p:cNvSpPr>
            <a:spLocks noGrp="1"/>
          </p:cNvSpPr>
          <p:nvPr>
            <p:ph idx="1"/>
          </p:nvPr>
        </p:nvSpPr>
        <p:spPr>
          <a:xfrm>
            <a:off x="783772" y="2052918"/>
            <a:ext cx="9266082" cy="4195481"/>
          </a:xfrm>
        </p:spPr>
        <p:txBody>
          <a:bodyPr>
            <a:normAutofit/>
          </a:bodyPr>
          <a:lstStyle/>
          <a:p>
            <a:pPr marL="514350" indent="-514350">
              <a:buFont typeface="+mj-lt"/>
              <a:buAutoNum type="arabicPeriod"/>
            </a:pPr>
            <a:r>
              <a:rPr lang="en-US" sz="2800" dirty="0" smtClean="0">
                <a:latin typeface="Times New Roman" panose="02020603050405020304" pitchFamily="18" charset="0"/>
                <a:cs typeface="Times New Roman" panose="02020603050405020304" pitchFamily="18" charset="0"/>
              </a:rPr>
              <a:t>Project Introduction</a:t>
            </a:r>
          </a:p>
          <a:p>
            <a:pPr marL="514350" indent="-514350">
              <a:buFont typeface="+mj-lt"/>
              <a:buAutoNum type="arabicPeriod"/>
            </a:pPr>
            <a:r>
              <a:rPr lang="en-US" sz="2800" dirty="0" smtClean="0">
                <a:latin typeface="Times New Roman" panose="02020603050405020304" pitchFamily="18" charset="0"/>
                <a:cs typeface="Times New Roman" panose="02020603050405020304" pitchFamily="18" charset="0"/>
              </a:rPr>
              <a:t>Company Introduction</a:t>
            </a:r>
          </a:p>
          <a:p>
            <a:pPr marL="514350" indent="-514350">
              <a:buFont typeface="+mj-lt"/>
              <a:buAutoNum type="arabicPeriod"/>
            </a:pPr>
            <a:r>
              <a:rPr lang="en-US" sz="2800" dirty="0" smtClean="0">
                <a:latin typeface="Times New Roman" panose="02020603050405020304" pitchFamily="18" charset="0"/>
                <a:cs typeface="Times New Roman" panose="02020603050405020304" pitchFamily="18" charset="0"/>
              </a:rPr>
              <a:t>Group Member</a:t>
            </a:r>
          </a:p>
          <a:p>
            <a:pPr marL="514350" indent="-514350">
              <a:buFont typeface="+mj-lt"/>
              <a:buAutoNum type="arabicPeriod"/>
            </a:pPr>
            <a:r>
              <a:rPr lang="en-US" sz="2800" dirty="0" smtClean="0">
                <a:latin typeface="Times New Roman" panose="02020603050405020304" pitchFamily="18" charset="0"/>
                <a:cs typeface="Times New Roman" panose="02020603050405020304" pitchFamily="18" charset="0"/>
              </a:rPr>
              <a:t>Services</a:t>
            </a:r>
          </a:p>
          <a:p>
            <a:pPr marL="514350" indent="-514350">
              <a:buFont typeface="+mj-lt"/>
              <a:buAutoNum type="arabicPeriod"/>
            </a:pPr>
            <a:r>
              <a:rPr lang="en-US" sz="2800" dirty="0" smtClean="0">
                <a:latin typeface="Times New Roman" panose="02020603050405020304" pitchFamily="18" charset="0"/>
                <a:cs typeface="Times New Roman" panose="02020603050405020304" pitchFamily="18" charset="0"/>
              </a:rPr>
              <a:t>Product Plans</a:t>
            </a:r>
          </a:p>
          <a:p>
            <a:pPr marL="514350" indent="-514350">
              <a:buFont typeface="+mj-lt"/>
              <a:buAutoNum type="arabicPeriod"/>
            </a:pPr>
            <a:r>
              <a:rPr lang="en-US" sz="2800" dirty="0" smtClean="0">
                <a:latin typeface="Times New Roman" panose="02020603050405020304" pitchFamily="18" charset="0"/>
                <a:cs typeface="Times New Roman" panose="02020603050405020304" pitchFamily="18" charset="0"/>
              </a:rPr>
              <a:t>Reason to choose us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32077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Introduction</a:t>
            </a:r>
            <a:endParaRPr lang="en-US" dirty="0"/>
          </a:p>
        </p:txBody>
      </p:sp>
      <p:sp>
        <p:nvSpPr>
          <p:cNvPr id="3" name="Content Placeholder 2"/>
          <p:cNvSpPr>
            <a:spLocks noGrp="1"/>
          </p:cNvSpPr>
          <p:nvPr>
            <p:ph idx="1"/>
          </p:nvPr>
        </p:nvSpPr>
        <p:spPr/>
        <p:txBody>
          <a:bodyPr/>
          <a:lstStyle/>
          <a:p>
            <a:pPr marL="457200" lvl="1" indent="0" algn="just">
              <a:buNone/>
            </a:pPr>
            <a:r>
              <a:rPr lang="en-US" dirty="0" smtClean="0"/>
              <a:t>	This is a team project of web programming first that is done by using HTML and CSS web technology. For this project we create a website  for IT company. Our company name is KINGS SOFTWARE GROUP. </a:t>
            </a:r>
          </a:p>
          <a:p>
            <a:pPr marL="457200" lvl="1" indent="0" algn="just">
              <a:buNone/>
            </a:pPr>
            <a:r>
              <a:rPr lang="en-US" dirty="0" smtClean="0"/>
              <a:t>	We tried our best to give the test of how software company web pages looks like. Most of the IT company has common webpages to introduce them with customers and other people. So our project contains 5 webpages. That are:</a:t>
            </a:r>
          </a:p>
          <a:p>
            <a:pPr lvl="1"/>
            <a:r>
              <a:rPr lang="en-US" dirty="0" smtClean="0"/>
              <a:t>Home page</a:t>
            </a:r>
          </a:p>
          <a:p>
            <a:pPr lvl="1"/>
            <a:r>
              <a:rPr lang="en-US" dirty="0" smtClean="0"/>
              <a:t>About Us page</a:t>
            </a:r>
          </a:p>
          <a:p>
            <a:pPr lvl="1"/>
            <a:r>
              <a:rPr lang="en-US" dirty="0" smtClean="0"/>
              <a:t>Service page</a:t>
            </a:r>
          </a:p>
          <a:p>
            <a:pPr lvl="1"/>
            <a:r>
              <a:rPr lang="en-US" dirty="0" smtClean="0"/>
              <a:t>Customer page</a:t>
            </a:r>
          </a:p>
          <a:p>
            <a:pPr lvl="1"/>
            <a:r>
              <a:rPr lang="en-US" dirty="0" smtClean="0"/>
              <a:t>Contact Us page</a:t>
            </a:r>
            <a:endParaRPr lang="en-US" dirty="0"/>
          </a:p>
        </p:txBody>
      </p:sp>
    </p:spTree>
    <p:extLst>
      <p:ext uri="{BB962C8B-B14F-4D97-AF65-F5344CB8AC3E}">
        <p14:creationId xmlns:p14="http://schemas.microsoft.com/office/powerpoint/2010/main" val="23694936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Company Introduction</a:t>
            </a:r>
            <a:endParaRPr lang="en-US" dirty="0"/>
          </a:p>
        </p:txBody>
      </p:sp>
      <p:sp>
        <p:nvSpPr>
          <p:cNvPr id="3" name="Content Placeholder 2"/>
          <p:cNvSpPr>
            <a:spLocks noGrp="1"/>
          </p:cNvSpPr>
          <p:nvPr>
            <p:ph idx="1"/>
          </p:nvPr>
        </p:nvSpPr>
        <p:spPr>
          <a:xfrm>
            <a:off x="822960" y="1711234"/>
            <a:ext cx="9226893" cy="4537165"/>
          </a:xfrm>
        </p:spPr>
        <p:txBody>
          <a:bodyPr/>
          <a:lstStyle/>
          <a:p>
            <a:r>
              <a:rPr lang="en-US" dirty="0">
                <a:latin typeface="Times New Roman" panose="02020603050405020304" pitchFamily="18" charset="0"/>
                <a:cs typeface="Times New Roman" panose="02020603050405020304" pitchFamily="18" charset="0"/>
              </a:rPr>
              <a:t>Nepal Based startup Software and IT </a:t>
            </a:r>
            <a:r>
              <a:rPr lang="en-US" dirty="0" smtClean="0">
                <a:latin typeface="Times New Roman" panose="02020603050405020304" pitchFamily="18" charset="0"/>
                <a:cs typeface="Times New Roman" panose="02020603050405020304" pitchFamily="18" charset="0"/>
              </a:rPr>
              <a:t>Company located at Kumaripati, Kathmandu.</a:t>
            </a:r>
          </a:p>
          <a:p>
            <a:r>
              <a:rPr lang="en-US" dirty="0" smtClean="0">
                <a:latin typeface="Times New Roman" panose="02020603050405020304" pitchFamily="18" charset="0"/>
                <a:cs typeface="Times New Roman" panose="02020603050405020304" pitchFamily="18" charset="0"/>
              </a:rPr>
              <a:t>Our Motto </a:t>
            </a:r>
            <a:r>
              <a:rPr lang="en-US" b="1" dirty="0" smtClean="0">
                <a:latin typeface="Times New Roman" panose="02020603050405020304" pitchFamily="18" charset="0"/>
                <a:cs typeface="Times New Roman" panose="02020603050405020304" pitchFamily="18" charset="0"/>
              </a:rPr>
              <a:t>“</a:t>
            </a:r>
            <a:r>
              <a:rPr lang="en-US" sz="2400" b="1" dirty="0" smtClean="0">
                <a:latin typeface="Times New Roman" panose="02020603050405020304" pitchFamily="18" charset="0"/>
                <a:cs typeface="Times New Roman" panose="02020603050405020304" pitchFamily="18" charset="0"/>
              </a:rPr>
              <a:t>Use </a:t>
            </a:r>
            <a:r>
              <a:rPr lang="en-US" sz="2400" b="1" dirty="0">
                <a:latin typeface="Times New Roman" panose="02020603050405020304" pitchFamily="18" charset="0"/>
                <a:cs typeface="Times New Roman" panose="02020603050405020304" pitchFamily="18" charset="0"/>
              </a:rPr>
              <a:t>King's product to be the king in your </a:t>
            </a:r>
            <a:r>
              <a:rPr lang="en-US" sz="2400" b="1" dirty="0" smtClean="0">
                <a:latin typeface="Times New Roman" panose="02020603050405020304" pitchFamily="18" charset="0"/>
                <a:cs typeface="Times New Roman" panose="02020603050405020304" pitchFamily="18" charset="0"/>
              </a:rPr>
              <a:t>business</a:t>
            </a:r>
            <a:r>
              <a:rPr lang="en-US" b="1"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We have been established with aim of web development, software </a:t>
            </a:r>
            <a:r>
              <a:rPr lang="en-US" dirty="0" smtClean="0">
                <a:latin typeface="Times New Roman" panose="02020603050405020304" pitchFamily="18" charset="0"/>
                <a:cs typeface="Times New Roman" panose="02020603050405020304" pitchFamily="18" charset="0"/>
              </a:rPr>
              <a:t>development, web hosting </a:t>
            </a:r>
            <a:r>
              <a:rPr lang="en-US" dirty="0">
                <a:latin typeface="Times New Roman" panose="02020603050405020304" pitchFamily="18" charset="0"/>
                <a:cs typeface="Times New Roman" panose="02020603050405020304" pitchFamily="18" charset="0"/>
              </a:rPr>
              <a:t>and many more application developments with better </a:t>
            </a:r>
            <a:r>
              <a:rPr lang="en-US" dirty="0" smtClean="0">
                <a:latin typeface="Times New Roman" panose="02020603050405020304" pitchFamily="18" charset="0"/>
                <a:cs typeface="Times New Roman" panose="02020603050405020304" pitchFamily="18" charset="0"/>
              </a:rPr>
              <a:t>quality</a:t>
            </a:r>
          </a:p>
          <a:p>
            <a:r>
              <a:rPr lang="en-US" dirty="0">
                <a:latin typeface="Times New Roman" panose="02020603050405020304" pitchFamily="18" charset="0"/>
                <a:cs typeface="Times New Roman" panose="02020603050405020304" pitchFamily="18" charset="0"/>
              </a:rPr>
              <a:t>We also offer IT consultancy services to different corporate, organization and offices.</a:t>
            </a:r>
          </a:p>
          <a:p>
            <a:endParaRPr lang="en-US" dirty="0" smtClean="0"/>
          </a:p>
          <a:p>
            <a:endParaRPr lang="en-US" dirty="0" smtClean="0"/>
          </a:p>
        </p:txBody>
      </p:sp>
    </p:spTree>
    <p:extLst>
      <p:ext uri="{BB962C8B-B14F-4D97-AF65-F5344CB8AC3E}">
        <p14:creationId xmlns:p14="http://schemas.microsoft.com/office/powerpoint/2010/main" val="26058080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Members</a:t>
            </a:r>
            <a:endParaRPr lang="en-US" dirty="0"/>
          </a:p>
        </p:txBody>
      </p:sp>
      <p:sp>
        <p:nvSpPr>
          <p:cNvPr id="3" name="Content Placeholder 2"/>
          <p:cNvSpPr>
            <a:spLocks noGrp="1"/>
          </p:cNvSpPr>
          <p:nvPr>
            <p:ph idx="1"/>
          </p:nvPr>
        </p:nvSpPr>
        <p:spPr/>
        <p:txBody>
          <a:bodyPr/>
          <a:lstStyle/>
          <a:p>
            <a:pPr marL="0" indent="0">
              <a:buNone/>
            </a:pPr>
            <a:r>
              <a:rPr lang="en-US" dirty="0"/>
              <a:t>	</a:t>
            </a:r>
            <a:r>
              <a:rPr lang="en-US" dirty="0" smtClean="0"/>
              <a:t>We have very young, energetic and dynamic team for the rapid growth of our company. We are  team of highly experience engineers.</a:t>
            </a:r>
          </a:p>
          <a:p>
            <a:pPr marL="0" indent="0">
              <a:buNone/>
            </a:pPr>
            <a:r>
              <a:rPr lang="en-US" dirty="0" smtClean="0"/>
              <a:t>Our team member are:	 </a:t>
            </a:r>
          </a:p>
          <a:p>
            <a:pPr marL="457200" indent="-457200">
              <a:buFont typeface="+mj-lt"/>
              <a:buAutoNum type="arabicPeriod"/>
            </a:pPr>
            <a:r>
              <a:rPr lang="en-US" dirty="0" smtClean="0"/>
              <a:t>Shrestha Suman (Manager/ software engineer)</a:t>
            </a:r>
          </a:p>
          <a:p>
            <a:pPr marL="457200" indent="-457200">
              <a:buFont typeface="+mj-lt"/>
              <a:buAutoNum type="arabicPeriod"/>
            </a:pPr>
            <a:r>
              <a:rPr lang="en-US" dirty="0" err="1" smtClean="0"/>
              <a:t>Bivek</a:t>
            </a:r>
            <a:r>
              <a:rPr lang="en-US" dirty="0" smtClean="0"/>
              <a:t> </a:t>
            </a:r>
            <a:r>
              <a:rPr lang="en-US" dirty="0" err="1" smtClean="0"/>
              <a:t>Dhimal</a:t>
            </a:r>
            <a:r>
              <a:rPr lang="en-US" dirty="0" smtClean="0"/>
              <a:t> (Web developer)</a:t>
            </a:r>
          </a:p>
          <a:p>
            <a:pPr marL="457200" indent="-457200">
              <a:buFont typeface="+mj-lt"/>
              <a:buAutoNum type="arabicPeriod"/>
            </a:pPr>
            <a:r>
              <a:rPr lang="en-US" dirty="0" err="1" smtClean="0"/>
              <a:t>Bhuwan</a:t>
            </a:r>
            <a:r>
              <a:rPr lang="en-US" dirty="0" smtClean="0"/>
              <a:t> </a:t>
            </a:r>
            <a:r>
              <a:rPr lang="en-US" dirty="0" err="1" smtClean="0"/>
              <a:t>Sapkota</a:t>
            </a:r>
            <a:r>
              <a:rPr lang="en-US" dirty="0" smtClean="0"/>
              <a:t> (Marketing Director)</a:t>
            </a:r>
          </a:p>
          <a:p>
            <a:pPr marL="457200" indent="-457200">
              <a:buFont typeface="+mj-lt"/>
              <a:buAutoNum type="arabicPeriod"/>
            </a:pPr>
            <a:r>
              <a:rPr lang="en-US" dirty="0" err="1" smtClean="0"/>
              <a:t>Basanta</a:t>
            </a:r>
            <a:r>
              <a:rPr lang="en-US" dirty="0" smtClean="0"/>
              <a:t> </a:t>
            </a:r>
            <a:r>
              <a:rPr lang="en-US" dirty="0" err="1" smtClean="0"/>
              <a:t>Regmi</a:t>
            </a:r>
            <a:r>
              <a:rPr lang="en-US" dirty="0" smtClean="0"/>
              <a:t> (Web Hosting and SEO Expert)</a:t>
            </a:r>
          </a:p>
          <a:p>
            <a:pPr marL="457200" indent="-457200">
              <a:buFont typeface="+mj-lt"/>
              <a:buAutoNum type="arabicPeriod"/>
            </a:pPr>
            <a:r>
              <a:rPr lang="en-US" dirty="0" err="1" smtClean="0"/>
              <a:t>Sapana</a:t>
            </a:r>
            <a:r>
              <a:rPr lang="en-US" dirty="0" smtClean="0"/>
              <a:t> </a:t>
            </a:r>
            <a:r>
              <a:rPr lang="en-US" dirty="0" err="1" smtClean="0"/>
              <a:t>Kunwar</a:t>
            </a:r>
            <a:r>
              <a:rPr lang="en-US" dirty="0" smtClean="0"/>
              <a:t> (Content Writer)</a:t>
            </a:r>
            <a:endParaRPr lang="en-US" dirty="0"/>
          </a:p>
        </p:txBody>
      </p:sp>
    </p:spTree>
    <p:extLst>
      <p:ext uri="{BB962C8B-B14F-4D97-AF65-F5344CB8AC3E}">
        <p14:creationId xmlns:p14="http://schemas.microsoft.com/office/powerpoint/2010/main" val="5062217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 </a:t>
            </a:r>
            <a:endParaRPr lang="en-US" dirty="0"/>
          </a:p>
        </p:txBody>
      </p:sp>
      <p:sp>
        <p:nvSpPr>
          <p:cNvPr id="3" name="Content Placeholder 2"/>
          <p:cNvSpPr>
            <a:spLocks noGrp="1"/>
          </p:cNvSpPr>
          <p:nvPr>
            <p:ph idx="1"/>
          </p:nvPr>
        </p:nvSpPr>
        <p:spPr/>
        <p:txBody>
          <a:bodyPr/>
          <a:lstStyle/>
          <a:p>
            <a:pPr marL="0" indent="0">
              <a:buNone/>
            </a:pPr>
            <a:r>
              <a:rPr lang="en-US" dirty="0" smtClean="0"/>
              <a:t>	We provides many more services related to web development, apps development and many more. The following are the specific services provided by our company:</a:t>
            </a:r>
          </a:p>
          <a:p>
            <a:pPr marL="457200" indent="-457200">
              <a:buFont typeface="+mj-lt"/>
              <a:buAutoNum type="arabicPeriod"/>
            </a:pPr>
            <a:r>
              <a:rPr lang="en-US" dirty="0" smtClean="0"/>
              <a:t>Web Site development</a:t>
            </a:r>
          </a:p>
          <a:p>
            <a:pPr marL="457200" indent="-457200">
              <a:buFont typeface="+mj-lt"/>
              <a:buAutoNum type="arabicPeriod"/>
            </a:pPr>
            <a:r>
              <a:rPr lang="en-US" dirty="0" smtClean="0"/>
              <a:t>Android app development</a:t>
            </a:r>
          </a:p>
          <a:p>
            <a:pPr marL="457200" indent="-457200">
              <a:buFont typeface="+mj-lt"/>
              <a:buAutoNum type="arabicPeriod"/>
            </a:pPr>
            <a:r>
              <a:rPr lang="en-US" dirty="0" smtClean="0"/>
              <a:t>Web </a:t>
            </a:r>
            <a:r>
              <a:rPr lang="en-US" dirty="0" err="1" smtClean="0"/>
              <a:t>hostin</a:t>
            </a:r>
            <a:r>
              <a:rPr lang="en-US" dirty="0" smtClean="0"/>
              <a:t>	g and Search engine optimization and many more</a:t>
            </a:r>
          </a:p>
        </p:txBody>
      </p:sp>
    </p:spTree>
    <p:extLst>
      <p:ext uri="{BB962C8B-B14F-4D97-AF65-F5344CB8AC3E}">
        <p14:creationId xmlns:p14="http://schemas.microsoft.com/office/powerpoint/2010/main" val="2338219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Plans For our Customers</a:t>
            </a:r>
            <a:endParaRPr lang="en-US" dirty="0"/>
          </a:p>
        </p:txBody>
      </p:sp>
      <p:sp>
        <p:nvSpPr>
          <p:cNvPr id="3" name="Content Placeholder 2"/>
          <p:cNvSpPr>
            <a:spLocks noGrp="1"/>
          </p:cNvSpPr>
          <p:nvPr>
            <p:ph idx="1"/>
          </p:nvPr>
        </p:nvSpPr>
        <p:spPr/>
        <p:txBody>
          <a:bodyPr/>
          <a:lstStyle/>
          <a:p>
            <a:pPr marL="457200" lvl="1" indent="0">
              <a:buNone/>
            </a:pPr>
            <a:r>
              <a:rPr lang="en-US" dirty="0" smtClean="0"/>
              <a:t>We have categories our plan into 3 groups. They are  shown in figure</a:t>
            </a:r>
          </a:p>
          <a:p>
            <a:pPr marL="457200" lvl="1"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312" y="2420449"/>
            <a:ext cx="9397781" cy="4027620"/>
          </a:xfrm>
          <a:prstGeom prst="rect">
            <a:avLst/>
          </a:prstGeom>
        </p:spPr>
      </p:pic>
    </p:spTree>
    <p:extLst>
      <p:ext uri="{BB962C8B-B14F-4D97-AF65-F5344CB8AC3E}">
        <p14:creationId xmlns:p14="http://schemas.microsoft.com/office/powerpoint/2010/main" val="2394141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 to choose us</a:t>
            </a:r>
            <a:endParaRPr lang="en-US" dirty="0"/>
          </a:p>
        </p:txBody>
      </p:sp>
      <p:sp>
        <p:nvSpPr>
          <p:cNvPr id="3" name="Content Placeholder 2"/>
          <p:cNvSpPr>
            <a:spLocks noGrp="1"/>
          </p:cNvSpPr>
          <p:nvPr>
            <p:ph idx="1"/>
          </p:nvPr>
        </p:nvSpPr>
        <p:spPr/>
        <p:txBody>
          <a:bodyPr/>
          <a:lstStyle/>
          <a:p>
            <a:r>
              <a:rPr lang="en-US" dirty="0" smtClean="0"/>
              <a:t>Many trusting customer</a:t>
            </a:r>
          </a:p>
          <a:p>
            <a:pPr marL="0" indent="0">
              <a:buNone/>
            </a:pPr>
            <a:r>
              <a:rPr lang="en-US" dirty="0"/>
              <a:t>	</a:t>
            </a:r>
            <a:r>
              <a:rPr lang="en-US" dirty="0" smtClean="0"/>
              <a:t>	There are many big financial and medical company who are 	using our product like Prime bank, NIC Asia Bank, </a:t>
            </a:r>
            <a:r>
              <a:rPr lang="en-US" dirty="0" err="1" smtClean="0"/>
              <a:t>Bir</a:t>
            </a:r>
            <a:r>
              <a:rPr lang="en-US" dirty="0" smtClean="0"/>
              <a:t> Hospital </a:t>
            </a:r>
            <a:r>
              <a:rPr lang="en-US" dirty="0" err="1" smtClean="0"/>
              <a:t>etc</a:t>
            </a:r>
            <a:r>
              <a:rPr lang="en-US" dirty="0" smtClean="0"/>
              <a:t>,</a:t>
            </a:r>
          </a:p>
          <a:p>
            <a:r>
              <a:rPr lang="en-US" dirty="0" smtClean="0"/>
              <a:t>More than 15 product delivered</a:t>
            </a:r>
          </a:p>
          <a:p>
            <a:pPr marL="457200" lvl="1" indent="0">
              <a:buNone/>
            </a:pPr>
            <a:r>
              <a:rPr lang="en-US" dirty="0" smtClean="0"/>
              <a:t>Most of our product are related to banks, hospital and schools.</a:t>
            </a:r>
          </a:p>
          <a:p>
            <a:r>
              <a:rPr lang="en-US" dirty="0" smtClean="0"/>
              <a:t>Fast service</a:t>
            </a:r>
            <a:endParaRPr lang="en-US" dirty="0"/>
          </a:p>
        </p:txBody>
      </p:sp>
    </p:spTree>
    <p:extLst>
      <p:ext uri="{BB962C8B-B14F-4D97-AF65-F5344CB8AC3E}">
        <p14:creationId xmlns:p14="http://schemas.microsoft.com/office/powerpoint/2010/main" val="2165998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r>
              <a:rPr lang="en-US" sz="4800" dirty="0" smtClean="0"/>
              <a:t>					</a:t>
            </a:r>
          </a:p>
          <a:p>
            <a:pPr marL="0" indent="0">
              <a:buNone/>
            </a:pPr>
            <a:r>
              <a:rPr lang="en-US" sz="4800" dirty="0"/>
              <a:t>	</a:t>
            </a:r>
            <a:r>
              <a:rPr lang="en-US" sz="4800" dirty="0" smtClean="0"/>
              <a:t>				</a:t>
            </a:r>
            <a:r>
              <a:rPr lang="en-US" sz="6600" dirty="0" smtClean="0">
                <a:solidFill>
                  <a:srgbClr val="FF0000"/>
                </a:solidFill>
              </a:rPr>
              <a:t>Thank you</a:t>
            </a:r>
            <a:endParaRPr lang="en-US" sz="6600" dirty="0">
              <a:solidFill>
                <a:srgbClr val="FF0000"/>
              </a:solidFill>
            </a:endParaRPr>
          </a:p>
        </p:txBody>
      </p:sp>
    </p:spTree>
    <p:extLst>
      <p:ext uri="{BB962C8B-B14F-4D97-AF65-F5344CB8AC3E}">
        <p14:creationId xmlns:p14="http://schemas.microsoft.com/office/powerpoint/2010/main" val="14693294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156</TotalTime>
  <Words>117</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Times New Roman</vt:lpstr>
      <vt:lpstr>Wingdings 3</vt:lpstr>
      <vt:lpstr>Ion</vt:lpstr>
      <vt:lpstr>Final Project Presentation</vt:lpstr>
      <vt:lpstr>Table of content</vt:lpstr>
      <vt:lpstr>Project Introduction</vt:lpstr>
      <vt:lpstr>Company Introduction</vt:lpstr>
      <vt:lpstr>Group Members</vt:lpstr>
      <vt:lpstr>Services </vt:lpstr>
      <vt:lpstr>Product Plans For our Customers</vt:lpstr>
      <vt:lpstr>Reason to choose us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Presentation</dc:title>
  <dc:creator>shrestha.suman9803@outlook.com</dc:creator>
  <cp:lastModifiedBy>shrestha.suman9803@outlook.com</cp:lastModifiedBy>
  <cp:revision>26</cp:revision>
  <dcterms:created xsi:type="dcterms:W3CDTF">2019-06-06T14:03:08Z</dcterms:created>
  <dcterms:modified xsi:type="dcterms:W3CDTF">2019-06-10T11:50:18Z</dcterms:modified>
</cp:coreProperties>
</file>