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9" r:id="rId3"/>
    <p:sldId id="262" r:id="rId4"/>
    <p:sldId id="264" r:id="rId5"/>
    <p:sldId id="266"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100" d="100"/>
          <a:sy n="100" d="100"/>
        </p:scale>
        <p:origin x="3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90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22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372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1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449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44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966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10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39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03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52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29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44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8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04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3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0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736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Sorting:  </a:t>
            </a:r>
            <a:r>
              <a:rPr lang="en-US" dirty="0"/>
              <a:t/>
            </a:r>
            <a:br>
              <a:rPr lang="en-US" dirty="0"/>
            </a:b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4502148" y="5019675"/>
            <a:ext cx="7251702" cy="403918"/>
          </a:xfrm>
        </p:spPr>
        <p:txBody>
          <a:bodyPr>
            <a:normAutofit lnSpcReduction="10000"/>
          </a:bodyPr>
          <a:lstStyle/>
          <a:p>
            <a:r>
              <a:rPr lang="en-US" dirty="0" smtClean="0"/>
              <a:t>Presented by : </a:t>
            </a:r>
            <a:r>
              <a:rPr lang="en-US" dirty="0" err="1" smtClean="0"/>
              <a:t>Bhuwan</a:t>
            </a:r>
            <a:r>
              <a:rPr lang="en-US" dirty="0" smtClean="0"/>
              <a:t>  </a:t>
            </a:r>
            <a:r>
              <a:rPr lang="en-US" dirty="0" err="1" smtClean="0"/>
              <a:t>Dhakal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394" y="1543412"/>
            <a:ext cx="7477126" cy="3476263"/>
          </a:xfrm>
          <a:prstGeom prst="rect">
            <a:avLst/>
          </a:prstGeom>
        </p:spPr>
      </p:pic>
    </p:spTree>
    <p:extLst>
      <p:ext uri="{BB962C8B-B14F-4D97-AF65-F5344CB8AC3E}">
        <p14:creationId xmlns:p14="http://schemas.microsoft.com/office/powerpoint/2010/main" val="1325489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987" y="-1133475"/>
            <a:ext cx="8676222" cy="3257549"/>
          </a:xfrm>
        </p:spPr>
        <p:txBody>
          <a:bodyPr>
            <a:normAutofit/>
          </a:bodyPr>
          <a:lstStyle/>
          <a:p>
            <a:r>
              <a:rPr lang="en-US" sz="1600" dirty="0" smtClean="0"/>
              <a:t>SORTING:</a:t>
            </a:r>
            <a:br>
              <a:rPr lang="en-US" sz="1600" dirty="0" smtClean="0"/>
            </a:br>
            <a:r>
              <a:rPr lang="en-US" sz="1600" dirty="0" smtClean="0"/>
              <a:t>EXAMPLES OF SORTING:</a:t>
            </a:r>
            <a:br>
              <a:rPr lang="en-US" sz="1600" dirty="0" smtClean="0"/>
            </a:br>
            <a:r>
              <a:rPr lang="en-US" sz="1600" dirty="0" smtClean="0"/>
              <a:t>TYPES OF SORTING:</a:t>
            </a:r>
            <a:endParaRPr lang="en-US" sz="1600" dirty="0"/>
          </a:p>
        </p:txBody>
      </p:sp>
      <p:sp>
        <p:nvSpPr>
          <p:cNvPr id="3" name="Subtitle 2"/>
          <p:cNvSpPr>
            <a:spLocks noGrp="1"/>
          </p:cNvSpPr>
          <p:nvPr>
            <p:ph type="subTitle" idx="1"/>
          </p:nvPr>
        </p:nvSpPr>
        <p:spPr>
          <a:xfrm>
            <a:off x="2266950" y="2124074"/>
            <a:ext cx="7581900" cy="3343276"/>
          </a:xfrm>
        </p:spPr>
        <p:txBody>
          <a:bodyPr>
            <a:normAutofit fontScale="85000" lnSpcReduction="20000"/>
          </a:bodyPr>
          <a:lstStyle/>
          <a:p>
            <a:r>
              <a:rPr lang="en-US" dirty="0" smtClean="0"/>
              <a:t>Sorting is the process of ordering elements in an array in specific order </a:t>
            </a:r>
            <a:r>
              <a:rPr lang="en-US" dirty="0" err="1" smtClean="0"/>
              <a:t>e.g</a:t>
            </a:r>
            <a:r>
              <a:rPr lang="en-US" dirty="0" smtClean="0"/>
              <a:t> ascending or descending ,it can be done based on key references which can be numbers, alphabets etc.</a:t>
            </a:r>
          </a:p>
          <a:p>
            <a:r>
              <a:rPr lang="en-US" dirty="0" smtClean="0"/>
              <a:t>Examples:</a:t>
            </a:r>
          </a:p>
          <a:p>
            <a:r>
              <a:rPr lang="en-US" dirty="0" smtClean="0"/>
              <a:t>1.Words in a dictionary are sorted </a:t>
            </a:r>
          </a:p>
          <a:p>
            <a:r>
              <a:rPr lang="en-US" dirty="0" smtClean="0"/>
              <a:t>2.Files in a directory</a:t>
            </a:r>
          </a:p>
          <a:p>
            <a:r>
              <a:rPr lang="en-US" dirty="0" smtClean="0"/>
              <a:t>3.Index of a book</a:t>
            </a:r>
          </a:p>
          <a:p>
            <a:r>
              <a:rPr lang="en-US" dirty="0" smtClean="0"/>
              <a:t>Types:</a:t>
            </a:r>
          </a:p>
          <a:p>
            <a:r>
              <a:rPr lang="en-US" dirty="0" smtClean="0"/>
              <a:t>1.Internal </a:t>
            </a:r>
          </a:p>
          <a:p>
            <a:r>
              <a:rPr lang="en-US" dirty="0" smtClean="0"/>
              <a:t>2.external</a:t>
            </a:r>
            <a:endParaRPr lang="en-US" dirty="0"/>
          </a:p>
        </p:txBody>
      </p:sp>
    </p:spTree>
    <p:extLst>
      <p:ext uri="{BB962C8B-B14F-4D97-AF65-F5344CB8AC3E}">
        <p14:creationId xmlns:p14="http://schemas.microsoft.com/office/powerpoint/2010/main" val="13969068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99043"/>
          </a:xfrm>
        </p:spPr>
        <p:txBody>
          <a:bodyPr/>
          <a:lstStyle/>
          <a:p>
            <a:r>
              <a:rPr lang="en-US" dirty="0" smtClean="0"/>
              <a:t>Insertion sort:</a:t>
            </a:r>
            <a:endParaRPr lang="en-US" dirty="0"/>
          </a:p>
        </p:txBody>
      </p:sp>
      <p:sp>
        <p:nvSpPr>
          <p:cNvPr id="3" name="Content Placeholder 2"/>
          <p:cNvSpPr>
            <a:spLocks noGrp="1"/>
          </p:cNvSpPr>
          <p:nvPr>
            <p:ph sz="half" idx="1"/>
          </p:nvPr>
        </p:nvSpPr>
        <p:spPr>
          <a:xfrm>
            <a:off x="784098" y="2461954"/>
            <a:ext cx="4718304" cy="3310128"/>
          </a:xfrm>
        </p:spPr>
        <p:txBody>
          <a:bodyPr>
            <a:normAutofit fontScale="70000" lnSpcReduction="20000"/>
          </a:bodyPr>
          <a:lstStyle/>
          <a:p>
            <a:r>
              <a:rPr lang="en-US" b="1" dirty="0"/>
              <a:t>Step 1</a:t>
            </a:r>
            <a:r>
              <a:rPr lang="en-US" dirty="0"/>
              <a:t> − If the element is the first one, it is already sorted.</a:t>
            </a:r>
          </a:p>
          <a:p>
            <a:r>
              <a:rPr lang="en-US" b="1" dirty="0"/>
              <a:t>Step 2</a:t>
            </a:r>
            <a:r>
              <a:rPr lang="en-US" dirty="0"/>
              <a:t> – Move to next element</a:t>
            </a:r>
          </a:p>
          <a:p>
            <a:r>
              <a:rPr lang="en-US" b="1" dirty="0"/>
              <a:t>Step 3</a:t>
            </a:r>
            <a:r>
              <a:rPr lang="en-US" dirty="0"/>
              <a:t> − Compare the current element with all elements in the sorted array</a:t>
            </a:r>
          </a:p>
          <a:p>
            <a:r>
              <a:rPr lang="en-US" b="1" dirty="0"/>
              <a:t>Step 4</a:t>
            </a:r>
            <a:r>
              <a:rPr lang="en-US" dirty="0"/>
              <a:t> – If the element in the sorted array is smaller than the current element, iterate to the next element. Otherwise, shift all the greater element in the array by one position towards the right</a:t>
            </a:r>
          </a:p>
          <a:p>
            <a:r>
              <a:rPr lang="en-US" b="1" dirty="0"/>
              <a:t>Step 5</a:t>
            </a:r>
            <a:r>
              <a:rPr lang="en-US" dirty="0"/>
              <a:t> − Insert the value at the correct position</a:t>
            </a:r>
          </a:p>
          <a:p>
            <a:r>
              <a:rPr lang="en-US" b="1" dirty="0"/>
              <a:t>Step 6</a:t>
            </a:r>
            <a:r>
              <a:rPr lang="en-US" dirty="0"/>
              <a:t> − Repeat until the complete list is sorted</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8325" y="2461954"/>
            <a:ext cx="4718050" cy="2935803"/>
          </a:xfrm>
        </p:spPr>
      </p:pic>
    </p:spTree>
    <p:extLst>
      <p:ext uri="{BB962C8B-B14F-4D97-AF65-F5344CB8AC3E}">
        <p14:creationId xmlns:p14="http://schemas.microsoft.com/office/powerpoint/2010/main" val="114651823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sz="half" idx="1"/>
          </p:nvPr>
        </p:nvSpPr>
        <p:spPr/>
        <p:txBody>
          <a:bodyPr>
            <a:normAutofit fontScale="92500" lnSpcReduction="20000"/>
          </a:bodyPr>
          <a:lstStyle/>
          <a:p>
            <a:r>
              <a:rPr lang="en-US" b="1" dirty="0"/>
              <a:t>Step 1</a:t>
            </a:r>
            <a:r>
              <a:rPr lang="en-US" dirty="0"/>
              <a:t> − Set min to the first location</a:t>
            </a:r>
          </a:p>
          <a:p>
            <a:r>
              <a:rPr lang="en-US" b="1" dirty="0"/>
              <a:t>Step 2</a:t>
            </a:r>
            <a:r>
              <a:rPr lang="en-US" dirty="0"/>
              <a:t> − Search the minimum element in the array</a:t>
            </a:r>
          </a:p>
          <a:p>
            <a:r>
              <a:rPr lang="en-US" b="1" dirty="0"/>
              <a:t>Step 3</a:t>
            </a:r>
            <a:r>
              <a:rPr lang="en-US" dirty="0"/>
              <a:t> – swap the first location with the minimum value in the array</a:t>
            </a:r>
          </a:p>
          <a:p>
            <a:r>
              <a:rPr lang="en-US" b="1" dirty="0"/>
              <a:t>Step 4</a:t>
            </a:r>
            <a:r>
              <a:rPr lang="en-US" dirty="0"/>
              <a:t> – assign the second element as min.</a:t>
            </a:r>
          </a:p>
          <a:p>
            <a:r>
              <a:rPr lang="en-US" b="1" dirty="0"/>
              <a:t>Step 5</a:t>
            </a:r>
            <a:r>
              <a:rPr lang="en-US" dirty="0"/>
              <a:t> − Repeat the process until we get a sorted array.</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6752" y="2479248"/>
            <a:ext cx="4718050" cy="3578651"/>
          </a:xfrm>
        </p:spPr>
      </p:pic>
    </p:spTree>
    <p:extLst>
      <p:ext uri="{BB962C8B-B14F-4D97-AF65-F5344CB8AC3E}">
        <p14:creationId xmlns:p14="http://schemas.microsoft.com/office/powerpoint/2010/main" val="279362379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5" y="982132"/>
            <a:ext cx="11934823" cy="722843"/>
          </a:xfrm>
        </p:spPr>
        <p:txBody>
          <a:bodyPr>
            <a:normAutofit fontScale="90000"/>
          </a:bodyPr>
          <a:lstStyle/>
          <a:p>
            <a:r>
              <a:rPr lang="en-US" dirty="0" smtClean="0"/>
              <a:t>Bubble sort:</a:t>
            </a:r>
            <a:endParaRPr lang="en-US" dirty="0"/>
          </a:p>
        </p:txBody>
      </p:sp>
      <p:sp>
        <p:nvSpPr>
          <p:cNvPr id="3" name="Content Placeholder 2"/>
          <p:cNvSpPr>
            <a:spLocks noGrp="1"/>
          </p:cNvSpPr>
          <p:nvPr>
            <p:ph sz="half" idx="1"/>
          </p:nvPr>
        </p:nvSpPr>
        <p:spPr>
          <a:xfrm>
            <a:off x="984123" y="2065020"/>
            <a:ext cx="4718304" cy="3310128"/>
          </a:xfrm>
        </p:spPr>
        <p:txBody>
          <a:bodyPr>
            <a:normAutofit fontScale="85000" lnSpcReduction="20000"/>
          </a:bodyPr>
          <a:lstStyle/>
          <a:p>
            <a:pPr marL="0" indent="0">
              <a:buNone/>
            </a:pPr>
            <a:r>
              <a:rPr lang="en-US" dirty="0" smtClean="0"/>
              <a:t>1.In pass1,[A0] and [A1] are compared ,then [A1] is compared with [A2],[A2] is compared with [A3] and so on finally A[n-2]is compared with A[n-1].It places biggest element in the highest index of array.</a:t>
            </a:r>
          </a:p>
          <a:p>
            <a:pPr marL="0" indent="0">
              <a:buNone/>
            </a:pPr>
            <a:r>
              <a:rPr lang="en-US" dirty="0" smtClean="0"/>
              <a:t>Pass2:</a:t>
            </a:r>
          </a:p>
          <a:p>
            <a:pPr marL="0" indent="0">
              <a:buNone/>
            </a:pPr>
            <a:r>
              <a:rPr lang="en-US" dirty="0" smtClean="0"/>
              <a:t>[A0 ]and [A1] are compared ,then [A1] is compared with [A2],[A2] is compared with [A3 ]and so on. Finally A[n-3]</a:t>
            </a:r>
            <a:r>
              <a:rPr lang="en-US" dirty="0"/>
              <a:t> </a:t>
            </a:r>
            <a:r>
              <a:rPr lang="en-US" dirty="0" smtClean="0"/>
              <a:t>is compared with A[n-2].Pass 2 involves the [n-2] comparisons and places the second biggest element at the second highest index of array.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54852" y="2065020"/>
            <a:ext cx="3556947" cy="3309937"/>
          </a:xfrm>
        </p:spPr>
      </p:pic>
    </p:spTree>
    <p:extLst>
      <p:ext uri="{BB962C8B-B14F-4D97-AF65-F5344CB8AC3E}">
        <p14:creationId xmlns:p14="http://schemas.microsoft.com/office/powerpoint/2010/main" val="337816763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sz="half" idx="1"/>
          </p:nvPr>
        </p:nvSpPr>
        <p:spPr/>
        <p:txBody>
          <a:bodyPr>
            <a:noAutofit/>
          </a:bodyPr>
          <a:lstStyle/>
          <a:p>
            <a:pPr marL="0" indent="0">
              <a:buNone/>
            </a:pPr>
            <a:r>
              <a:rPr lang="en-US" sz="1400" dirty="0" smtClean="0"/>
              <a:t>Divide and conquer :To solve a hard problem , break it down into two or more easier sub problems solve these sub problems  </a:t>
            </a:r>
            <a:r>
              <a:rPr lang="en-US" sz="1400" dirty="0" err="1" smtClean="0"/>
              <a:t>seperately</a:t>
            </a:r>
            <a:r>
              <a:rPr lang="en-US" sz="1400" dirty="0" smtClean="0"/>
              <a:t> and combine the answers.</a:t>
            </a:r>
          </a:p>
          <a:p>
            <a:pPr marL="0" indent="0">
              <a:buNone/>
            </a:pPr>
            <a:r>
              <a:rPr lang="en-US" sz="1400" dirty="0" smtClean="0"/>
              <a:t>1.At first we divide the given list of items .</a:t>
            </a:r>
          </a:p>
          <a:p>
            <a:pPr marL="0" indent="0">
              <a:buNone/>
            </a:pPr>
            <a:r>
              <a:rPr lang="en-US" sz="1400" dirty="0" smtClean="0"/>
              <a:t>List is divided into two part(almost half )</a:t>
            </a:r>
          </a:p>
          <a:p>
            <a:pPr marL="0" indent="0">
              <a:buNone/>
            </a:pPr>
            <a:r>
              <a:rPr lang="en-US" sz="1400" dirty="0" smtClean="0"/>
              <a:t>The process is repeated until each sub list contain exactly one item.</a:t>
            </a:r>
          </a:p>
          <a:p>
            <a:pPr marL="0" indent="0">
              <a:buNone/>
            </a:pPr>
            <a:r>
              <a:rPr lang="en-US" sz="1400" dirty="0" smtClean="0"/>
              <a:t>2.Sort and conquer :</a:t>
            </a:r>
          </a:p>
          <a:p>
            <a:pPr marL="0" indent="0">
              <a:buNone/>
            </a:pPr>
            <a:r>
              <a:rPr lang="en-US" sz="1400" dirty="0" smtClean="0"/>
              <a:t>A list with single element is considered to be sorted automatically.</a:t>
            </a:r>
          </a:p>
          <a:p>
            <a:pPr marL="0" indent="0">
              <a:buNone/>
            </a:pPr>
            <a:r>
              <a:rPr lang="en-US" sz="1400" dirty="0" smtClean="0"/>
              <a:t>Pair of list is sorted and merged into one.</a:t>
            </a:r>
          </a:p>
          <a:p>
            <a:pPr marL="0" indent="0">
              <a:buNone/>
            </a:pPr>
            <a:r>
              <a:rPr lang="en-US" sz="1400" dirty="0" smtClean="0"/>
              <a:t>The sort and merge is kept repeated until a single list of size n is found.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5456" y="2560511"/>
            <a:ext cx="3434288" cy="3309937"/>
          </a:xfrm>
        </p:spPr>
      </p:pic>
    </p:spTree>
    <p:extLst>
      <p:ext uri="{BB962C8B-B14F-4D97-AF65-F5344CB8AC3E}">
        <p14:creationId xmlns:p14="http://schemas.microsoft.com/office/powerpoint/2010/main" val="144844712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417</TotalTime>
  <Words>297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Sorting:     </vt:lpstr>
      <vt:lpstr>SORTING: EXAMPLES OF SORTING: TYPES OF SORTING:</vt:lpstr>
      <vt:lpstr>Insertion sort:</vt:lpstr>
      <vt:lpstr>Selection sort:</vt:lpstr>
      <vt:lpstr>Bubble sort:</vt:lpstr>
      <vt:lpstr>Merge sort: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by</dc:title>
  <dc:creator>Microsoft account</dc:creator>
  <cp:lastModifiedBy>Microsoft account</cp:lastModifiedBy>
  <cp:revision>12</cp:revision>
  <dcterms:created xsi:type="dcterms:W3CDTF">2023-02-18T05:49:32Z</dcterms:created>
  <dcterms:modified xsi:type="dcterms:W3CDTF">2023-02-18T12:46:54Z</dcterms:modified>
</cp:coreProperties>
</file>