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Ubuntu"/>
      <p:regular r:id="rId7"/>
      <p:bold r:id="rId8"/>
      <p:italic r:id="rId9"/>
      <p:boldItalic r:id="rId10"/>
    </p:embeddedFont>
    <p:embeddedFont>
      <p:font typeface="Proxima Nova"/>
      <p:regular r:id="rId11"/>
      <p:bold r:id="rId12"/>
      <p:italic r:id="rId13"/>
      <p:boldItalic r:id="rId14"/>
    </p:embeddedFont>
    <p:embeddedFont>
      <p:font typeface="Lor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font" Target="fonts/Ubuntu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italic.fntdata"/><Relationship Id="rId15" Type="http://schemas.openxmlformats.org/officeDocument/2006/relationships/font" Target="fonts/Lora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font" Target="fonts/Ubuntu-regular.fntdata"/><Relationship Id="rId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8ea4d4f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8ea4d4f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7C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0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AC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AC6F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1549" l="25957" r="24805" t="0"/>
          <a:stretch/>
        </p:blipFill>
        <p:spPr>
          <a:xfrm>
            <a:off x="689657" y="610326"/>
            <a:ext cx="532269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111900" y="616138"/>
            <a:ext cx="191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Virtually Testing Foundation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31500" y="2048400"/>
            <a:ext cx="3966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Stored XSS With Lab Practise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Reflected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With Lab Practise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DOM Based With Lab Practise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Networking Skill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Web source analysing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38450" y="654700"/>
            <a:ext cx="466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This week I learned about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36650" y="1162600"/>
            <a:ext cx="8270700" cy="0"/>
          </a:xfrm>
          <a:prstGeom prst="straightConnector1">
            <a:avLst/>
          </a:prstGeom>
          <a:noFill/>
          <a:ln cap="flat" cmpd="sng" w="28575">
            <a:solidFill>
              <a:srgbClr val="4287C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565400" y="1154725"/>
            <a:ext cx="12300" cy="3609300"/>
          </a:xfrm>
          <a:prstGeom prst="straightConnector1">
            <a:avLst/>
          </a:prstGeom>
          <a:noFill/>
          <a:ln cap="flat" cmpd="sng" w="28575">
            <a:solidFill>
              <a:srgbClr val="4287C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5646325" y="1630150"/>
            <a:ext cx="2646600" cy="10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AC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646325" y="3353150"/>
            <a:ext cx="2646600" cy="10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AC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525" y="1594950"/>
            <a:ext cx="2834573" cy="1488699"/>
          </a:xfrm>
          <a:prstGeom prst="rect">
            <a:avLst/>
          </a:prstGeom>
          <a:noFill/>
          <a:ln cap="flat" cmpd="sng" w="9525">
            <a:solidFill>
              <a:srgbClr val="AAC6F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525" y="3219575"/>
            <a:ext cx="2889523" cy="1625349"/>
          </a:xfrm>
          <a:prstGeom prst="rect">
            <a:avLst/>
          </a:prstGeom>
          <a:noFill/>
          <a:ln cap="flat" cmpd="sng" w="9525">
            <a:solidFill>
              <a:srgbClr val="AAC6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