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AU" dirty="0" err="1"/>
              <a:t>Bhuwan</a:t>
            </a:r>
            <a:r>
              <a:rPr lang="en-AU" dirty="0"/>
              <a:t> </a:t>
            </a:r>
            <a:r>
              <a:rPr lang="en-AU" dirty="0" err="1"/>
              <a:t>RIjal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583</Words>
  <Application>Microsoft Macintosh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Bhuwan Rijal</cp:lastModifiedBy>
  <cp:revision>6</cp:revision>
  <dcterms:modified xsi:type="dcterms:W3CDTF">2021-02-17T16:23:57Z</dcterms:modified>
</cp:coreProperties>
</file>