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github.com/training-kit/downloads/github-git-cheat-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A94-735F-47F9-B810-EB2A7C764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</a:p>
        </p:txBody>
      </p:sp>
    </p:spTree>
    <p:extLst>
      <p:ext uri="{BB962C8B-B14F-4D97-AF65-F5344CB8AC3E}">
        <p14:creationId xmlns:p14="http://schemas.microsoft.com/office/powerpoint/2010/main" val="363088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8C95-BFD0-4F78-A968-C2DA0FEB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branches?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1322-FBB3-402D-AFA3-2915CBC1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alternate histories for your project without creating a new repo.</a:t>
            </a:r>
          </a:p>
          <a:p>
            <a:r>
              <a:rPr lang="en-US" dirty="0"/>
              <a:t>Snapshot of your code. </a:t>
            </a:r>
          </a:p>
          <a:p>
            <a:r>
              <a:rPr lang="en-US" dirty="0"/>
              <a:t>Default branch: master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6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06A4-BA20-42CF-B6FD-CE556FA0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774A-709A-42CC-928C-09A23E1B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git branch pasta</a:t>
            </a:r>
          </a:p>
          <a:p>
            <a:pPr marL="36900" indent="0">
              <a:buNone/>
            </a:pPr>
            <a:r>
              <a:rPr lang="en-US" dirty="0"/>
              <a:t>git checkout pasta</a:t>
            </a:r>
          </a:p>
          <a:p>
            <a:pPr marL="36900" indent="0">
              <a:buNone/>
            </a:pPr>
            <a:r>
              <a:rPr lang="en-US" dirty="0"/>
              <a:t>Edit recipe.txt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git commit –m “Pasta recipe added”</a:t>
            </a:r>
          </a:p>
          <a:p>
            <a:pPr marL="36900" indent="0">
              <a:buNone/>
            </a:pPr>
            <a:r>
              <a:rPr lang="en-US" dirty="0"/>
              <a:t>git checkout master</a:t>
            </a:r>
          </a:p>
          <a:p>
            <a:pPr marL="36900" indent="0">
              <a:buNone/>
            </a:pPr>
            <a:r>
              <a:rPr lang="en-US" dirty="0"/>
              <a:t>git merge pasta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DFB8-6B11-4CBF-8621-2341F82A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BF05-AC69-4A82-908A-74A03737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recipe in two branches.</a:t>
            </a:r>
          </a:p>
          <a:p>
            <a:endParaRPr lang="en-US" dirty="0"/>
          </a:p>
          <a:p>
            <a:r>
              <a:rPr lang="en-US" dirty="0"/>
              <a:t>Merge branches.</a:t>
            </a:r>
          </a:p>
          <a:p>
            <a:endParaRPr lang="en-US" dirty="0"/>
          </a:p>
          <a:p>
            <a:r>
              <a:rPr lang="en-US" dirty="0"/>
              <a:t>Review conflicts manually and commit. </a:t>
            </a:r>
          </a:p>
        </p:txBody>
      </p:sp>
    </p:spTree>
    <p:extLst>
      <p:ext uri="{BB962C8B-B14F-4D97-AF65-F5344CB8AC3E}">
        <p14:creationId xmlns:p14="http://schemas.microsoft.com/office/powerpoint/2010/main" val="182038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6B6-FDBD-4F5C-8AE8-3F6533A8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20F1-1980-4DE0-A9B0-819861BD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Store all changes and revert directory to last commit</a:t>
            </a:r>
          </a:p>
          <a:p>
            <a:pPr marL="36900" indent="0">
              <a:buNone/>
            </a:pPr>
            <a:r>
              <a:rPr lang="en-US" dirty="0"/>
              <a:t>git stash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Revert all changes that </a:t>
            </a:r>
            <a:r>
              <a:rPr lang="en-US"/>
              <a:t>were stored.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git stash pop </a:t>
            </a:r>
          </a:p>
        </p:txBody>
      </p:sp>
    </p:spTree>
    <p:extLst>
      <p:ext uri="{BB962C8B-B14F-4D97-AF65-F5344CB8AC3E}">
        <p14:creationId xmlns:p14="http://schemas.microsoft.com/office/powerpoint/2010/main" val="419139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0F6F-AB2D-40FF-B563-F1E4B87F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History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48D1-973E-4CC7-8474-4EE7B81A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rewrite history in Git. </a:t>
            </a:r>
          </a:p>
          <a:p>
            <a:r>
              <a:rPr lang="en-US" dirty="0"/>
              <a:t>Never a good idea but sometimes a necessary evil.</a:t>
            </a:r>
          </a:p>
          <a:p>
            <a:r>
              <a:rPr lang="en-US" dirty="0"/>
              <a:t>Explore advanced commands like rebase, </a:t>
            </a:r>
            <a:r>
              <a:rPr lang="en-US" dirty="0" err="1"/>
              <a:t>reflog</a:t>
            </a:r>
            <a:r>
              <a:rPr lang="en-US" dirty="0"/>
              <a:t> and cherry.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7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D94F-F6A5-4B54-9067-95F2F84B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not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4E51-7932-4BBC-91DE-C838B9FA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Executables/Binaries.</a:t>
            </a:r>
          </a:p>
          <a:p>
            <a:r>
              <a:rPr lang="en-US" dirty="0"/>
              <a:t>MS Office documents.</a:t>
            </a:r>
          </a:p>
          <a:p>
            <a:r>
              <a:rPr lang="en-US" dirty="0"/>
              <a:t>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133658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6858-A3D8-420A-9964-9F92F3A5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AC62-DCD3-4438-AAC4-9FE7C20A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8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65C6-EBE0-4C5C-9B00-9B455552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if you don’t know how to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2AF1-B6AA-4993-B4B8-403FDD01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3600" dirty="0"/>
              <a:t>Happy coding!</a:t>
            </a:r>
          </a:p>
          <a:p>
            <a:pPr marL="36900" indent="0" algn="ctr">
              <a:buNone/>
            </a:pPr>
            <a:endParaRPr lang="en-US" sz="3600" dirty="0"/>
          </a:p>
          <a:p>
            <a:pPr marL="36900" indent="0" algn="ctr">
              <a:buNone/>
            </a:pPr>
            <a:endParaRPr lang="en-US" sz="3600" dirty="0"/>
          </a:p>
          <a:p>
            <a:pPr marL="36900" indent="0" algn="ctr">
              <a:buNone/>
            </a:pPr>
            <a:endParaRPr lang="en-US" sz="3600" dirty="0"/>
          </a:p>
          <a:p>
            <a:pPr marL="36900" indent="0">
              <a:buNone/>
            </a:pPr>
            <a:r>
              <a:rPr lang="en-US" sz="1800" dirty="0"/>
              <a:t>Cheat Sheet</a:t>
            </a:r>
          </a:p>
          <a:p>
            <a:pPr marL="36900" indent="0">
              <a:buNone/>
            </a:pPr>
            <a:r>
              <a:rPr lang="en-US" sz="1800" dirty="0">
                <a:hlinkClick r:id="rId2"/>
              </a:rPr>
              <a:t>https://github.github.com/training-kit/downloads/github-git-cheat-sheet.pdf</a:t>
            </a:r>
            <a:endParaRPr lang="en-US" sz="1800" dirty="0"/>
          </a:p>
          <a:p>
            <a:pPr marL="36900" indent="0" algn="ctr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02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0195-B1ED-4DB2-8F74-5EB789CD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8471-0E49-4B37-9EA1-3162F491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r>
              <a:rPr lang="en-US" dirty="0"/>
              <a:t>A distributed version control system. </a:t>
            </a:r>
          </a:p>
          <a:p>
            <a:r>
              <a:rPr lang="en-US" dirty="0"/>
              <a:t>Free and Open-source.</a:t>
            </a:r>
          </a:p>
          <a:p>
            <a:r>
              <a:rPr lang="en-US" dirty="0"/>
              <a:t>Creator: Linus Torvalds</a:t>
            </a:r>
          </a:p>
          <a:p>
            <a:endParaRPr lang="en-US" dirty="0"/>
          </a:p>
          <a:p>
            <a:r>
              <a:rPr lang="en-US" dirty="0"/>
              <a:t>Global Information Tracker ? British Slang ?</a:t>
            </a:r>
          </a:p>
          <a:p>
            <a:pPr marL="36900" indent="0">
              <a:buNone/>
            </a:pPr>
            <a:r>
              <a:rPr lang="en-US" dirty="0"/>
              <a:t>    DM; IW (It works!)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2438-7AD1-4052-A02F-FB51D00A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46B5-4281-4941-AC26-6A85EAF5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 / Source Code Management Tool</a:t>
            </a:r>
          </a:p>
          <a:p>
            <a:r>
              <a:rPr lang="en-US" dirty="0"/>
              <a:t>Track code changes</a:t>
            </a:r>
          </a:p>
          <a:p>
            <a:r>
              <a:rPr lang="en-US" dirty="0"/>
              <a:t>Maintain code integrity</a:t>
            </a:r>
          </a:p>
          <a:p>
            <a:r>
              <a:rPr lang="en-US" dirty="0"/>
              <a:t>Less headaches! </a:t>
            </a:r>
          </a:p>
          <a:p>
            <a:r>
              <a:rPr lang="en-US" dirty="0"/>
              <a:t>Happy smooth coding!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4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FC4-3FE8-4C9B-8996-97C93007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F99D-757B-49D6-8AAD-27339DBA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r>
              <a:rPr lang="en-US" dirty="0"/>
              <a:t>Download Git for your OS.</a:t>
            </a:r>
          </a:p>
          <a:p>
            <a:pPr marL="36900" indent="0">
              <a:buNone/>
            </a:pP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Install </a:t>
            </a:r>
          </a:p>
          <a:p>
            <a:r>
              <a:rPr lang="en-US" dirty="0"/>
              <a:t>Open your favorite terminal.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5702-D12F-4B9C-8378-3C4985E4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F775-BBF2-4B2B-A313-2FEAFC8B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Configure </a:t>
            </a:r>
            <a:r>
              <a:rPr lang="fr-FR" dirty="0" err="1"/>
              <a:t>Credentials</a:t>
            </a:r>
            <a:endParaRPr lang="fr-FR" dirty="0"/>
          </a:p>
          <a:p>
            <a:pPr marL="36900" indent="0">
              <a:buNone/>
            </a:pPr>
            <a:r>
              <a:rPr lang="en-US" dirty="0"/>
              <a:t>git config –global user.name &lt;name&gt;</a:t>
            </a:r>
          </a:p>
          <a:p>
            <a:pPr marL="36900" indent="0">
              <a:buNone/>
            </a:pPr>
            <a:r>
              <a:rPr lang="en-US" dirty="0"/>
              <a:t>git config –global </a:t>
            </a:r>
            <a:r>
              <a:rPr lang="en-US" dirty="0" err="1"/>
              <a:t>user.email</a:t>
            </a:r>
            <a:r>
              <a:rPr lang="en-US" dirty="0"/>
              <a:t> &lt;email&gt;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Clone the Repo</a:t>
            </a:r>
          </a:p>
          <a:p>
            <a:pPr marL="36900" indent="0">
              <a:buNone/>
            </a:pPr>
            <a:r>
              <a:rPr lang="en-US" dirty="0"/>
              <a:t>git clone https://github.com/bhuwansaini/Git-Tut</a:t>
            </a:r>
          </a:p>
          <a:p>
            <a:pPr marL="36900" indent="0">
              <a:buNone/>
            </a:pPr>
            <a:r>
              <a:rPr lang="en-US" dirty="0"/>
              <a:t>cd Git-Tut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8B7C-547E-4C89-BAA8-B441CEB6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our first commit!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483D-4B91-4F6F-872C-AB9070AE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Make changes to a file.</a:t>
            </a:r>
          </a:p>
          <a:p>
            <a:pPr marL="36900" indent="0">
              <a:buNone/>
            </a:pPr>
            <a:r>
              <a:rPr lang="en-US" dirty="0"/>
              <a:t>touch recipe.txt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Add file to staging area.</a:t>
            </a:r>
          </a:p>
          <a:p>
            <a:pPr marL="36900" indent="0">
              <a:buNone/>
            </a:pPr>
            <a:r>
              <a:rPr lang="en-US" dirty="0"/>
              <a:t>git add recipe.txt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Commit the changes.</a:t>
            </a:r>
          </a:p>
          <a:p>
            <a:pPr marL="36900" indent="0">
              <a:buNone/>
            </a:pPr>
            <a:r>
              <a:rPr lang="en-US" dirty="0"/>
              <a:t>git commit –m “Pizza Recipe added”</a:t>
            </a:r>
          </a:p>
        </p:txBody>
      </p:sp>
    </p:spTree>
    <p:extLst>
      <p:ext uri="{BB962C8B-B14F-4D97-AF65-F5344CB8AC3E}">
        <p14:creationId xmlns:p14="http://schemas.microsoft.com/office/powerpoint/2010/main" val="221231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896-5274-41A2-9108-B6722A32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History and Present changes.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B127-0098-44C9-9EE3-FBE0FC28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git log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git status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git diff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git show  [commit]</a:t>
            </a:r>
          </a:p>
        </p:txBody>
      </p:sp>
    </p:spTree>
    <p:extLst>
      <p:ext uri="{BB962C8B-B14F-4D97-AF65-F5344CB8AC3E}">
        <p14:creationId xmlns:p14="http://schemas.microsoft.com/office/powerpoint/2010/main" val="115177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C400-136C-4E85-80ED-DEC43F84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26" name="Picture 2" descr="Image result for git staging area">
            <a:extLst>
              <a:ext uri="{FF2B5EF4-FFF2-40B4-BE49-F238E27FC236}">
                <a16:creationId xmlns:a16="http://schemas.microsoft.com/office/drawing/2014/main" id="{F5FB77AA-3B6C-46A2-BEF2-7818D2B7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76" y="2214286"/>
            <a:ext cx="4230062" cy="24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0CB09D-2F39-4748-B8CB-1542A0E00F9A}"/>
              </a:ext>
            </a:extLst>
          </p:cNvPr>
          <p:cNvSpPr txBox="1">
            <a:spLocks/>
          </p:cNvSpPr>
          <p:nvPr/>
        </p:nvSpPr>
        <p:spPr>
          <a:xfrm>
            <a:off x="469557" y="4973150"/>
            <a:ext cx="109504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Unstage a file.</a:t>
            </a:r>
          </a:p>
          <a:p>
            <a:pPr marL="36900" indent="0">
              <a:buNone/>
            </a:pPr>
            <a:r>
              <a:rPr lang="en-US" dirty="0"/>
              <a:t>git reset [</a:t>
            </a:r>
            <a:r>
              <a:rPr lang="en-US" dirty="0" err="1"/>
              <a:t>file_name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92785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42BD-168A-4BBF-A1DD-5A99A595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and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7DED-3330-4928-BB3A-30CEA580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US" dirty="0"/>
              <a:t>All changes so far have been made locally. </a:t>
            </a:r>
          </a:p>
          <a:p>
            <a:r>
              <a:rPr lang="en-US" dirty="0"/>
              <a:t>Push changes to remote. </a:t>
            </a:r>
          </a:p>
          <a:p>
            <a:pPr marL="36900" indent="0">
              <a:buNone/>
            </a:pPr>
            <a:r>
              <a:rPr lang="en-US" dirty="0"/>
              <a:t>git push origin master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git push &lt;remote&gt; &lt;branch&gt;</a:t>
            </a:r>
          </a:p>
        </p:txBody>
      </p:sp>
    </p:spTree>
    <p:extLst>
      <p:ext uri="{BB962C8B-B14F-4D97-AF65-F5344CB8AC3E}">
        <p14:creationId xmlns:p14="http://schemas.microsoft.com/office/powerpoint/2010/main" val="4156693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247</TotalTime>
  <Words>390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Calisto MT</vt:lpstr>
      <vt:lpstr>Trebuchet MS</vt:lpstr>
      <vt:lpstr>Wingdings 2</vt:lpstr>
      <vt:lpstr>Slate</vt:lpstr>
      <vt:lpstr>Git Tutorial</vt:lpstr>
      <vt:lpstr>What is Git?</vt:lpstr>
      <vt:lpstr>Why ?</vt:lpstr>
      <vt:lpstr>Get Started</vt:lpstr>
      <vt:lpstr>Get Started</vt:lpstr>
      <vt:lpstr>Let’s make our first commit!</vt:lpstr>
      <vt:lpstr>View History and Present changes.</vt:lpstr>
      <vt:lpstr>Overview</vt:lpstr>
      <vt:lpstr>Remote and Local Repo</vt:lpstr>
      <vt:lpstr>What are branches?</vt:lpstr>
      <vt:lpstr>Branches</vt:lpstr>
      <vt:lpstr>Merging Conflicts</vt:lpstr>
      <vt:lpstr>Stash</vt:lpstr>
      <vt:lpstr>Rewriting History and More</vt:lpstr>
      <vt:lpstr>What is Git not good for?</vt:lpstr>
      <vt:lpstr>Questions ?</vt:lpstr>
      <vt:lpstr>Google if you don’t know how to do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BHUWAN SAINI</dc:creator>
  <cp:lastModifiedBy>BHUWAN SAINI</cp:lastModifiedBy>
  <cp:revision>58</cp:revision>
  <dcterms:created xsi:type="dcterms:W3CDTF">2019-04-03T03:16:27Z</dcterms:created>
  <dcterms:modified xsi:type="dcterms:W3CDTF">2019-05-29T07:32:36Z</dcterms:modified>
</cp:coreProperties>
</file>