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241845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8F7094-18F9-4480-A9A4-27F7C57BDF7A}"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230176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2224608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4204489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94250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153633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362755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448610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408754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6731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F7094-18F9-4480-A9A4-27F7C57BDF7A}" type="datetimeFigureOut">
              <a:rPr lang="en-IN" smtClean="0"/>
              <a:t>12-09-2024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1139031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F7094-18F9-4480-A9A4-27F7C57BDF7A}"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48760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F7094-18F9-4480-A9A4-27F7C57BDF7A}" type="datetimeFigureOut">
              <a:rPr lang="en-IN" smtClean="0"/>
              <a:t>12-09-2024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44583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F7094-18F9-4480-A9A4-27F7C57BDF7A}" type="datetimeFigureOut">
              <a:rPr lang="en-IN" smtClean="0"/>
              <a:t>12-09-2024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385665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7094-18F9-4480-A9A4-27F7C57BDF7A}" type="datetimeFigureOut">
              <a:rPr lang="en-IN" smtClean="0"/>
              <a:t>12-09-2024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402829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8F7094-18F9-4480-A9A4-27F7C57BDF7A}"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92236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8F7094-18F9-4480-A9A4-27F7C57BDF7A}" type="datetimeFigureOut">
              <a:rPr lang="en-IN" smtClean="0"/>
              <a:t>12-09-2024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981956-6383-4C9F-ACF2-FD9EF94A02D8}" type="slidenum">
              <a:rPr lang="en-IN" smtClean="0"/>
              <a:t>‹#›</a:t>
            </a:fld>
            <a:endParaRPr lang="en-IN"/>
          </a:p>
        </p:txBody>
      </p:sp>
    </p:spTree>
    <p:extLst>
      <p:ext uri="{BB962C8B-B14F-4D97-AF65-F5344CB8AC3E}">
        <p14:creationId xmlns:p14="http://schemas.microsoft.com/office/powerpoint/2010/main" val="206028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8F7094-18F9-4480-A9A4-27F7C57BDF7A}" type="datetimeFigureOut">
              <a:rPr lang="en-IN" smtClean="0"/>
              <a:t>12-09-2024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981956-6383-4C9F-ACF2-FD9EF94A02D8}" type="slidenum">
              <a:rPr lang="en-IN" smtClean="0"/>
              <a:t>‹#›</a:t>
            </a:fld>
            <a:endParaRPr lang="en-IN"/>
          </a:p>
        </p:txBody>
      </p:sp>
    </p:spTree>
    <p:extLst>
      <p:ext uri="{BB962C8B-B14F-4D97-AF65-F5344CB8AC3E}">
        <p14:creationId xmlns:p14="http://schemas.microsoft.com/office/powerpoint/2010/main" val="365888214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D4A3-4A59-284A-F09F-B03662149833}"/>
              </a:ext>
            </a:extLst>
          </p:cNvPr>
          <p:cNvSpPr>
            <a:spLocks noGrp="1"/>
          </p:cNvSpPr>
          <p:nvPr>
            <p:ph type="ctrTitle"/>
          </p:nvPr>
        </p:nvSpPr>
        <p:spPr>
          <a:xfrm>
            <a:off x="2928400" y="925327"/>
            <a:ext cx="8574622" cy="2616199"/>
          </a:xfrm>
        </p:spPr>
        <p:txBody>
          <a:bodyPr>
            <a:normAutofit/>
          </a:bodyPr>
          <a:lstStyle/>
          <a:p>
            <a:r>
              <a:rPr lang="en-IN" dirty="0">
                <a:solidFill>
                  <a:schemeClr val="accent6">
                    <a:lumMod val="75000"/>
                  </a:schemeClr>
                </a:solidFill>
              </a:rPr>
              <a:t>EMPLOYEE MANAGEMENT SYSTEM</a:t>
            </a:r>
            <a:r>
              <a:rPr lang="en-IN" dirty="0"/>
              <a:t> </a:t>
            </a:r>
          </a:p>
        </p:txBody>
      </p:sp>
      <p:sp>
        <p:nvSpPr>
          <p:cNvPr id="3" name="Subtitle 2">
            <a:extLst>
              <a:ext uri="{FF2B5EF4-FFF2-40B4-BE49-F238E27FC236}">
                <a16:creationId xmlns:a16="http://schemas.microsoft.com/office/drawing/2014/main" id="{F6D7F65B-E948-BD95-2989-FEE3623A4ACA}"/>
              </a:ext>
            </a:extLst>
          </p:cNvPr>
          <p:cNvSpPr>
            <a:spLocks noGrp="1"/>
          </p:cNvSpPr>
          <p:nvPr>
            <p:ph type="subTitle" idx="1"/>
          </p:nvPr>
        </p:nvSpPr>
        <p:spPr>
          <a:xfrm>
            <a:off x="4515377" y="4301067"/>
            <a:ext cx="6987645" cy="1388534"/>
          </a:xfrm>
        </p:spPr>
        <p:txBody>
          <a:bodyPr/>
          <a:lstStyle/>
          <a:p>
            <a:r>
              <a:rPr lang="en-IN"/>
              <a:t>Dibyajyoti Bhuyan</a:t>
            </a:r>
            <a:endParaRPr lang="en-IN" dirty="0"/>
          </a:p>
        </p:txBody>
      </p:sp>
    </p:spTree>
    <p:extLst>
      <p:ext uri="{BB962C8B-B14F-4D97-AF65-F5344CB8AC3E}">
        <p14:creationId xmlns:p14="http://schemas.microsoft.com/office/powerpoint/2010/main" val="247990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CF0D-7E30-CEBE-F1F9-76D76D8C946E}"/>
              </a:ext>
            </a:extLst>
          </p:cNvPr>
          <p:cNvSpPr>
            <a:spLocks noGrp="1"/>
          </p:cNvSpPr>
          <p:nvPr>
            <p:ph type="title"/>
          </p:nvPr>
        </p:nvSpPr>
        <p:spPr/>
        <p:txBody>
          <a:bodyPr/>
          <a:lstStyle/>
          <a:p>
            <a:r>
              <a:rPr lang="en-IN" dirty="0"/>
              <a:t>Implementations</a:t>
            </a:r>
          </a:p>
        </p:txBody>
      </p:sp>
      <p:pic>
        <p:nvPicPr>
          <p:cNvPr id="5" name="Content Placeholder 4">
            <a:extLst>
              <a:ext uri="{FF2B5EF4-FFF2-40B4-BE49-F238E27FC236}">
                <a16:creationId xmlns:a16="http://schemas.microsoft.com/office/drawing/2014/main" id="{94CD37C9-552F-F8EB-8C98-48703CB37E27}"/>
              </a:ext>
            </a:extLst>
          </p:cNvPr>
          <p:cNvPicPr>
            <a:picLocks noGrp="1" noChangeAspect="1"/>
          </p:cNvPicPr>
          <p:nvPr>
            <p:ph idx="1"/>
          </p:nvPr>
        </p:nvPicPr>
        <p:blipFill>
          <a:blip r:embed="rId2"/>
          <a:stretch>
            <a:fillRect/>
          </a:stretch>
        </p:blipFill>
        <p:spPr>
          <a:xfrm>
            <a:off x="1620583" y="2438399"/>
            <a:ext cx="9882441" cy="2863327"/>
          </a:xfrm>
        </p:spPr>
      </p:pic>
      <p:sp>
        <p:nvSpPr>
          <p:cNvPr id="6" name="TextBox 5">
            <a:extLst>
              <a:ext uri="{FF2B5EF4-FFF2-40B4-BE49-F238E27FC236}">
                <a16:creationId xmlns:a16="http://schemas.microsoft.com/office/drawing/2014/main" id="{B28A38BC-219F-FB59-A24C-ADAA19759462}"/>
              </a:ext>
            </a:extLst>
          </p:cNvPr>
          <p:cNvSpPr txBox="1"/>
          <p:nvPr/>
        </p:nvSpPr>
        <p:spPr>
          <a:xfrm>
            <a:off x="1552446" y="1956618"/>
            <a:ext cx="9882441" cy="369332"/>
          </a:xfrm>
          <a:prstGeom prst="rect">
            <a:avLst/>
          </a:prstGeom>
          <a:noFill/>
        </p:spPr>
        <p:txBody>
          <a:bodyPr wrap="square" rtlCol="0">
            <a:spAutoFit/>
          </a:bodyPr>
          <a:lstStyle/>
          <a:p>
            <a:r>
              <a:rPr lang="en-IN" b="1" dirty="0"/>
              <a:t>Viewing a single Employee by ID</a:t>
            </a:r>
          </a:p>
        </p:txBody>
      </p:sp>
    </p:spTree>
    <p:extLst>
      <p:ext uri="{BB962C8B-B14F-4D97-AF65-F5344CB8AC3E}">
        <p14:creationId xmlns:p14="http://schemas.microsoft.com/office/powerpoint/2010/main" val="267867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AC05-2EC2-83F2-3D65-3DAD18A585BA}"/>
              </a:ext>
            </a:extLst>
          </p:cNvPr>
          <p:cNvSpPr>
            <a:spLocks noGrp="1"/>
          </p:cNvSpPr>
          <p:nvPr>
            <p:ph type="title"/>
          </p:nvPr>
        </p:nvSpPr>
        <p:spPr/>
        <p:txBody>
          <a:bodyPr/>
          <a:lstStyle/>
          <a:p>
            <a:r>
              <a:rPr lang="en-IN" dirty="0"/>
              <a:t>Implementations</a:t>
            </a:r>
          </a:p>
        </p:txBody>
      </p:sp>
      <p:pic>
        <p:nvPicPr>
          <p:cNvPr id="5" name="Content Placeholder 4">
            <a:extLst>
              <a:ext uri="{FF2B5EF4-FFF2-40B4-BE49-F238E27FC236}">
                <a16:creationId xmlns:a16="http://schemas.microsoft.com/office/drawing/2014/main" id="{5380224D-23B9-9A03-2511-C803226BF045}"/>
              </a:ext>
            </a:extLst>
          </p:cNvPr>
          <p:cNvPicPr>
            <a:picLocks noGrp="1" noChangeAspect="1"/>
          </p:cNvPicPr>
          <p:nvPr>
            <p:ph idx="1"/>
          </p:nvPr>
        </p:nvPicPr>
        <p:blipFill>
          <a:blip r:embed="rId2"/>
          <a:stretch>
            <a:fillRect/>
          </a:stretch>
        </p:blipFill>
        <p:spPr>
          <a:xfrm>
            <a:off x="1484313" y="2844094"/>
            <a:ext cx="10018712" cy="2770011"/>
          </a:xfrm>
        </p:spPr>
      </p:pic>
      <p:sp>
        <p:nvSpPr>
          <p:cNvPr id="6" name="TextBox 5">
            <a:extLst>
              <a:ext uri="{FF2B5EF4-FFF2-40B4-BE49-F238E27FC236}">
                <a16:creationId xmlns:a16="http://schemas.microsoft.com/office/drawing/2014/main" id="{D26F7F18-B02C-42E7-1C1F-B0A30682006A}"/>
              </a:ext>
            </a:extLst>
          </p:cNvPr>
          <p:cNvSpPr txBox="1"/>
          <p:nvPr/>
        </p:nvSpPr>
        <p:spPr>
          <a:xfrm>
            <a:off x="1395821" y="2271914"/>
            <a:ext cx="10018712" cy="369332"/>
          </a:xfrm>
          <a:prstGeom prst="rect">
            <a:avLst/>
          </a:prstGeom>
          <a:noFill/>
        </p:spPr>
        <p:txBody>
          <a:bodyPr wrap="square" rtlCol="0">
            <a:spAutoFit/>
          </a:bodyPr>
          <a:lstStyle/>
          <a:p>
            <a:r>
              <a:rPr lang="en-IN" b="1" dirty="0"/>
              <a:t>Employee Login and viewing of details</a:t>
            </a:r>
          </a:p>
        </p:txBody>
      </p:sp>
    </p:spTree>
    <p:extLst>
      <p:ext uri="{BB962C8B-B14F-4D97-AF65-F5344CB8AC3E}">
        <p14:creationId xmlns:p14="http://schemas.microsoft.com/office/powerpoint/2010/main" val="287798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A11F-010C-7273-B0DE-D77E06A42119}"/>
              </a:ext>
            </a:extLst>
          </p:cNvPr>
          <p:cNvSpPr>
            <a:spLocks noGrp="1"/>
          </p:cNvSpPr>
          <p:nvPr>
            <p:ph type="title"/>
          </p:nvPr>
        </p:nvSpPr>
        <p:spPr/>
        <p:txBody>
          <a:bodyPr/>
          <a:lstStyle/>
          <a:p>
            <a:r>
              <a:rPr lang="en-IN" dirty="0"/>
              <a:t>Implementations</a:t>
            </a:r>
          </a:p>
        </p:txBody>
      </p:sp>
      <p:pic>
        <p:nvPicPr>
          <p:cNvPr id="5" name="Content Placeholder 4">
            <a:extLst>
              <a:ext uri="{FF2B5EF4-FFF2-40B4-BE49-F238E27FC236}">
                <a16:creationId xmlns:a16="http://schemas.microsoft.com/office/drawing/2014/main" id="{15A5DB2C-DD67-5438-C414-0CFB8F8123AC}"/>
              </a:ext>
            </a:extLst>
          </p:cNvPr>
          <p:cNvPicPr>
            <a:picLocks noGrp="1" noChangeAspect="1"/>
          </p:cNvPicPr>
          <p:nvPr>
            <p:ph idx="1"/>
          </p:nvPr>
        </p:nvPicPr>
        <p:blipFill>
          <a:blip r:embed="rId2"/>
          <a:stretch>
            <a:fillRect/>
          </a:stretch>
        </p:blipFill>
        <p:spPr/>
      </p:pic>
      <p:sp>
        <p:nvSpPr>
          <p:cNvPr id="6" name="TextBox 5">
            <a:extLst>
              <a:ext uri="{FF2B5EF4-FFF2-40B4-BE49-F238E27FC236}">
                <a16:creationId xmlns:a16="http://schemas.microsoft.com/office/drawing/2014/main" id="{DC089074-B394-8E59-E67E-78D90AE82B40}"/>
              </a:ext>
            </a:extLst>
          </p:cNvPr>
          <p:cNvSpPr txBox="1"/>
          <p:nvPr/>
        </p:nvSpPr>
        <p:spPr>
          <a:xfrm>
            <a:off x="1484310" y="2069067"/>
            <a:ext cx="10018713" cy="369332"/>
          </a:xfrm>
          <a:prstGeom prst="rect">
            <a:avLst/>
          </a:prstGeom>
          <a:noFill/>
        </p:spPr>
        <p:txBody>
          <a:bodyPr wrap="square" rtlCol="0">
            <a:spAutoFit/>
          </a:bodyPr>
          <a:lstStyle/>
          <a:p>
            <a:r>
              <a:rPr lang="en-IN" b="1" dirty="0"/>
              <a:t>Employee Modifying their data</a:t>
            </a:r>
          </a:p>
        </p:txBody>
      </p:sp>
    </p:spTree>
    <p:extLst>
      <p:ext uri="{BB962C8B-B14F-4D97-AF65-F5344CB8AC3E}">
        <p14:creationId xmlns:p14="http://schemas.microsoft.com/office/powerpoint/2010/main" val="10764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94A8-F8FE-3FFC-C74E-E6015BFFCCF8}"/>
              </a:ext>
            </a:extLst>
          </p:cNvPr>
          <p:cNvSpPr>
            <a:spLocks noGrp="1"/>
          </p:cNvSpPr>
          <p:nvPr>
            <p:ph type="title"/>
          </p:nvPr>
        </p:nvSpPr>
        <p:spPr/>
        <p:txBody>
          <a:bodyPr/>
          <a:lstStyle/>
          <a:p>
            <a:r>
              <a:rPr lang="en-IN" dirty="0"/>
              <a:t>Implementations</a:t>
            </a:r>
          </a:p>
        </p:txBody>
      </p:sp>
      <p:pic>
        <p:nvPicPr>
          <p:cNvPr id="5" name="Content Placeholder 4">
            <a:extLst>
              <a:ext uri="{FF2B5EF4-FFF2-40B4-BE49-F238E27FC236}">
                <a16:creationId xmlns:a16="http://schemas.microsoft.com/office/drawing/2014/main" id="{2189278F-7D1F-A2B8-79E9-2865A4CC5589}"/>
              </a:ext>
            </a:extLst>
          </p:cNvPr>
          <p:cNvPicPr>
            <a:picLocks noGrp="1" noChangeAspect="1"/>
          </p:cNvPicPr>
          <p:nvPr>
            <p:ph idx="1"/>
          </p:nvPr>
        </p:nvPicPr>
        <p:blipFill>
          <a:blip r:embed="rId2"/>
          <a:stretch>
            <a:fillRect/>
          </a:stretch>
        </p:blipFill>
        <p:spPr>
          <a:xfrm>
            <a:off x="2379406" y="2528735"/>
            <a:ext cx="7993626" cy="4017708"/>
          </a:xfrm>
        </p:spPr>
      </p:pic>
      <p:sp>
        <p:nvSpPr>
          <p:cNvPr id="6" name="TextBox 5">
            <a:extLst>
              <a:ext uri="{FF2B5EF4-FFF2-40B4-BE49-F238E27FC236}">
                <a16:creationId xmlns:a16="http://schemas.microsoft.com/office/drawing/2014/main" id="{3045BA4D-4862-5171-7B1F-DD69F1D7F116}"/>
              </a:ext>
            </a:extLst>
          </p:cNvPr>
          <p:cNvSpPr txBox="1"/>
          <p:nvPr/>
        </p:nvSpPr>
        <p:spPr>
          <a:xfrm>
            <a:off x="2379406" y="1967051"/>
            <a:ext cx="7993626" cy="369332"/>
          </a:xfrm>
          <a:prstGeom prst="rect">
            <a:avLst/>
          </a:prstGeom>
          <a:noFill/>
        </p:spPr>
        <p:txBody>
          <a:bodyPr wrap="square" rtlCol="0">
            <a:spAutoFit/>
          </a:bodyPr>
          <a:lstStyle/>
          <a:p>
            <a:r>
              <a:rPr lang="en-IN" b="1" dirty="0"/>
              <a:t>Deletion of an Employee by the Admin</a:t>
            </a:r>
          </a:p>
        </p:txBody>
      </p:sp>
    </p:spTree>
    <p:extLst>
      <p:ext uri="{BB962C8B-B14F-4D97-AF65-F5344CB8AC3E}">
        <p14:creationId xmlns:p14="http://schemas.microsoft.com/office/powerpoint/2010/main" val="186929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75E0-08A1-6BF7-40EC-23836E7E8D1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D4BD15C-613E-B3BA-B09F-52BEA1DF986B}"/>
              </a:ext>
            </a:extLst>
          </p:cNvPr>
          <p:cNvSpPr>
            <a:spLocks noGrp="1"/>
          </p:cNvSpPr>
          <p:nvPr>
            <p:ph idx="1"/>
          </p:nvPr>
        </p:nvSpPr>
        <p:spPr>
          <a:xfrm>
            <a:off x="1484310" y="1562099"/>
            <a:ext cx="10018713" cy="3124201"/>
          </a:xfrm>
        </p:spPr>
        <p:txBody>
          <a:bodyPr>
            <a:noAutofit/>
          </a:bodyPr>
          <a:lstStyle/>
          <a:p>
            <a:pPr marL="0" indent="0">
              <a:buNone/>
            </a:pPr>
            <a:r>
              <a:rPr lang="en-IN" sz="9600" dirty="0">
                <a:solidFill>
                  <a:schemeClr val="accent6">
                    <a:lumMod val="75000"/>
                  </a:schemeClr>
                </a:solidFill>
                <a:latin typeface="Algerian" panose="04020705040A02060702" pitchFamily="82" charset="0"/>
              </a:rPr>
              <a:t>						Thank </a:t>
            </a:r>
          </a:p>
          <a:p>
            <a:pPr marL="0" indent="0">
              <a:buNone/>
            </a:pPr>
            <a:r>
              <a:rPr lang="en-IN" sz="9600" dirty="0">
                <a:solidFill>
                  <a:schemeClr val="accent6">
                    <a:lumMod val="75000"/>
                  </a:schemeClr>
                </a:solidFill>
                <a:latin typeface="Algerian" panose="04020705040A02060702" pitchFamily="82" charset="0"/>
              </a:rPr>
              <a:t>								You</a:t>
            </a:r>
          </a:p>
        </p:txBody>
      </p:sp>
    </p:spTree>
    <p:extLst>
      <p:ext uri="{BB962C8B-B14F-4D97-AF65-F5344CB8AC3E}">
        <p14:creationId xmlns:p14="http://schemas.microsoft.com/office/powerpoint/2010/main" val="21857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C33B-FE5F-2723-E964-2C44FAFE52B0}"/>
              </a:ext>
            </a:extLst>
          </p:cNvPr>
          <p:cNvSpPr>
            <a:spLocks noGrp="1"/>
          </p:cNvSpPr>
          <p:nvPr>
            <p:ph type="title"/>
          </p:nvPr>
        </p:nvSpPr>
        <p:spPr>
          <a:xfrm>
            <a:off x="1086643" y="190500"/>
            <a:ext cx="10018713" cy="1752599"/>
          </a:xfrm>
        </p:spPr>
        <p:txBody>
          <a:bodyPr/>
          <a:lstStyle/>
          <a:p>
            <a:r>
              <a:rPr lang="en-IN" dirty="0"/>
              <a:t>Introduction</a:t>
            </a:r>
          </a:p>
        </p:txBody>
      </p:sp>
      <p:sp>
        <p:nvSpPr>
          <p:cNvPr id="3" name="Content Placeholder 2">
            <a:extLst>
              <a:ext uri="{FF2B5EF4-FFF2-40B4-BE49-F238E27FC236}">
                <a16:creationId xmlns:a16="http://schemas.microsoft.com/office/drawing/2014/main" id="{BF543303-6E5A-926C-8C45-864F752FB849}"/>
              </a:ext>
            </a:extLst>
          </p:cNvPr>
          <p:cNvSpPr>
            <a:spLocks noGrp="1"/>
          </p:cNvSpPr>
          <p:nvPr>
            <p:ph idx="1"/>
          </p:nvPr>
        </p:nvSpPr>
        <p:spPr>
          <a:xfrm>
            <a:off x="1454813" y="2136057"/>
            <a:ext cx="10018713" cy="3124201"/>
          </a:xfrm>
        </p:spPr>
        <p:txBody>
          <a:bodyPr/>
          <a:lstStyle/>
          <a:p>
            <a:pPr>
              <a:buFont typeface="Arial" panose="020B0604020202020204" pitchFamily="34" charset="0"/>
              <a:buChar char="•"/>
            </a:pPr>
            <a:r>
              <a:rPr lang="en-US" b="1" dirty="0"/>
              <a:t>Overview:</a:t>
            </a:r>
            <a:r>
              <a:rPr lang="en-US" dirty="0"/>
              <a:t> The Employee Management System (EMS) is a software application designed to streamline the management of employee records.</a:t>
            </a:r>
          </a:p>
          <a:p>
            <a:pPr>
              <a:buFont typeface="Arial" panose="020B0604020202020204" pitchFamily="34" charset="0"/>
              <a:buChar char="•"/>
            </a:pPr>
            <a:r>
              <a:rPr lang="en-US" b="1" dirty="0"/>
              <a:t>Purpose:</a:t>
            </a:r>
            <a:r>
              <a:rPr lang="en-US" dirty="0"/>
              <a:t> To enable efficient handling of employee data, including addition, modification, deletion, and retrieval of employee information.</a:t>
            </a:r>
          </a:p>
          <a:p>
            <a:pPr>
              <a:buFont typeface="Arial" panose="020B0604020202020204" pitchFamily="34" charset="0"/>
              <a:buChar char="•"/>
            </a:pPr>
            <a:r>
              <a:rPr lang="en-US" b="1" dirty="0"/>
              <a:t>Scope:</a:t>
            </a:r>
            <a:r>
              <a:rPr lang="en-US" dirty="0"/>
              <a:t> This system supports both administrative functions and employee self-management.</a:t>
            </a:r>
          </a:p>
          <a:p>
            <a:endParaRPr lang="en-IN" dirty="0"/>
          </a:p>
        </p:txBody>
      </p:sp>
    </p:spTree>
    <p:extLst>
      <p:ext uri="{BB962C8B-B14F-4D97-AF65-F5344CB8AC3E}">
        <p14:creationId xmlns:p14="http://schemas.microsoft.com/office/powerpoint/2010/main" val="155755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2373-054C-107A-1978-1A924FDCB357}"/>
              </a:ext>
            </a:extLst>
          </p:cNvPr>
          <p:cNvSpPr>
            <a:spLocks noGrp="1"/>
          </p:cNvSpPr>
          <p:nvPr>
            <p:ph type="title"/>
          </p:nvPr>
        </p:nvSpPr>
        <p:spPr>
          <a:xfrm>
            <a:off x="1180229" y="253181"/>
            <a:ext cx="10018713" cy="1752599"/>
          </a:xfrm>
        </p:spPr>
        <p:txBody>
          <a:bodyPr/>
          <a:lstStyle/>
          <a:p>
            <a:r>
              <a:rPr lang="en-IN" b="1" dirty="0"/>
              <a:t>Key Features</a:t>
            </a:r>
          </a:p>
        </p:txBody>
      </p:sp>
      <p:sp>
        <p:nvSpPr>
          <p:cNvPr id="4" name="Rectangle 1">
            <a:extLst>
              <a:ext uri="{FF2B5EF4-FFF2-40B4-BE49-F238E27FC236}">
                <a16:creationId xmlns:a16="http://schemas.microsoft.com/office/drawing/2014/main" id="{AFE99D35-A525-D049-85AE-D341F4B63859}"/>
              </a:ext>
            </a:extLst>
          </p:cNvPr>
          <p:cNvSpPr>
            <a:spLocks noGrp="1" noChangeArrowheads="1"/>
          </p:cNvSpPr>
          <p:nvPr>
            <p:ph idx="1"/>
          </p:nvPr>
        </p:nvSpPr>
        <p:spPr bwMode="auto">
          <a:xfrm>
            <a:off x="1484311" y="1634084"/>
            <a:ext cx="9714631"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Admin Operations:</a:t>
            </a:r>
            <a:endParaRPr lang="en-US" altLang="en-US" sz="2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lang="en-US" altLang="en-US" sz="1800" dirty="0">
                <a:latin typeface="Arial" panose="020B0604020202020204" pitchFamily="34" charset="0"/>
              </a:rPr>
              <a:t>Login using id and password</a:t>
            </a:r>
          </a:p>
          <a:p>
            <a:pPr defTabSz="914400" eaLnBrk="0" fontAlgn="base" hangingPunct="0">
              <a:spcBef>
                <a:spcPct val="0"/>
              </a:spcBef>
              <a:spcAft>
                <a:spcPct val="0"/>
              </a:spcAft>
              <a:buClrTx/>
              <a:buSzTx/>
            </a:pPr>
            <a:endParaRPr lang="en-US" altLang="en-US" sz="1800" dirty="0">
              <a:latin typeface="Arial" panose="020B0604020202020204" pitchFamily="34" charset="0"/>
            </a:endParaRPr>
          </a:p>
          <a:p>
            <a:pPr defTabSz="91440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Add a new Employee</a:t>
            </a:r>
          </a:p>
          <a:p>
            <a:pPr defTabSz="914400" eaLnBrk="0" fontAlgn="base" hangingPunct="0">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View a particular Employee Details</a:t>
            </a:r>
          </a:p>
          <a:p>
            <a:pPr marL="0" indent="0" defTabSz="914400" eaLnBrk="0" fontAlgn="base" hangingPunct="0">
              <a:spcBef>
                <a:spcPct val="0"/>
              </a:spcBef>
              <a:spcAft>
                <a:spcPct val="0"/>
              </a:spcAft>
              <a:buClrTx/>
              <a:buSzTx/>
              <a:buNone/>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View Details of </a:t>
            </a:r>
            <a:r>
              <a:rPr kumimoji="0" lang="en-US" altLang="en-US" sz="1800" b="0" i="0" u="none" strike="noStrike" cap="none" normalizeH="0" baseline="0" dirty="0">
                <a:ln>
                  <a:noFill/>
                </a:ln>
                <a:solidFill>
                  <a:schemeClr val="tx1"/>
                </a:solidFill>
                <a:effectLst/>
                <a:latin typeface="Arial" panose="020B0604020202020204" pitchFamily="34" charset="0"/>
              </a:rPr>
              <a:t>all employees.</a:t>
            </a:r>
          </a:p>
          <a:p>
            <a:pPr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Update employee details by their id.</a:t>
            </a:r>
          </a:p>
          <a:p>
            <a:pPr defTabSz="914400"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Delete Employees</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from the system</a:t>
            </a:r>
            <a:r>
              <a:rPr lang="en-US" altLang="en-US" sz="1800" dirty="0">
                <a:latin typeface="Arial" panose="020B0604020202020204" pitchFamily="34" charset="0"/>
              </a:rPr>
              <a:t> by their id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364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759-1F93-E17D-98BF-767337813C40}"/>
              </a:ext>
            </a:extLst>
          </p:cNvPr>
          <p:cNvSpPr>
            <a:spLocks noGrp="1"/>
          </p:cNvSpPr>
          <p:nvPr>
            <p:ph type="title"/>
          </p:nvPr>
        </p:nvSpPr>
        <p:spPr/>
        <p:txBody>
          <a:bodyPr/>
          <a:lstStyle/>
          <a:p>
            <a:r>
              <a:rPr lang="en-IN" b="1" dirty="0"/>
              <a:t>Key</a:t>
            </a:r>
            <a:r>
              <a:rPr lang="en-IN" dirty="0"/>
              <a:t> </a:t>
            </a:r>
            <a:r>
              <a:rPr lang="en-IN" b="1" dirty="0"/>
              <a:t>Features</a:t>
            </a:r>
          </a:p>
        </p:txBody>
      </p:sp>
      <p:sp>
        <p:nvSpPr>
          <p:cNvPr id="3" name="Content Placeholder 2">
            <a:extLst>
              <a:ext uri="{FF2B5EF4-FFF2-40B4-BE49-F238E27FC236}">
                <a16:creationId xmlns:a16="http://schemas.microsoft.com/office/drawing/2014/main" id="{0E5A4B03-13EE-02B0-56F0-86EC5D0D583D}"/>
              </a:ext>
            </a:extLst>
          </p:cNvPr>
          <p:cNvSpPr>
            <a:spLocks noGrp="1"/>
          </p:cNvSpPr>
          <p:nvPr>
            <p:ph idx="1"/>
          </p:nvPr>
        </p:nvSpPr>
        <p:spPr>
          <a:xfrm>
            <a:off x="1484310" y="2263877"/>
            <a:ext cx="10018713" cy="3124201"/>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Employee</a:t>
            </a:r>
            <a:r>
              <a:rPr kumimoji="0" lang="en-US" altLang="en-US" sz="3600" b="1"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Arial" panose="020B0604020202020204" pitchFamily="34" charset="0"/>
              </a:rPr>
              <a:t>Operations:</a:t>
            </a:r>
            <a:endParaRPr lang="en-US" altLang="en-US" sz="2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lang="en-US" altLang="en-US" sz="2400" dirty="0">
                <a:latin typeface="Arial" panose="020B0604020202020204" pitchFamily="34" charset="0"/>
              </a:rPr>
              <a:t>Login using id and password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   View </a:t>
            </a:r>
            <a:r>
              <a:rPr lang="en-US" altLang="en-US" dirty="0">
                <a:latin typeface="Arial" panose="020B0604020202020204" pitchFamily="34" charset="0"/>
              </a:rPr>
              <a:t>their d</a:t>
            </a:r>
            <a:r>
              <a:rPr kumimoji="0" lang="en-US" altLang="en-US" sz="2400" i="0" u="none" strike="noStrike" cap="none" normalizeH="0" baseline="0" dirty="0">
                <a:ln>
                  <a:noFill/>
                </a:ln>
                <a:solidFill>
                  <a:schemeClr val="tx1"/>
                </a:solidFill>
                <a:effectLst/>
                <a:latin typeface="Arial" panose="020B0604020202020204" pitchFamily="34" charset="0"/>
              </a:rPr>
              <a:t>etails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Update their details</a:t>
            </a:r>
            <a:endParaRPr lang="en-IN" dirty="0"/>
          </a:p>
        </p:txBody>
      </p:sp>
    </p:spTree>
    <p:extLst>
      <p:ext uri="{BB962C8B-B14F-4D97-AF65-F5344CB8AC3E}">
        <p14:creationId xmlns:p14="http://schemas.microsoft.com/office/powerpoint/2010/main" val="16092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54F1-E136-D156-EF13-792E7E0C42EA}"/>
              </a:ext>
            </a:extLst>
          </p:cNvPr>
          <p:cNvSpPr>
            <a:spLocks noGrp="1"/>
          </p:cNvSpPr>
          <p:nvPr>
            <p:ph type="title"/>
          </p:nvPr>
        </p:nvSpPr>
        <p:spPr>
          <a:xfrm>
            <a:off x="815718" y="695632"/>
            <a:ext cx="10018713" cy="1752599"/>
          </a:xfrm>
        </p:spPr>
        <p:txBody>
          <a:bodyPr/>
          <a:lstStyle/>
          <a:p>
            <a:r>
              <a:rPr lang="en-IN" b="1" dirty="0"/>
              <a:t>Technology</a:t>
            </a:r>
            <a:r>
              <a:rPr lang="en-IN" dirty="0"/>
              <a:t> </a:t>
            </a:r>
            <a:r>
              <a:rPr lang="en-IN" b="1" dirty="0"/>
              <a:t>Used</a:t>
            </a:r>
          </a:p>
        </p:txBody>
      </p:sp>
      <p:sp>
        <p:nvSpPr>
          <p:cNvPr id="3" name="Content Placeholder 2">
            <a:extLst>
              <a:ext uri="{FF2B5EF4-FFF2-40B4-BE49-F238E27FC236}">
                <a16:creationId xmlns:a16="http://schemas.microsoft.com/office/drawing/2014/main" id="{FDEE4CA2-F00E-58F9-C32F-C24739701C59}"/>
              </a:ext>
            </a:extLst>
          </p:cNvPr>
          <p:cNvSpPr>
            <a:spLocks noGrp="1"/>
          </p:cNvSpPr>
          <p:nvPr>
            <p:ph idx="1"/>
          </p:nvPr>
        </p:nvSpPr>
        <p:spPr>
          <a:xfrm>
            <a:off x="1484311" y="1968909"/>
            <a:ext cx="10018713" cy="3124201"/>
          </a:xfrm>
        </p:spPr>
        <p:txBody>
          <a:bodyPr/>
          <a:lstStyle/>
          <a:p>
            <a:r>
              <a:rPr lang="en-US" dirty="0"/>
              <a:t>Python scripts utilizing MySQL Connector for database interactions.</a:t>
            </a:r>
          </a:p>
          <a:p>
            <a:r>
              <a:rPr lang="en-US" dirty="0"/>
              <a:t>MySQL, managing employee data and ensuring data integrity.</a:t>
            </a:r>
            <a:endParaRPr lang="en-IN" dirty="0"/>
          </a:p>
        </p:txBody>
      </p:sp>
    </p:spTree>
    <p:extLst>
      <p:ext uri="{BB962C8B-B14F-4D97-AF65-F5344CB8AC3E}">
        <p14:creationId xmlns:p14="http://schemas.microsoft.com/office/powerpoint/2010/main" val="428721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CE16-24B2-9C4A-9C2B-8399AA94E605}"/>
              </a:ext>
            </a:extLst>
          </p:cNvPr>
          <p:cNvSpPr>
            <a:spLocks noGrp="1"/>
          </p:cNvSpPr>
          <p:nvPr>
            <p:ph type="title"/>
          </p:nvPr>
        </p:nvSpPr>
        <p:spPr>
          <a:xfrm>
            <a:off x="1347197" y="361336"/>
            <a:ext cx="10018713" cy="1752599"/>
          </a:xfrm>
        </p:spPr>
        <p:txBody>
          <a:bodyPr/>
          <a:lstStyle/>
          <a:p>
            <a:r>
              <a:rPr lang="en-IN" b="1" dirty="0"/>
              <a:t>Interaction Flows</a:t>
            </a:r>
          </a:p>
        </p:txBody>
      </p:sp>
      <p:sp>
        <p:nvSpPr>
          <p:cNvPr id="3" name="Content Placeholder 2">
            <a:extLst>
              <a:ext uri="{FF2B5EF4-FFF2-40B4-BE49-F238E27FC236}">
                <a16:creationId xmlns:a16="http://schemas.microsoft.com/office/drawing/2014/main" id="{B52C0A15-CDAD-A2EC-543A-90536FD6976B}"/>
              </a:ext>
            </a:extLst>
          </p:cNvPr>
          <p:cNvSpPr>
            <a:spLocks noGrp="1"/>
          </p:cNvSpPr>
          <p:nvPr>
            <p:ph idx="1"/>
          </p:nvPr>
        </p:nvSpPr>
        <p:spPr>
          <a:xfrm>
            <a:off x="1484310" y="2725993"/>
            <a:ext cx="10018713" cy="3124201"/>
          </a:xfrm>
        </p:spPr>
        <p:txBody>
          <a:bodyPr>
            <a:normAutofit fontScale="77500" lnSpcReduction="20000"/>
          </a:bodyPr>
          <a:lstStyle/>
          <a:p>
            <a:pPr marL="0" indent="0">
              <a:buNone/>
            </a:pPr>
            <a:endParaRPr lang="en-US" b="1" dirty="0"/>
          </a:p>
          <a:p>
            <a:pPr>
              <a:buFont typeface="Arial" panose="020B0604020202020204" pitchFamily="34" charset="0"/>
              <a:buChar char="•"/>
            </a:pPr>
            <a:r>
              <a:rPr lang="en-US" b="1" dirty="0"/>
              <a:t>Admin Actions:</a:t>
            </a:r>
            <a:endParaRPr lang="en-US" dirty="0"/>
          </a:p>
          <a:p>
            <a:pPr marL="742950" lvl="1" indent="-285750">
              <a:buFont typeface="Arial" panose="020B0604020202020204" pitchFamily="34" charset="0"/>
              <a:buChar char="•"/>
            </a:pPr>
            <a:r>
              <a:rPr lang="en-US" b="1" dirty="0"/>
              <a:t>Log in:</a:t>
            </a:r>
            <a:r>
              <a:rPr lang="en-US" dirty="0"/>
              <a:t> Admin credentials.</a:t>
            </a:r>
          </a:p>
          <a:p>
            <a:pPr marL="742950" lvl="1" indent="-285750">
              <a:buFont typeface="Arial" panose="020B0604020202020204" pitchFamily="34" charset="0"/>
              <a:buChar char="•"/>
            </a:pPr>
            <a:r>
              <a:rPr lang="en-US" b="1" dirty="0"/>
              <a:t>Menu Selection:</a:t>
            </a:r>
            <a:r>
              <a:rPr lang="en-US" dirty="0"/>
              <a:t> Choose from the admin menu (add, view, modify, delete employees).</a:t>
            </a:r>
          </a:p>
          <a:p>
            <a:pPr marL="742950" lvl="1" indent="-285750">
              <a:buFont typeface="Arial" panose="020B0604020202020204" pitchFamily="34" charset="0"/>
              <a:buChar char="•"/>
            </a:pPr>
            <a:r>
              <a:rPr lang="en-US" b="1" dirty="0"/>
              <a:t>Execute Operation:</a:t>
            </a:r>
            <a:r>
              <a:rPr lang="en-US" dirty="0"/>
              <a:t> Perform the selected action.</a:t>
            </a:r>
          </a:p>
          <a:p>
            <a:pPr>
              <a:buFont typeface="Arial" panose="020B0604020202020204" pitchFamily="34" charset="0"/>
              <a:buChar char="•"/>
            </a:pPr>
            <a:r>
              <a:rPr lang="en-US" b="1" dirty="0"/>
              <a:t>Employee Actions:</a:t>
            </a:r>
            <a:endParaRPr lang="en-US" dirty="0"/>
          </a:p>
          <a:p>
            <a:pPr marL="742950" lvl="1" indent="-285750">
              <a:buFont typeface="Arial" panose="020B0604020202020204" pitchFamily="34" charset="0"/>
              <a:buChar char="•"/>
            </a:pPr>
            <a:r>
              <a:rPr lang="en-US" b="1" dirty="0"/>
              <a:t>Log in:</a:t>
            </a:r>
            <a:r>
              <a:rPr lang="en-US" dirty="0"/>
              <a:t> Employee email and password.</a:t>
            </a:r>
          </a:p>
          <a:p>
            <a:pPr marL="742950" lvl="1" indent="-285750">
              <a:buFont typeface="Arial" panose="020B0604020202020204" pitchFamily="34" charset="0"/>
              <a:buChar char="•"/>
            </a:pPr>
            <a:r>
              <a:rPr lang="en-US" b="1" dirty="0"/>
              <a:t>Menu Selection:</a:t>
            </a:r>
            <a:r>
              <a:rPr lang="en-US" dirty="0"/>
              <a:t> View or modify personal details.</a:t>
            </a:r>
          </a:p>
          <a:p>
            <a:pPr marL="742950" lvl="1" indent="-285750">
              <a:buFont typeface="Arial" panose="020B0604020202020204" pitchFamily="34" charset="0"/>
              <a:buChar char="•"/>
            </a:pPr>
            <a:r>
              <a:rPr lang="en-US" b="1" dirty="0"/>
              <a:t>Execute Operation:</a:t>
            </a:r>
            <a:r>
              <a:rPr lang="en-US" dirty="0"/>
              <a:t> Perform the selected action.</a:t>
            </a:r>
          </a:p>
          <a:p>
            <a:endParaRPr lang="en-IN" dirty="0"/>
          </a:p>
        </p:txBody>
      </p:sp>
      <p:sp>
        <p:nvSpPr>
          <p:cNvPr id="4" name="TextBox 3">
            <a:extLst>
              <a:ext uri="{FF2B5EF4-FFF2-40B4-BE49-F238E27FC236}">
                <a16:creationId xmlns:a16="http://schemas.microsoft.com/office/drawing/2014/main" id="{DBE613AB-2C7B-0F19-9CB5-CAF077574D60}"/>
              </a:ext>
            </a:extLst>
          </p:cNvPr>
          <p:cNvSpPr txBox="1"/>
          <p:nvPr/>
        </p:nvSpPr>
        <p:spPr>
          <a:xfrm>
            <a:off x="1681316" y="1838234"/>
            <a:ext cx="9350477" cy="1200329"/>
          </a:xfrm>
          <a:prstGeom prst="rect">
            <a:avLst/>
          </a:prstGeom>
          <a:noFill/>
        </p:spPr>
        <p:txBody>
          <a:bodyPr wrap="square" rtlCol="0">
            <a:spAutoFit/>
          </a:bodyPr>
          <a:lstStyle/>
          <a:p>
            <a:r>
              <a:rPr lang="en-US" sz="1800" dirty="0"/>
              <a:t>The user will first be asked to identify their role as either an Admin or an Employee. Based on their selection, they will then be directed to proceed with the relevant actions or operations appropriate for their role.</a:t>
            </a:r>
          </a:p>
          <a:p>
            <a:endParaRPr lang="en-IN" dirty="0"/>
          </a:p>
        </p:txBody>
      </p:sp>
    </p:spTree>
    <p:extLst>
      <p:ext uri="{BB962C8B-B14F-4D97-AF65-F5344CB8AC3E}">
        <p14:creationId xmlns:p14="http://schemas.microsoft.com/office/powerpoint/2010/main" val="278860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7B9C-35DD-9C15-1033-A68E3BD98739}"/>
              </a:ext>
            </a:extLst>
          </p:cNvPr>
          <p:cNvSpPr>
            <a:spLocks noGrp="1"/>
          </p:cNvSpPr>
          <p:nvPr>
            <p:ph type="title"/>
          </p:nvPr>
        </p:nvSpPr>
        <p:spPr/>
        <p:txBody>
          <a:bodyPr/>
          <a:lstStyle/>
          <a:p>
            <a:r>
              <a:rPr lang="en-IN" b="1" dirty="0"/>
              <a:t>Implementations</a:t>
            </a:r>
          </a:p>
        </p:txBody>
      </p:sp>
      <p:pic>
        <p:nvPicPr>
          <p:cNvPr id="5" name="Content Placeholder 4">
            <a:extLst>
              <a:ext uri="{FF2B5EF4-FFF2-40B4-BE49-F238E27FC236}">
                <a16:creationId xmlns:a16="http://schemas.microsoft.com/office/drawing/2014/main" id="{633775ED-EA7E-5F63-E35A-2CE2EFF6D64D}"/>
              </a:ext>
            </a:extLst>
          </p:cNvPr>
          <p:cNvPicPr>
            <a:picLocks noGrp="1" noChangeAspect="1"/>
          </p:cNvPicPr>
          <p:nvPr>
            <p:ph idx="1"/>
          </p:nvPr>
        </p:nvPicPr>
        <p:blipFill>
          <a:blip r:embed="rId2"/>
          <a:stretch>
            <a:fillRect/>
          </a:stretch>
        </p:blipFill>
        <p:spPr>
          <a:xfrm>
            <a:off x="1704212" y="2667000"/>
            <a:ext cx="9578914" cy="3124200"/>
          </a:xfrm>
        </p:spPr>
      </p:pic>
      <p:sp>
        <p:nvSpPr>
          <p:cNvPr id="6" name="TextBox 5">
            <a:extLst>
              <a:ext uri="{FF2B5EF4-FFF2-40B4-BE49-F238E27FC236}">
                <a16:creationId xmlns:a16="http://schemas.microsoft.com/office/drawing/2014/main" id="{6D41F253-0595-2D46-82AD-CD19504255A8}"/>
              </a:ext>
            </a:extLst>
          </p:cNvPr>
          <p:cNvSpPr txBox="1"/>
          <p:nvPr/>
        </p:nvSpPr>
        <p:spPr>
          <a:xfrm>
            <a:off x="1704212" y="2176616"/>
            <a:ext cx="9129861" cy="376084"/>
          </a:xfrm>
          <a:prstGeom prst="rect">
            <a:avLst/>
          </a:prstGeom>
          <a:noFill/>
        </p:spPr>
        <p:txBody>
          <a:bodyPr wrap="square" rtlCol="0">
            <a:spAutoFit/>
          </a:bodyPr>
          <a:lstStyle/>
          <a:p>
            <a:r>
              <a:rPr lang="en-IN" b="1" dirty="0"/>
              <a:t>Login by Admin and viewing all employees </a:t>
            </a:r>
          </a:p>
        </p:txBody>
      </p:sp>
    </p:spTree>
    <p:extLst>
      <p:ext uri="{BB962C8B-B14F-4D97-AF65-F5344CB8AC3E}">
        <p14:creationId xmlns:p14="http://schemas.microsoft.com/office/powerpoint/2010/main" val="206820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6078-BA3C-0333-6B00-A02C4D5C0048}"/>
              </a:ext>
            </a:extLst>
          </p:cNvPr>
          <p:cNvSpPr>
            <a:spLocks noGrp="1"/>
          </p:cNvSpPr>
          <p:nvPr>
            <p:ph type="title"/>
          </p:nvPr>
        </p:nvSpPr>
        <p:spPr/>
        <p:txBody>
          <a:bodyPr/>
          <a:lstStyle/>
          <a:p>
            <a:r>
              <a:rPr lang="en-IN" dirty="0"/>
              <a:t>Implementations</a:t>
            </a:r>
          </a:p>
        </p:txBody>
      </p:sp>
      <p:pic>
        <p:nvPicPr>
          <p:cNvPr id="5" name="Content Placeholder 4">
            <a:extLst>
              <a:ext uri="{FF2B5EF4-FFF2-40B4-BE49-F238E27FC236}">
                <a16:creationId xmlns:a16="http://schemas.microsoft.com/office/drawing/2014/main" id="{26A398B0-ED97-19BF-C7F9-3D0AA68DEDCE}"/>
              </a:ext>
            </a:extLst>
          </p:cNvPr>
          <p:cNvPicPr>
            <a:picLocks noGrp="1" noChangeAspect="1"/>
          </p:cNvPicPr>
          <p:nvPr>
            <p:ph idx="1"/>
          </p:nvPr>
        </p:nvPicPr>
        <p:blipFill>
          <a:blip r:embed="rId2"/>
          <a:stretch>
            <a:fillRect/>
          </a:stretch>
        </p:blipFill>
        <p:spPr>
          <a:xfrm>
            <a:off x="1484313" y="2819182"/>
            <a:ext cx="10018712" cy="2819836"/>
          </a:xfrm>
        </p:spPr>
      </p:pic>
      <p:sp>
        <p:nvSpPr>
          <p:cNvPr id="6" name="TextBox 5">
            <a:extLst>
              <a:ext uri="{FF2B5EF4-FFF2-40B4-BE49-F238E27FC236}">
                <a16:creationId xmlns:a16="http://schemas.microsoft.com/office/drawing/2014/main" id="{7C019424-DFA4-6A45-3484-1786045CE1CB}"/>
              </a:ext>
            </a:extLst>
          </p:cNvPr>
          <p:cNvSpPr txBox="1"/>
          <p:nvPr/>
        </p:nvSpPr>
        <p:spPr>
          <a:xfrm>
            <a:off x="1405653" y="2320412"/>
            <a:ext cx="10018712" cy="380783"/>
          </a:xfrm>
          <a:prstGeom prst="rect">
            <a:avLst/>
          </a:prstGeom>
          <a:noFill/>
        </p:spPr>
        <p:txBody>
          <a:bodyPr wrap="square" rtlCol="0">
            <a:spAutoFit/>
          </a:bodyPr>
          <a:lstStyle/>
          <a:p>
            <a:r>
              <a:rPr lang="en-IN" b="1" dirty="0"/>
              <a:t>Adding new employee</a:t>
            </a:r>
          </a:p>
        </p:txBody>
      </p:sp>
    </p:spTree>
    <p:extLst>
      <p:ext uri="{BB962C8B-B14F-4D97-AF65-F5344CB8AC3E}">
        <p14:creationId xmlns:p14="http://schemas.microsoft.com/office/powerpoint/2010/main" val="301170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FEF24-B4E8-A9DC-FA07-197DB1FF0CCE}"/>
              </a:ext>
            </a:extLst>
          </p:cNvPr>
          <p:cNvSpPr>
            <a:spLocks noGrp="1"/>
          </p:cNvSpPr>
          <p:nvPr>
            <p:ph type="title"/>
          </p:nvPr>
        </p:nvSpPr>
        <p:spPr/>
        <p:txBody>
          <a:bodyPr/>
          <a:lstStyle/>
          <a:p>
            <a:r>
              <a:rPr lang="en-IN" dirty="0"/>
              <a:t>Implementations</a:t>
            </a:r>
          </a:p>
        </p:txBody>
      </p:sp>
      <p:pic>
        <p:nvPicPr>
          <p:cNvPr id="5" name="Content Placeholder 4">
            <a:extLst>
              <a:ext uri="{FF2B5EF4-FFF2-40B4-BE49-F238E27FC236}">
                <a16:creationId xmlns:a16="http://schemas.microsoft.com/office/drawing/2014/main" id="{22684407-6403-9655-A126-DA00FCFBC18E}"/>
              </a:ext>
            </a:extLst>
          </p:cNvPr>
          <p:cNvPicPr>
            <a:picLocks noGrp="1" noChangeAspect="1"/>
          </p:cNvPicPr>
          <p:nvPr>
            <p:ph idx="1"/>
          </p:nvPr>
        </p:nvPicPr>
        <p:blipFill>
          <a:blip r:embed="rId2"/>
          <a:stretch>
            <a:fillRect/>
          </a:stretch>
        </p:blipFill>
        <p:spPr>
          <a:xfrm>
            <a:off x="1549269" y="2664542"/>
            <a:ext cx="9953756" cy="2556387"/>
          </a:xfrm>
        </p:spPr>
      </p:pic>
      <p:sp>
        <p:nvSpPr>
          <p:cNvPr id="6" name="TextBox 5">
            <a:extLst>
              <a:ext uri="{FF2B5EF4-FFF2-40B4-BE49-F238E27FC236}">
                <a16:creationId xmlns:a16="http://schemas.microsoft.com/office/drawing/2014/main" id="{0464C462-9AA6-78CF-FA74-30D9AEE09337}"/>
              </a:ext>
            </a:extLst>
          </p:cNvPr>
          <p:cNvSpPr txBox="1"/>
          <p:nvPr/>
        </p:nvSpPr>
        <p:spPr>
          <a:xfrm>
            <a:off x="1549268" y="2010074"/>
            <a:ext cx="9875815" cy="369332"/>
          </a:xfrm>
          <a:prstGeom prst="rect">
            <a:avLst/>
          </a:prstGeom>
          <a:noFill/>
        </p:spPr>
        <p:txBody>
          <a:bodyPr wrap="square" rtlCol="0">
            <a:spAutoFit/>
          </a:bodyPr>
          <a:lstStyle/>
          <a:p>
            <a:r>
              <a:rPr lang="en-IN" b="1" dirty="0"/>
              <a:t>Viewing all Employee Details</a:t>
            </a:r>
          </a:p>
        </p:txBody>
      </p:sp>
    </p:spTree>
    <p:extLst>
      <p:ext uri="{BB962C8B-B14F-4D97-AF65-F5344CB8AC3E}">
        <p14:creationId xmlns:p14="http://schemas.microsoft.com/office/powerpoint/2010/main" val="1249081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531</TotalTime>
  <Words>313</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Algerian</vt:lpstr>
      <vt:lpstr>Arial</vt:lpstr>
      <vt:lpstr>Corbel</vt:lpstr>
      <vt:lpstr>Parallax</vt:lpstr>
      <vt:lpstr>EMPLOYEE MANAGEMENT SYSTEM </vt:lpstr>
      <vt:lpstr>Introduction</vt:lpstr>
      <vt:lpstr>Key Features</vt:lpstr>
      <vt:lpstr>Key Features</vt:lpstr>
      <vt:lpstr>Technology Used</vt:lpstr>
      <vt:lpstr>Interaction Flows</vt:lpstr>
      <vt:lpstr>Implementations</vt:lpstr>
      <vt:lpstr>Implementations</vt:lpstr>
      <vt:lpstr>Implementations</vt:lpstr>
      <vt:lpstr>Implementations</vt:lpstr>
      <vt:lpstr>Implementations</vt:lpstr>
      <vt:lpstr>Implementations</vt:lpstr>
      <vt:lpstr>Implementations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Dibyajyoti Bhuyan</dc:creator>
  <cp:lastModifiedBy>Dibyajyoti Bhuyan</cp:lastModifiedBy>
  <cp:revision>4</cp:revision>
  <dcterms:created xsi:type="dcterms:W3CDTF">2024-09-11T10:10:38Z</dcterms:created>
  <dcterms:modified xsi:type="dcterms:W3CDTF">2024-09-12T10:43:26Z</dcterms:modified>
</cp:coreProperties>
</file>