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Comfortaa"/>
      <p:regular r:id="rId12"/>
    </p:embeddedFont>
    <p:embeddedFont>
      <p:font typeface="Comfortaa"/>
      <p:regular r:id="rId13"/>
    </p:embeddedFont>
    <p:embeddedFont>
      <p:font typeface="Raleway Medium"/>
      <p:regular r:id="rId14"/>
    </p:embeddedFont>
    <p:embeddedFont>
      <p:font typeface="Raleway Medium"/>
      <p:regular r:id="rId15"/>
    </p:embeddedFont>
    <p:embeddedFont>
      <p:font typeface="Raleway Medium"/>
      <p:regular r:id="rId16"/>
    </p:embeddedFont>
    <p:embeddedFont>
      <p:font typeface="Raleway Medium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vym-sudo/PULSE" TargetMode="External"/><Relationship Id="rId1" Type="http://schemas.openxmlformats.org/officeDocument/2006/relationships/image" Target="../media/image-5-1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639378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PULSE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695462"/>
            <a:ext cx="129023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Pulse is an advanced </a:t>
            </a:r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OSINT-powered news app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designed to provide </a:t>
            </a:r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real-time, news updates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based on user preferences and interests. It features a </a:t>
            </a:r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powerful search engine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that fetches the latest news from various sources, ensuring users stay informed about their topics of interest.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517671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657" y="5184338"/>
            <a:ext cx="379690" cy="3796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382316" y="5158264"/>
            <a:ext cx="1793677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D7D4CC"/>
                </a:solidFill>
                <a:latin typeface="Raleway Bold" pitchFamily="34" charset="0"/>
                <a:ea typeface="Raleway Bold" pitchFamily="34" charset="-122"/>
                <a:cs typeface="Raleway Bold" pitchFamily="34" charset="-120"/>
              </a:rPr>
              <a:t>by Bhavyam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8789" y="621149"/>
            <a:ext cx="9539883" cy="6260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How PULSE Works: The Engine Room</a:t>
            </a:r>
            <a:endParaRPr lang="en-US" sz="39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789" y="1585198"/>
            <a:ext cx="1126927" cy="135231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53734" y="1810583"/>
            <a:ext cx="2504242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Python Backend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253734" y="2258616"/>
            <a:ext cx="1158787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Python hosts custom rest API endpoint from flask in format of json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89" y="2937510"/>
            <a:ext cx="1126927" cy="135231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53734" y="3162895"/>
            <a:ext cx="2614851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Different categories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253734" y="3610928"/>
            <a:ext cx="1158787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API endpoints are in such way there is separate URL for different region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89" y="4289822"/>
            <a:ext cx="1126927" cy="135231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53734" y="4515207"/>
            <a:ext cx="2504242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API extraction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253734" y="4963239"/>
            <a:ext cx="1158787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java code extracts those API from the internet.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9" y="5642134"/>
            <a:ext cx="1126927" cy="135231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53734" y="5867519"/>
            <a:ext cx="2504242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Data Display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253734" y="6315551"/>
            <a:ext cx="1158787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Data is parsed, formatted, and displayed.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88789" y="7247930"/>
            <a:ext cx="13052822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28480"/>
            <a:ext cx="7305199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What will be the benefits?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43138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Just one click!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02109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Users dont have to roam here and there for different sources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431381"/>
            <a:ext cx="290679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Search functionality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5372695" y="4021098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Just search about your query, Users will get results from many sources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43138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Useful for updates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9881354" y="4021098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APIs will give latest updates to the user about particular event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5706070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0928" y="597813"/>
            <a:ext cx="7715607" cy="603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What will be the new Features?</a:t>
            </a:r>
            <a:endParaRPr lang="en-US" sz="3800" dirty="0"/>
          </a:p>
        </p:txBody>
      </p:sp>
      <p:sp>
        <p:nvSpPr>
          <p:cNvPr id="3" name="Shape 1"/>
          <p:cNvSpPr/>
          <p:nvPr/>
        </p:nvSpPr>
        <p:spPr>
          <a:xfrm>
            <a:off x="1005483" y="1527810"/>
            <a:ext cx="30480" cy="5511879"/>
          </a:xfrm>
          <a:prstGeom prst="roundRect">
            <a:avLst>
              <a:gd name="adj" fmla="val 1069995"/>
            </a:avLst>
          </a:prstGeom>
          <a:solidFill>
            <a:srgbClr val="5F5F63"/>
          </a:solidFill>
          <a:ln/>
        </p:spPr>
      </p:sp>
      <p:sp>
        <p:nvSpPr>
          <p:cNvPr id="4" name="Shape 2"/>
          <p:cNvSpPr/>
          <p:nvPr/>
        </p:nvSpPr>
        <p:spPr>
          <a:xfrm>
            <a:off x="1219557" y="2001679"/>
            <a:ext cx="652224" cy="30480"/>
          </a:xfrm>
          <a:prstGeom prst="roundRect">
            <a:avLst>
              <a:gd name="adj" fmla="val 1069995"/>
            </a:avLst>
          </a:prstGeom>
          <a:solidFill>
            <a:srgbClr val="5F5F63"/>
          </a:solidFill>
          <a:ln/>
        </p:spPr>
      </p:sp>
      <p:sp>
        <p:nvSpPr>
          <p:cNvPr id="5" name="Shape 3"/>
          <p:cNvSpPr/>
          <p:nvPr/>
        </p:nvSpPr>
        <p:spPr>
          <a:xfrm>
            <a:off x="760928" y="1772364"/>
            <a:ext cx="489109" cy="489109"/>
          </a:xfrm>
          <a:prstGeom prst="roundRect">
            <a:avLst>
              <a:gd name="adj" fmla="val 66679"/>
            </a:avLst>
          </a:prstGeom>
          <a:solidFill>
            <a:srgbClr val="46464A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584" y="1835765"/>
            <a:ext cx="289798" cy="36230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092643" y="1745218"/>
            <a:ext cx="241577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AI Handling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2092643" y="2177534"/>
            <a:ext cx="11776829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Will integrate Ai to predict the news from the dataset.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1219557" y="3434001"/>
            <a:ext cx="652224" cy="30480"/>
          </a:xfrm>
          <a:prstGeom prst="roundRect">
            <a:avLst>
              <a:gd name="adj" fmla="val 1069995"/>
            </a:avLst>
          </a:prstGeom>
          <a:solidFill>
            <a:srgbClr val="5F5F63"/>
          </a:solidFill>
          <a:ln/>
        </p:spPr>
      </p:sp>
      <p:sp>
        <p:nvSpPr>
          <p:cNvPr id="10" name="Shape 7"/>
          <p:cNvSpPr/>
          <p:nvPr/>
        </p:nvSpPr>
        <p:spPr>
          <a:xfrm>
            <a:off x="760928" y="3204686"/>
            <a:ext cx="489109" cy="489109"/>
          </a:xfrm>
          <a:prstGeom prst="roundRect">
            <a:avLst>
              <a:gd name="adj" fmla="val 66679"/>
            </a:avLst>
          </a:prstGeom>
          <a:solidFill>
            <a:srgbClr val="46464A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84" y="3268087"/>
            <a:ext cx="289798" cy="36230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2092643" y="3177540"/>
            <a:ext cx="2735104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More APIs Integration</a:t>
            </a:r>
            <a:endParaRPr lang="en-US" sz="1900" dirty="0"/>
          </a:p>
        </p:txBody>
      </p:sp>
      <p:sp>
        <p:nvSpPr>
          <p:cNvPr id="13" name="Text 9"/>
          <p:cNvSpPr/>
          <p:nvPr/>
        </p:nvSpPr>
        <p:spPr>
          <a:xfrm>
            <a:off x="2092643" y="3609856"/>
            <a:ext cx="11776829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hunt for new sources will keep going on! and APIs will give more data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1219557" y="4866323"/>
            <a:ext cx="652224" cy="30480"/>
          </a:xfrm>
          <a:prstGeom prst="roundRect">
            <a:avLst>
              <a:gd name="adj" fmla="val 1069995"/>
            </a:avLst>
          </a:prstGeom>
          <a:solidFill>
            <a:srgbClr val="5F5F63"/>
          </a:solidFill>
          <a:ln/>
        </p:spPr>
      </p:sp>
      <p:sp>
        <p:nvSpPr>
          <p:cNvPr id="15" name="Shape 11"/>
          <p:cNvSpPr/>
          <p:nvPr/>
        </p:nvSpPr>
        <p:spPr>
          <a:xfrm>
            <a:off x="760928" y="4637008"/>
            <a:ext cx="489109" cy="489109"/>
          </a:xfrm>
          <a:prstGeom prst="roundRect">
            <a:avLst>
              <a:gd name="adj" fmla="val 66679"/>
            </a:avLst>
          </a:prstGeom>
          <a:solidFill>
            <a:srgbClr val="46464A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84" y="4700409"/>
            <a:ext cx="289798" cy="362307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2092643" y="4609862"/>
            <a:ext cx="341018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Custom features for OSINT</a:t>
            </a:r>
            <a:endParaRPr lang="en-US" sz="1900" dirty="0"/>
          </a:p>
        </p:txBody>
      </p:sp>
      <p:sp>
        <p:nvSpPr>
          <p:cNvPr id="18" name="Text 13"/>
          <p:cNvSpPr/>
          <p:nvPr/>
        </p:nvSpPr>
        <p:spPr>
          <a:xfrm>
            <a:off x="2092643" y="5042178"/>
            <a:ext cx="11776829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Upcoming features will focus on OSINT.</a:t>
            </a:r>
            <a:endParaRPr lang="en-US" sz="1700" dirty="0"/>
          </a:p>
        </p:txBody>
      </p:sp>
      <p:sp>
        <p:nvSpPr>
          <p:cNvPr id="19" name="Shape 14"/>
          <p:cNvSpPr/>
          <p:nvPr/>
        </p:nvSpPr>
        <p:spPr>
          <a:xfrm>
            <a:off x="1219557" y="6298644"/>
            <a:ext cx="652224" cy="30480"/>
          </a:xfrm>
          <a:prstGeom prst="roundRect">
            <a:avLst>
              <a:gd name="adj" fmla="val 1069995"/>
            </a:avLst>
          </a:prstGeom>
          <a:solidFill>
            <a:srgbClr val="5F5F63"/>
          </a:solidFill>
          <a:ln/>
        </p:spPr>
      </p:sp>
      <p:sp>
        <p:nvSpPr>
          <p:cNvPr id="20" name="Shape 15"/>
          <p:cNvSpPr/>
          <p:nvPr/>
        </p:nvSpPr>
        <p:spPr>
          <a:xfrm>
            <a:off x="760928" y="6069330"/>
            <a:ext cx="489109" cy="489109"/>
          </a:xfrm>
          <a:prstGeom prst="roundRect">
            <a:avLst>
              <a:gd name="adj" fmla="val 66679"/>
            </a:avLst>
          </a:prstGeom>
          <a:solidFill>
            <a:srgbClr val="46464A"/>
          </a:solidFill>
          <a:ln/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84" y="6132731"/>
            <a:ext cx="289798" cy="362307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2092643" y="6042184"/>
            <a:ext cx="3546158" cy="301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App will updated frequently.</a:t>
            </a:r>
            <a:endParaRPr lang="en-US" sz="1900" dirty="0"/>
          </a:p>
        </p:txBody>
      </p:sp>
      <p:sp>
        <p:nvSpPr>
          <p:cNvPr id="23" name="Text 17"/>
          <p:cNvSpPr/>
          <p:nvPr/>
        </p:nvSpPr>
        <p:spPr>
          <a:xfrm>
            <a:off x="2092643" y="6474500"/>
            <a:ext cx="11776829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app will be updated according to world events such as russia-ukraine war.</a:t>
            </a:r>
            <a:endParaRPr lang="en-US" sz="1700" dirty="0"/>
          </a:p>
        </p:txBody>
      </p:sp>
      <p:sp>
        <p:nvSpPr>
          <p:cNvPr id="24" name="Text 18"/>
          <p:cNvSpPr/>
          <p:nvPr/>
        </p:nvSpPr>
        <p:spPr>
          <a:xfrm>
            <a:off x="760928" y="7284244"/>
            <a:ext cx="13108543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256-bit end-to-end encryption is used in transit.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43263"/>
            <a:ext cx="1054548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Contribute to development of PULSE</a:t>
            </a:r>
            <a:endParaRPr lang="en-US" sz="4300" dirty="0"/>
          </a:p>
        </p:txBody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399348"/>
            <a:ext cx="12902327" cy="24688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514588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Available on Android platforms.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5818584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Thanks!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4037" y="649128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2025-03-19T07:39:17Z</dcterms:created>
  <dcterms:modified xsi:type="dcterms:W3CDTF">2025-03-19T07:39:17Z</dcterms:modified>
</cp:coreProperties>
</file>