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B7612-91CA-4500-96A0-F06296180479}" v="57" dt="2024-08-25T19:13:02.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73146" autoAdjust="0"/>
  </p:normalViewPr>
  <p:slideViewPr>
    <p:cSldViewPr>
      <p:cViewPr>
        <p:scale>
          <a:sx n="50" d="100"/>
          <a:sy n="50" d="100"/>
        </p:scale>
        <p:origin x="29" y="-250"/>
      </p:cViewPr>
      <p:guideLst>
        <p:guide orient="horz" pos="280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i k" userId="6f23c31712308f3c" providerId="LiveId" clId="{8B6B7612-91CA-4500-96A0-F06296180479}"/>
    <pc:docChg chg="undo custSel modSld">
      <pc:chgData name="Bhargavi k" userId="6f23c31712308f3c" providerId="LiveId" clId="{8B6B7612-91CA-4500-96A0-F06296180479}" dt="2024-08-25T19:13:42.349" v="937" actId="1076"/>
      <pc:docMkLst>
        <pc:docMk/>
      </pc:docMkLst>
      <pc:sldChg chg="modSp mod">
        <pc:chgData name="Bhargavi k" userId="6f23c31712308f3c" providerId="LiveId" clId="{8B6B7612-91CA-4500-96A0-F06296180479}" dt="2024-08-25T17:30:55.433" v="747" actId="2711"/>
        <pc:sldMkLst>
          <pc:docMk/>
          <pc:sldMk cId="0" sldId="256"/>
        </pc:sldMkLst>
        <pc:spChg chg="mod">
          <ac:chgData name="Bhargavi k" userId="6f23c31712308f3c" providerId="LiveId" clId="{8B6B7612-91CA-4500-96A0-F06296180479}" dt="2024-08-25T17:30:55.433" v="747" actId="2711"/>
          <ac:spMkLst>
            <pc:docMk/>
            <pc:sldMk cId="0" sldId="256"/>
            <ac:spMk id="24" creationId="{00000000-0000-0000-0000-000000000000}"/>
          </ac:spMkLst>
        </pc:spChg>
      </pc:sldChg>
      <pc:sldChg chg="modSp mod">
        <pc:chgData name="Bhargavi k" userId="6f23c31712308f3c" providerId="LiveId" clId="{8B6B7612-91CA-4500-96A0-F06296180479}" dt="2024-08-25T17:31:21.945" v="750" actId="2711"/>
        <pc:sldMkLst>
          <pc:docMk/>
          <pc:sldMk cId="0" sldId="257"/>
        </pc:sldMkLst>
        <pc:spChg chg="mod">
          <ac:chgData name="Bhargavi k" userId="6f23c31712308f3c" providerId="LiveId" clId="{8B6B7612-91CA-4500-96A0-F06296180479}" dt="2024-08-25T17:31:08.818" v="748" actId="2711"/>
          <ac:spMkLst>
            <pc:docMk/>
            <pc:sldMk cId="0" sldId="257"/>
            <ac:spMk id="3" creationId="{00000000-0000-0000-0000-000000000000}"/>
          </ac:spMkLst>
        </pc:spChg>
        <pc:spChg chg="mod">
          <ac:chgData name="Bhargavi k" userId="6f23c31712308f3c" providerId="LiveId" clId="{8B6B7612-91CA-4500-96A0-F06296180479}" dt="2024-08-25T17:31:21.945" v="750" actId="2711"/>
          <ac:spMkLst>
            <pc:docMk/>
            <pc:sldMk cId="0" sldId="257"/>
            <ac:spMk id="4" creationId="{00000000-0000-0000-0000-000000000000}"/>
          </ac:spMkLst>
        </pc:spChg>
      </pc:sldChg>
      <pc:sldChg chg="addSp delSp modSp mod">
        <pc:chgData name="Bhargavi k" userId="6f23c31712308f3c" providerId="LiveId" clId="{8B6B7612-91CA-4500-96A0-F06296180479}" dt="2024-08-25T17:31:43.515" v="752" actId="2711"/>
        <pc:sldMkLst>
          <pc:docMk/>
          <pc:sldMk cId="0" sldId="258"/>
        </pc:sldMkLst>
        <pc:spChg chg="mod">
          <ac:chgData name="Bhargavi k" userId="6f23c31712308f3c" providerId="LiveId" clId="{8B6B7612-91CA-4500-96A0-F06296180479}" dt="2024-08-25T17:31:34.325" v="751" actId="2711"/>
          <ac:spMkLst>
            <pc:docMk/>
            <pc:sldMk cId="0" sldId="258"/>
            <ac:spMk id="33" creationId="{00000000-0000-0000-0000-000000000000}"/>
          </ac:spMkLst>
        </pc:spChg>
        <pc:spChg chg="add del mod">
          <ac:chgData name="Bhargavi k" userId="6f23c31712308f3c" providerId="LiveId" clId="{8B6B7612-91CA-4500-96A0-F06296180479}" dt="2024-08-25T16:19:32.839" v="283"/>
          <ac:spMkLst>
            <pc:docMk/>
            <pc:sldMk cId="0" sldId="258"/>
            <ac:spMk id="34" creationId="{3A35E334-BB6E-45C2-3156-CBA14029F4E8}"/>
          </ac:spMkLst>
        </pc:spChg>
        <pc:spChg chg="add">
          <ac:chgData name="Bhargavi k" userId="6f23c31712308f3c" providerId="LiveId" clId="{8B6B7612-91CA-4500-96A0-F06296180479}" dt="2024-08-25T16:18:31.158" v="281"/>
          <ac:spMkLst>
            <pc:docMk/>
            <pc:sldMk cId="0" sldId="258"/>
            <ac:spMk id="35" creationId="{0B2F1EEF-96B3-188F-7505-A495AAC2913C}"/>
          </ac:spMkLst>
        </pc:spChg>
        <pc:spChg chg="add mod">
          <ac:chgData name="Bhargavi k" userId="6f23c31712308f3c" providerId="LiveId" clId="{8B6B7612-91CA-4500-96A0-F06296180479}" dt="2024-08-25T17:31:43.515" v="752" actId="2711"/>
          <ac:spMkLst>
            <pc:docMk/>
            <pc:sldMk cId="0" sldId="258"/>
            <ac:spMk id="36" creationId="{4D55B55C-FA65-A900-E4C3-910B74E5F209}"/>
          </ac:spMkLst>
        </pc:spChg>
      </pc:sldChg>
      <pc:sldChg chg="addSp delSp modSp mod">
        <pc:chgData name="Bhargavi k" userId="6f23c31712308f3c" providerId="LiveId" clId="{8B6B7612-91CA-4500-96A0-F06296180479}" dt="2024-08-25T17:32:03.107" v="754" actId="2711"/>
        <pc:sldMkLst>
          <pc:docMk/>
          <pc:sldMk cId="0" sldId="259"/>
        </pc:sldMkLst>
        <pc:spChg chg="mod">
          <ac:chgData name="Bhargavi k" userId="6f23c31712308f3c" providerId="LiveId" clId="{8B6B7612-91CA-4500-96A0-F06296180479}" dt="2024-08-25T16:43:59.261" v="690" actId="1076"/>
          <ac:spMkLst>
            <pc:docMk/>
            <pc:sldMk cId="0" sldId="259"/>
            <ac:spMk id="6" creationId="{00000000-0000-0000-0000-000000000000}"/>
          </ac:spMkLst>
        </pc:spChg>
        <pc:spChg chg="mod">
          <ac:chgData name="Bhargavi k" userId="6f23c31712308f3c" providerId="LiveId" clId="{8B6B7612-91CA-4500-96A0-F06296180479}" dt="2024-08-25T17:31:55.007" v="753" actId="2711"/>
          <ac:spMkLst>
            <pc:docMk/>
            <pc:sldMk cId="0" sldId="259"/>
            <ac:spMk id="21" creationId="{00000000-0000-0000-0000-000000000000}"/>
          </ac:spMkLst>
        </pc:spChg>
        <pc:spChg chg="add del mod">
          <ac:chgData name="Bhargavi k" userId="6f23c31712308f3c" providerId="LiveId" clId="{8B6B7612-91CA-4500-96A0-F06296180479}" dt="2024-08-25T16:32:41.584" v="403" actId="20578"/>
          <ac:spMkLst>
            <pc:docMk/>
            <pc:sldMk cId="0" sldId="259"/>
            <ac:spMk id="22" creationId="{4493759B-FE8B-11A1-50C4-AF8F5F92FB7A}"/>
          </ac:spMkLst>
        </pc:spChg>
        <pc:spChg chg="add">
          <ac:chgData name="Bhargavi k" userId="6f23c31712308f3c" providerId="LiveId" clId="{8B6B7612-91CA-4500-96A0-F06296180479}" dt="2024-08-25T16:31:20.189" v="392"/>
          <ac:spMkLst>
            <pc:docMk/>
            <pc:sldMk cId="0" sldId="259"/>
            <ac:spMk id="23" creationId="{4319D686-B474-C027-FDCC-77D73607CDB5}"/>
          </ac:spMkLst>
        </pc:spChg>
        <pc:spChg chg="add">
          <ac:chgData name="Bhargavi k" userId="6f23c31712308f3c" providerId="LiveId" clId="{8B6B7612-91CA-4500-96A0-F06296180479}" dt="2024-08-25T16:31:26.831" v="393"/>
          <ac:spMkLst>
            <pc:docMk/>
            <pc:sldMk cId="0" sldId="259"/>
            <ac:spMk id="24" creationId="{77E61A9E-7DE4-A6A4-9B16-8882372D86BA}"/>
          </ac:spMkLst>
        </pc:spChg>
        <pc:spChg chg="add mod">
          <ac:chgData name="Bhargavi k" userId="6f23c31712308f3c" providerId="LiveId" clId="{8B6B7612-91CA-4500-96A0-F06296180479}" dt="2024-08-25T16:32:41.584" v="403" actId="20578"/>
          <ac:spMkLst>
            <pc:docMk/>
            <pc:sldMk cId="0" sldId="259"/>
            <ac:spMk id="25" creationId="{78D45C5B-514B-7669-489A-27FE09ECB671}"/>
          </ac:spMkLst>
        </pc:spChg>
        <pc:spChg chg="add mod">
          <ac:chgData name="Bhargavi k" userId="6f23c31712308f3c" providerId="LiveId" clId="{8B6B7612-91CA-4500-96A0-F06296180479}" dt="2024-08-25T16:33:05.909" v="407" actId="20578"/>
          <ac:spMkLst>
            <pc:docMk/>
            <pc:sldMk cId="0" sldId="259"/>
            <ac:spMk id="26" creationId="{D1FDEF0D-FE36-14BF-9D3C-405F96963DE2}"/>
          </ac:spMkLst>
        </pc:spChg>
        <pc:spChg chg="add mod">
          <ac:chgData name="Bhargavi k" userId="6f23c31712308f3c" providerId="LiveId" clId="{8B6B7612-91CA-4500-96A0-F06296180479}" dt="2024-08-25T17:32:03.107" v="754" actId="2711"/>
          <ac:spMkLst>
            <pc:docMk/>
            <pc:sldMk cId="0" sldId="259"/>
            <ac:spMk id="27" creationId="{A29E4B2F-129E-4792-5518-ED4CEB95352A}"/>
          </ac:spMkLst>
        </pc:spChg>
        <pc:grpChg chg="mod">
          <ac:chgData name="Bhargavi k" userId="6f23c31712308f3c" providerId="LiveId" clId="{8B6B7612-91CA-4500-96A0-F06296180479}" dt="2024-08-25T16:44:22.261" v="693" actId="1076"/>
          <ac:grpSpMkLst>
            <pc:docMk/>
            <pc:sldMk cId="0" sldId="259"/>
            <ac:grpSpMk id="12" creationId="{00000000-0000-0000-0000-000000000000}"/>
          </ac:grpSpMkLst>
        </pc:grpChg>
      </pc:sldChg>
      <pc:sldChg chg="addSp delSp modSp mod">
        <pc:chgData name="Bhargavi k" userId="6f23c31712308f3c" providerId="LiveId" clId="{8B6B7612-91CA-4500-96A0-F06296180479}" dt="2024-08-25T17:32:29.895" v="757" actId="2711"/>
        <pc:sldMkLst>
          <pc:docMk/>
          <pc:sldMk cId="0" sldId="260"/>
        </pc:sldMkLst>
        <pc:spChg chg="mod">
          <ac:chgData name="Bhargavi k" userId="6f23c31712308f3c" providerId="LiveId" clId="{8B6B7612-91CA-4500-96A0-F06296180479}" dt="2024-08-25T15:46:08.387" v="94" actId="14100"/>
          <ac:spMkLst>
            <pc:docMk/>
            <pc:sldMk cId="0" sldId="260"/>
            <ac:spMk id="15" creationId="{00000000-0000-0000-0000-000000000000}"/>
          </ac:spMkLst>
        </pc:spChg>
        <pc:spChg chg="ord">
          <ac:chgData name="Bhargavi k" userId="6f23c31712308f3c" providerId="LiveId" clId="{8B6B7612-91CA-4500-96A0-F06296180479}" dt="2024-08-25T16:20:03.862" v="287" actId="166"/>
          <ac:spMkLst>
            <pc:docMk/>
            <pc:sldMk cId="0" sldId="260"/>
            <ac:spMk id="19" creationId="{00000000-0000-0000-0000-000000000000}"/>
          </ac:spMkLst>
        </pc:spChg>
        <pc:spChg chg="mod">
          <ac:chgData name="Bhargavi k" userId="6f23c31712308f3c" providerId="LiveId" clId="{8B6B7612-91CA-4500-96A0-F06296180479}" dt="2024-08-25T17:32:29.895" v="757" actId="2711"/>
          <ac:spMkLst>
            <pc:docMk/>
            <pc:sldMk cId="0" sldId="260"/>
            <ac:spMk id="31" creationId="{00000000-0000-0000-0000-000000000000}"/>
          </ac:spMkLst>
        </pc:spChg>
        <pc:spChg chg="add del mod">
          <ac:chgData name="Bhargavi k" userId="6f23c31712308f3c" providerId="LiveId" clId="{8B6B7612-91CA-4500-96A0-F06296180479}" dt="2024-08-25T15:46:26.056" v="98"/>
          <ac:spMkLst>
            <pc:docMk/>
            <pc:sldMk cId="0" sldId="260"/>
            <ac:spMk id="32" creationId="{ED132F5D-EFDF-26DB-79B1-75D0CEF1A187}"/>
          </ac:spMkLst>
        </pc:spChg>
        <pc:spChg chg="add mod">
          <ac:chgData name="Bhargavi k" userId="6f23c31712308f3c" providerId="LiveId" clId="{8B6B7612-91CA-4500-96A0-F06296180479}" dt="2024-08-25T15:50:46.693" v="187" actId="14100"/>
          <ac:spMkLst>
            <pc:docMk/>
            <pc:sldMk cId="0" sldId="260"/>
            <ac:spMk id="33" creationId="{8D6D350E-80EA-9ECB-1873-1372AE34EA4E}"/>
          </ac:spMkLst>
        </pc:spChg>
        <pc:spChg chg="add mod">
          <ac:chgData name="Bhargavi k" userId="6f23c31712308f3c" providerId="LiveId" clId="{8B6B7612-91CA-4500-96A0-F06296180479}" dt="2024-08-25T15:50:30.382" v="183" actId="14100"/>
          <ac:spMkLst>
            <pc:docMk/>
            <pc:sldMk cId="0" sldId="260"/>
            <ac:spMk id="35" creationId="{8C9724EA-D53B-2B30-CE3B-40C0155E8187}"/>
          </ac:spMkLst>
        </pc:spChg>
        <pc:spChg chg="add mod">
          <ac:chgData name="Bhargavi k" userId="6f23c31712308f3c" providerId="LiveId" clId="{8B6B7612-91CA-4500-96A0-F06296180479}" dt="2024-08-25T15:50:17.345" v="179" actId="14100"/>
          <ac:spMkLst>
            <pc:docMk/>
            <pc:sldMk cId="0" sldId="260"/>
            <ac:spMk id="37" creationId="{1FC572BD-F2E8-4993-5A4A-3D85660691FA}"/>
          </ac:spMkLst>
        </pc:spChg>
        <pc:spChg chg="add mod">
          <ac:chgData name="Bhargavi k" userId="6f23c31712308f3c" providerId="LiveId" clId="{8B6B7612-91CA-4500-96A0-F06296180479}" dt="2024-08-25T15:49:21.164" v="169" actId="255"/>
          <ac:spMkLst>
            <pc:docMk/>
            <pc:sldMk cId="0" sldId="260"/>
            <ac:spMk id="38" creationId="{57EB0045-7C4D-3C6D-87D2-1D4CD7E41CF3}"/>
          </ac:spMkLst>
        </pc:spChg>
        <pc:grpChg chg="mod">
          <ac:chgData name="Bhargavi k" userId="6f23c31712308f3c" providerId="LiveId" clId="{8B6B7612-91CA-4500-96A0-F06296180479}" dt="2024-08-25T16:20:16.349" v="290" actId="1076"/>
          <ac:grpSpMkLst>
            <pc:docMk/>
            <pc:sldMk cId="0" sldId="260"/>
            <ac:grpSpMk id="18" creationId="{00000000-0000-0000-0000-000000000000}"/>
          </ac:grpSpMkLst>
        </pc:grpChg>
        <pc:grpChg chg="ord">
          <ac:chgData name="Bhargavi k" userId="6f23c31712308f3c" providerId="LiveId" clId="{8B6B7612-91CA-4500-96A0-F06296180479}" dt="2024-08-25T16:20:09.364" v="288" actId="167"/>
          <ac:grpSpMkLst>
            <pc:docMk/>
            <pc:sldMk cId="0" sldId="260"/>
            <ac:grpSpMk id="26" creationId="{00000000-0000-0000-0000-000000000000}"/>
          </ac:grpSpMkLst>
        </pc:grpChg>
        <pc:grpChg chg="mod">
          <ac:chgData name="Bhargavi k" userId="6f23c31712308f3c" providerId="LiveId" clId="{8B6B7612-91CA-4500-96A0-F06296180479}" dt="2024-08-25T16:20:19.319" v="291" actId="1076"/>
          <ac:grpSpMkLst>
            <pc:docMk/>
            <pc:sldMk cId="0" sldId="260"/>
            <ac:grpSpMk id="28" creationId="{00000000-0000-0000-0000-000000000000}"/>
          </ac:grpSpMkLst>
        </pc:grpChg>
      </pc:sldChg>
      <pc:sldChg chg="addSp delSp modSp mod">
        <pc:chgData name="Bhargavi k" userId="6f23c31712308f3c" providerId="LiveId" clId="{8B6B7612-91CA-4500-96A0-F06296180479}" dt="2024-08-25T17:32:48.336" v="759" actId="2711"/>
        <pc:sldMkLst>
          <pc:docMk/>
          <pc:sldMk cId="0" sldId="261"/>
        </pc:sldMkLst>
        <pc:spChg chg="mod">
          <ac:chgData name="Bhargavi k" userId="6f23c31712308f3c" providerId="LiveId" clId="{8B6B7612-91CA-4500-96A0-F06296180479}" dt="2024-08-25T17:32:39.578" v="758" actId="2711"/>
          <ac:spMkLst>
            <pc:docMk/>
            <pc:sldMk cId="0" sldId="261"/>
            <ac:spMk id="33" creationId="{00000000-0000-0000-0000-000000000000}"/>
          </ac:spMkLst>
        </pc:spChg>
        <pc:spChg chg="del mod">
          <ac:chgData name="Bhargavi k" userId="6f23c31712308f3c" providerId="LiveId" clId="{8B6B7612-91CA-4500-96A0-F06296180479}" dt="2024-08-25T15:52:41.231" v="208"/>
          <ac:spMkLst>
            <pc:docMk/>
            <pc:sldMk cId="0" sldId="261"/>
            <ac:spMk id="34" creationId="{00000000-0000-0000-0000-000000000000}"/>
          </ac:spMkLst>
        </pc:spChg>
        <pc:spChg chg="mod">
          <ac:chgData name="Bhargavi k" userId="6f23c31712308f3c" providerId="LiveId" clId="{8B6B7612-91CA-4500-96A0-F06296180479}" dt="2024-08-25T15:57:33.654" v="256" actId="20577"/>
          <ac:spMkLst>
            <pc:docMk/>
            <pc:sldMk cId="0" sldId="261"/>
            <ac:spMk id="35" creationId="{00000000-0000-0000-0000-000000000000}"/>
          </ac:spMkLst>
        </pc:spChg>
        <pc:spChg chg="add">
          <ac:chgData name="Bhargavi k" userId="6f23c31712308f3c" providerId="LiveId" clId="{8B6B7612-91CA-4500-96A0-F06296180479}" dt="2024-08-25T15:52:36.447" v="206"/>
          <ac:spMkLst>
            <pc:docMk/>
            <pc:sldMk cId="0" sldId="261"/>
            <ac:spMk id="39" creationId="{236B2FE3-B1CE-4403-4894-F50B1EC54BD0}"/>
          </ac:spMkLst>
        </pc:spChg>
        <pc:spChg chg="add del mod">
          <ac:chgData name="Bhargavi k" userId="6f23c31712308f3c" providerId="LiveId" clId="{8B6B7612-91CA-4500-96A0-F06296180479}" dt="2024-08-25T16:07:46.715" v="278"/>
          <ac:spMkLst>
            <pc:docMk/>
            <pc:sldMk cId="0" sldId="261"/>
            <ac:spMk id="40" creationId="{0CEF73D3-91F4-5F32-9C2A-021D8E51EC88}"/>
          </ac:spMkLst>
        </pc:spChg>
        <pc:spChg chg="mod">
          <ac:chgData name="Bhargavi k" userId="6f23c31712308f3c" providerId="LiveId" clId="{8B6B7612-91CA-4500-96A0-F06296180479}" dt="2024-08-25T15:56:41.551" v="252"/>
          <ac:spMkLst>
            <pc:docMk/>
            <pc:sldMk cId="0" sldId="261"/>
            <ac:spMk id="44" creationId="{00EF1224-36BA-91E0-FB84-58AA39D9894D}"/>
          </ac:spMkLst>
        </pc:spChg>
        <pc:spChg chg="add mod">
          <ac:chgData name="Bhargavi k" userId="6f23c31712308f3c" providerId="LiveId" clId="{8B6B7612-91CA-4500-96A0-F06296180479}" dt="2024-08-25T15:57:24.196" v="253"/>
          <ac:spMkLst>
            <pc:docMk/>
            <pc:sldMk cId="0" sldId="261"/>
            <ac:spMk id="45" creationId="{316A250F-CF22-3EF2-385C-CBD566C0D1D2}"/>
          </ac:spMkLst>
        </pc:spChg>
        <pc:spChg chg="add mod">
          <ac:chgData name="Bhargavi k" userId="6f23c31712308f3c" providerId="LiveId" clId="{8B6B7612-91CA-4500-96A0-F06296180479}" dt="2024-08-25T17:32:48.336" v="759" actId="2711"/>
          <ac:spMkLst>
            <pc:docMk/>
            <pc:sldMk cId="0" sldId="261"/>
            <ac:spMk id="46" creationId="{FCE20D32-9C5E-0407-7856-E9AA99DC0067}"/>
          </ac:spMkLst>
        </pc:spChg>
        <pc:spChg chg="add mod">
          <ac:chgData name="Bhargavi k" userId="6f23c31712308f3c" providerId="LiveId" clId="{8B6B7612-91CA-4500-96A0-F06296180479}" dt="2024-08-25T16:37:21.800" v="619" actId="1076"/>
          <ac:spMkLst>
            <pc:docMk/>
            <pc:sldMk cId="0" sldId="261"/>
            <ac:spMk id="47" creationId="{70473543-420D-169E-1F8E-2D4CFC5F688D}"/>
          </ac:spMkLst>
        </pc:spChg>
        <pc:spChg chg="add mod">
          <ac:chgData name="Bhargavi k" userId="6f23c31712308f3c" providerId="LiveId" clId="{8B6B7612-91CA-4500-96A0-F06296180479}" dt="2024-08-25T16:37:38.835" v="621"/>
          <ac:spMkLst>
            <pc:docMk/>
            <pc:sldMk cId="0" sldId="261"/>
            <ac:spMk id="48" creationId="{0F103E81-034B-2887-FD26-2C4EF8C3B2E4}"/>
          </ac:spMkLst>
        </pc:spChg>
        <pc:spChg chg="add mod">
          <ac:chgData name="Bhargavi k" userId="6f23c31712308f3c" providerId="LiveId" clId="{8B6B7612-91CA-4500-96A0-F06296180479}" dt="2024-08-25T16:37:54.858" v="633" actId="20577"/>
          <ac:spMkLst>
            <pc:docMk/>
            <pc:sldMk cId="0" sldId="261"/>
            <ac:spMk id="49" creationId="{A325188A-2C57-2B30-87E6-B042532A95CB}"/>
          </ac:spMkLst>
        </pc:spChg>
        <pc:spChg chg="add mod">
          <ac:chgData name="Bhargavi k" userId="6f23c31712308f3c" providerId="LiveId" clId="{8B6B7612-91CA-4500-96A0-F06296180479}" dt="2024-08-25T16:38:13.496" v="635" actId="14100"/>
          <ac:spMkLst>
            <pc:docMk/>
            <pc:sldMk cId="0" sldId="261"/>
            <ac:spMk id="50" creationId="{D05A7493-85C7-C02C-694C-250E0FA8971F}"/>
          </ac:spMkLst>
        </pc:spChg>
        <pc:spChg chg="add mod">
          <ac:chgData name="Bhargavi k" userId="6f23c31712308f3c" providerId="LiveId" clId="{8B6B7612-91CA-4500-96A0-F06296180479}" dt="2024-08-25T16:38:25.691" v="636"/>
          <ac:spMkLst>
            <pc:docMk/>
            <pc:sldMk cId="0" sldId="261"/>
            <ac:spMk id="51" creationId="{D82DD34C-DF0C-2903-1966-A7818E99C285}"/>
          </ac:spMkLst>
        </pc:spChg>
        <pc:grpChg chg="add mod">
          <ac:chgData name="Bhargavi k" userId="6f23c31712308f3c" providerId="LiveId" clId="{8B6B7612-91CA-4500-96A0-F06296180479}" dt="2024-08-25T15:56:41.551" v="252"/>
          <ac:grpSpMkLst>
            <pc:docMk/>
            <pc:sldMk cId="0" sldId="261"/>
            <ac:grpSpMk id="41" creationId="{6FE7537B-1A1B-6A7D-D2B0-79B84F184423}"/>
          </ac:grpSpMkLst>
        </pc:grpChg>
        <pc:grpChg chg="mod">
          <ac:chgData name="Bhargavi k" userId="6f23c31712308f3c" providerId="LiveId" clId="{8B6B7612-91CA-4500-96A0-F06296180479}" dt="2024-08-25T15:56:41.551" v="252"/>
          <ac:grpSpMkLst>
            <pc:docMk/>
            <pc:sldMk cId="0" sldId="261"/>
            <ac:grpSpMk id="42" creationId="{07F1FAEE-6387-F2E3-7552-A3FB8E7BDB57}"/>
          </ac:grpSpMkLst>
        </pc:grpChg>
        <pc:picChg chg="mod">
          <ac:chgData name="Bhargavi k" userId="6f23c31712308f3c" providerId="LiveId" clId="{8B6B7612-91CA-4500-96A0-F06296180479}" dt="2024-08-25T15:56:41.551" v="252"/>
          <ac:picMkLst>
            <pc:docMk/>
            <pc:sldMk cId="0" sldId="261"/>
            <ac:picMk id="43" creationId="{4DBD6A39-0658-50F6-5EB6-D3A1757BAF57}"/>
          </ac:picMkLst>
        </pc:picChg>
      </pc:sldChg>
      <pc:sldChg chg="addSp delSp modSp mod">
        <pc:chgData name="Bhargavi k" userId="6f23c31712308f3c" providerId="LiveId" clId="{8B6B7612-91CA-4500-96A0-F06296180479}" dt="2024-08-25T19:13:42.349" v="937" actId="1076"/>
        <pc:sldMkLst>
          <pc:docMk/>
          <pc:sldMk cId="0" sldId="262"/>
        </pc:sldMkLst>
        <pc:spChg chg="mod">
          <ac:chgData name="Bhargavi k" userId="6f23c31712308f3c" providerId="LiveId" clId="{8B6B7612-91CA-4500-96A0-F06296180479}" dt="2024-08-25T17:32:56.132" v="760" actId="2711"/>
          <ac:spMkLst>
            <pc:docMk/>
            <pc:sldMk cId="0" sldId="262"/>
            <ac:spMk id="3" creationId="{00000000-0000-0000-0000-000000000000}"/>
          </ac:spMkLst>
        </pc:spChg>
        <pc:spChg chg="add mod">
          <ac:chgData name="Bhargavi k" userId="6f23c31712308f3c" providerId="LiveId" clId="{8B6B7612-91CA-4500-96A0-F06296180479}" dt="2024-08-25T19:03:43.158" v="799"/>
          <ac:spMkLst>
            <pc:docMk/>
            <pc:sldMk cId="0" sldId="262"/>
            <ac:spMk id="14" creationId="{18513A1F-4C30-0B2D-5346-0EFD8CE54C01}"/>
          </ac:spMkLst>
        </pc:spChg>
        <pc:spChg chg="add mod">
          <ac:chgData name="Bhargavi k" userId="6f23c31712308f3c" providerId="LiveId" clId="{8B6B7612-91CA-4500-96A0-F06296180479}" dt="2024-08-25T19:02:49.488" v="791" actId="1076"/>
          <ac:spMkLst>
            <pc:docMk/>
            <pc:sldMk cId="0" sldId="262"/>
            <ac:spMk id="16" creationId="{4F71D766-34F9-B59D-E9C8-546CF2F6B68F}"/>
          </ac:spMkLst>
        </pc:spChg>
        <pc:spChg chg="add mod">
          <ac:chgData name="Bhargavi k" userId="6f23c31712308f3c" providerId="LiveId" clId="{8B6B7612-91CA-4500-96A0-F06296180479}" dt="2024-08-25T19:03:30.561" v="797" actId="1076"/>
          <ac:spMkLst>
            <pc:docMk/>
            <pc:sldMk cId="0" sldId="262"/>
            <ac:spMk id="18" creationId="{0DDD573A-1545-CD2E-BFB2-E5EE052859C8}"/>
          </ac:spMkLst>
        </pc:spChg>
        <pc:spChg chg="add mod">
          <ac:chgData name="Bhargavi k" userId="6f23c31712308f3c" providerId="LiveId" clId="{8B6B7612-91CA-4500-96A0-F06296180479}" dt="2024-08-25T19:03:57.052" v="802" actId="1076"/>
          <ac:spMkLst>
            <pc:docMk/>
            <pc:sldMk cId="0" sldId="262"/>
            <ac:spMk id="20" creationId="{B5714FDB-C825-4A9D-686F-EB2025F45F37}"/>
          </ac:spMkLst>
        </pc:spChg>
        <pc:spChg chg="add mod">
          <ac:chgData name="Bhargavi k" userId="6f23c31712308f3c" providerId="LiveId" clId="{8B6B7612-91CA-4500-96A0-F06296180479}" dt="2024-08-25T19:13:42.349" v="937" actId="1076"/>
          <ac:spMkLst>
            <pc:docMk/>
            <pc:sldMk cId="0" sldId="262"/>
            <ac:spMk id="21" creationId="{F4902807-B333-E0FC-FDC5-C2B1C36528E7}"/>
          </ac:spMkLst>
        </pc:spChg>
        <pc:spChg chg="add del mod">
          <ac:chgData name="Bhargavi k" userId="6f23c31712308f3c" providerId="LiveId" clId="{8B6B7612-91CA-4500-96A0-F06296180479}" dt="2024-08-25T19:12:12.786" v="877"/>
          <ac:spMkLst>
            <pc:docMk/>
            <pc:sldMk cId="0" sldId="262"/>
            <ac:spMk id="22" creationId="{77012FEE-F981-BE92-93D8-915A0FB4B387}"/>
          </ac:spMkLst>
        </pc:spChg>
        <pc:spChg chg="add del mod">
          <ac:chgData name="Bhargavi k" userId="6f23c31712308f3c" providerId="LiveId" clId="{8B6B7612-91CA-4500-96A0-F06296180479}" dt="2024-08-25T19:12:18.746" v="880"/>
          <ac:spMkLst>
            <pc:docMk/>
            <pc:sldMk cId="0" sldId="262"/>
            <ac:spMk id="23" creationId="{B7EC4FC1-FA61-5DEA-DD1E-28740FC3F780}"/>
          </ac:spMkLst>
        </pc:spChg>
        <pc:spChg chg="add mod">
          <ac:chgData name="Bhargavi k" userId="6f23c31712308f3c" providerId="LiveId" clId="{8B6B7612-91CA-4500-96A0-F06296180479}" dt="2024-08-25T19:13:34.311" v="936" actId="1076"/>
          <ac:spMkLst>
            <pc:docMk/>
            <pc:sldMk cId="0" sldId="262"/>
            <ac:spMk id="24" creationId="{0022E86C-743C-2FFD-C414-D7528A2C778C}"/>
          </ac:spMkLst>
        </pc:spChg>
        <pc:spChg chg="add mod">
          <ac:chgData name="Bhargavi k" userId="6f23c31712308f3c" providerId="LiveId" clId="{8B6B7612-91CA-4500-96A0-F06296180479}" dt="2024-08-25T19:13:12.551" v="931" actId="1076"/>
          <ac:spMkLst>
            <pc:docMk/>
            <pc:sldMk cId="0" sldId="262"/>
            <ac:spMk id="25" creationId="{2DBA2118-D716-1929-0894-98D49FA821D1}"/>
          </ac:spMkLst>
        </pc:spChg>
        <pc:picChg chg="mod">
          <ac:chgData name="Bhargavi k" userId="6f23c31712308f3c" providerId="LiveId" clId="{8B6B7612-91CA-4500-96A0-F06296180479}" dt="2024-08-25T16:20:30.321" v="292" actId="1076"/>
          <ac:picMkLst>
            <pc:docMk/>
            <pc:sldMk cId="0" sldId="262"/>
            <ac:picMk id="2" creationId="{00000000-0000-0000-0000-000000000000}"/>
          </ac:picMkLst>
        </pc:picChg>
      </pc:sldChg>
      <pc:sldChg chg="addSp delSp modSp mod">
        <pc:chgData name="Bhargavi k" userId="6f23c31712308f3c" providerId="LiveId" clId="{8B6B7612-91CA-4500-96A0-F06296180479}" dt="2024-08-25T19:08:42.606" v="806" actId="1076"/>
        <pc:sldMkLst>
          <pc:docMk/>
          <pc:sldMk cId="0" sldId="263"/>
        </pc:sldMkLst>
        <pc:graphicFrameChg chg="add del mod">
          <ac:chgData name="Bhargavi k" userId="6f23c31712308f3c" providerId="LiveId" clId="{8B6B7612-91CA-4500-96A0-F06296180479}" dt="2024-08-25T19:08:28.132" v="803" actId="478"/>
          <ac:graphicFrameMkLst>
            <pc:docMk/>
            <pc:sldMk cId="0" sldId="263"/>
            <ac:graphicFrameMk id="27" creationId="{7316241D-9B71-1E26-C73D-89FCC87245C3}"/>
          </ac:graphicFrameMkLst>
        </pc:graphicFrameChg>
        <pc:picChg chg="add mod">
          <ac:chgData name="Bhargavi k" userId="6f23c31712308f3c" providerId="LiveId" clId="{8B6B7612-91CA-4500-96A0-F06296180479}" dt="2024-08-25T19:08:42.606" v="806" actId="1076"/>
          <ac:picMkLst>
            <pc:docMk/>
            <pc:sldMk cId="0" sldId="263"/>
            <ac:picMk id="29" creationId="{43CB31FC-F04D-B07A-BEEE-EAA6171BA2F3}"/>
          </ac:picMkLst>
        </pc:picChg>
      </pc:sldChg>
      <pc:sldChg chg="addSp delSp modSp mod">
        <pc:chgData name="Bhargavi k" userId="6f23c31712308f3c" providerId="LiveId" clId="{8B6B7612-91CA-4500-96A0-F06296180479}" dt="2024-08-25T17:33:07.861" v="761" actId="2711"/>
        <pc:sldMkLst>
          <pc:docMk/>
          <pc:sldMk cId="0" sldId="265"/>
        </pc:sldMkLst>
        <pc:spChg chg="mod">
          <ac:chgData name="Bhargavi k" userId="6f23c31712308f3c" providerId="LiveId" clId="{8B6B7612-91CA-4500-96A0-F06296180479}" dt="2024-08-25T17:33:07.861" v="761" actId="2711"/>
          <ac:spMkLst>
            <pc:docMk/>
            <pc:sldMk cId="0" sldId="265"/>
            <ac:spMk id="6" creationId="{00000000-0000-0000-0000-000000000000}"/>
          </ac:spMkLst>
        </pc:spChg>
        <pc:spChg chg="add del mod">
          <ac:chgData name="Bhargavi k" userId="6f23c31712308f3c" providerId="LiveId" clId="{8B6B7612-91CA-4500-96A0-F06296180479}" dt="2024-08-25T17:18:43.057" v="712"/>
          <ac:spMkLst>
            <pc:docMk/>
            <pc:sldMk cId="0" sldId="265"/>
            <ac:spMk id="18" creationId="{051457C9-BA98-56D4-C5DD-7B8D6A612507}"/>
          </ac:spMkLst>
        </pc:spChg>
        <pc:spChg chg="add mod">
          <ac:chgData name="Bhargavi k" userId="6f23c31712308f3c" providerId="LiveId" clId="{8B6B7612-91CA-4500-96A0-F06296180479}" dt="2024-08-25T17:23:56.796" v="736" actId="2711"/>
          <ac:spMkLst>
            <pc:docMk/>
            <pc:sldMk cId="0" sldId="265"/>
            <ac:spMk id="26" creationId="{7192BB06-3FB1-F7F0-A92C-E57BCAB4681C}"/>
          </ac:spMkLst>
        </pc:spChg>
      </pc:sldChg>
      <pc:sldChg chg="delSp modSp mod">
        <pc:chgData name="Bhargavi k" userId="6f23c31712308f3c" providerId="LiveId" clId="{8B6B7612-91CA-4500-96A0-F06296180479}" dt="2024-08-25T17:33:15.586" v="762" actId="2711"/>
        <pc:sldMkLst>
          <pc:docMk/>
          <pc:sldMk cId="0" sldId="266"/>
        </pc:sldMkLst>
        <pc:spChg chg="del mod">
          <ac:chgData name="Bhargavi k" userId="6f23c31712308f3c" providerId="LiveId" clId="{8B6B7612-91CA-4500-96A0-F06296180479}" dt="2024-08-25T17:30:30.987" v="746" actId="478"/>
          <ac:spMkLst>
            <pc:docMk/>
            <pc:sldMk cId="0" sldId="266"/>
            <ac:spMk id="2" creationId="{00000000-0000-0000-0000-000000000000}"/>
          </ac:spMkLst>
        </pc:spChg>
        <pc:spChg chg="mod">
          <ac:chgData name="Bhargavi k" userId="6f23c31712308f3c" providerId="LiveId" clId="{8B6B7612-91CA-4500-96A0-F06296180479}" dt="2024-08-25T17:33:15.586" v="762" actId="2711"/>
          <ac:spMkLst>
            <pc:docMk/>
            <pc:sldMk cId="0" sldId="266"/>
            <ac:spMk id="7" creationId="{00000000-0000-0000-0000-000000000000}"/>
          </ac:spMkLst>
        </pc:spChg>
      </pc:sldChg>
      <pc:sldChg chg="addSp delSp modSp mod">
        <pc:chgData name="Bhargavi k" userId="6f23c31712308f3c" providerId="LiveId" clId="{8B6B7612-91CA-4500-96A0-F06296180479}" dt="2024-08-25T19:09:30.241" v="809" actId="1076"/>
        <pc:sldMkLst>
          <pc:docMk/>
          <pc:sldMk cId="2453851658" sldId="267"/>
        </pc:sldMkLst>
        <pc:picChg chg="add mod">
          <ac:chgData name="Bhargavi k" userId="6f23c31712308f3c" providerId="LiveId" clId="{8B6B7612-91CA-4500-96A0-F06296180479}" dt="2024-08-25T17:27:59.316" v="741" actId="1076"/>
          <ac:picMkLst>
            <pc:docMk/>
            <pc:sldMk cId="2453851658" sldId="267"/>
            <ac:picMk id="28" creationId="{B4451858-C3ED-CDD7-A657-BB9251677783}"/>
          </ac:picMkLst>
        </pc:picChg>
        <pc:picChg chg="add mod">
          <ac:chgData name="Bhargavi k" userId="6f23c31712308f3c" providerId="LiveId" clId="{8B6B7612-91CA-4500-96A0-F06296180479}" dt="2024-08-25T19:09:30.241" v="809" actId="1076"/>
          <ac:picMkLst>
            <pc:docMk/>
            <pc:sldMk cId="2453851658" sldId="267"/>
            <ac:picMk id="29" creationId="{383B5387-FEBB-D2AD-701C-6AF383FC806F}"/>
          </ac:picMkLst>
        </pc:picChg>
        <pc:picChg chg="add del mod">
          <ac:chgData name="Bhargavi k" userId="6f23c31712308f3c" providerId="LiveId" clId="{8B6B7612-91CA-4500-96A0-F06296180479}" dt="2024-08-25T19:09:05.722" v="807" actId="478"/>
          <ac:picMkLst>
            <pc:docMk/>
            <pc:sldMk cId="2453851658" sldId="267"/>
            <ac:picMk id="30" creationId="{78B315F5-BD39-98F7-CB4F-C1731DFF0E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5612425" cy="2761910"/>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Task 3 </a:t>
            </a:r>
          </a:p>
          <a:p>
            <a:pPr algn="ctr">
              <a:lnSpc>
                <a:spcPts val="11059"/>
              </a:lnSpc>
            </a:pPr>
            <a:r>
              <a:rPr lang="en-US" sz="8000" spc="-105" dirty="0">
                <a:solidFill>
                  <a:srgbClr val="FFFFFF"/>
                </a:solidFill>
                <a:latin typeface="Times New Roman" panose="02020603050405020304" pitchFamily="18" charset="0"/>
                <a:cs typeface="Times New Roman" panose="02020603050405020304" pitchFamily="18" charset="0"/>
              </a:rPr>
              <a:t>Data 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7192BB06-3FB1-F7F0-A92C-E57BCAB4681C}"/>
              </a:ext>
            </a:extLst>
          </p:cNvPr>
          <p:cNvSpPr txBox="1"/>
          <p:nvPr/>
        </p:nvSpPr>
        <p:spPr>
          <a:xfrm>
            <a:off x="11285185" y="3038108"/>
            <a:ext cx="6270762" cy="545085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analysis reveals that the top 5 content categories are driving the most engagement, suggesting that focusing on these areas could significantly boost overall performance. With a wide variety of unique categories in the dataset, it might be beneficial to streamline and concentrate on the ones that consistently perform well. The most popular category, in particular, shows high engagement, indicating that similar content should be prioritized. Additionally, identifying the month with the most posts highlights a peak in audience activity, which can be leveraged for future content planning. Overall, a content strategy that emphasizes high-performing categories during peak periods will likely yield the best results, while less impactful categories could be reduced or refocused.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
        <p:nvSpPr>
          <p:cNvPr id="36" name="TextBox 35">
            <a:extLst>
              <a:ext uri="{FF2B5EF4-FFF2-40B4-BE49-F238E27FC236}">
                <a16:creationId xmlns:a16="http://schemas.microsoft.com/office/drawing/2014/main" id="{4D55B55C-FA65-A900-E4C3-910B74E5F209}"/>
              </a:ext>
            </a:extLst>
          </p:cNvPr>
          <p:cNvSpPr txBox="1"/>
          <p:nvPr/>
        </p:nvSpPr>
        <p:spPr>
          <a:xfrm>
            <a:off x="9105900" y="2754747"/>
            <a:ext cx="6453905"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Client Objectives: Social Buzz, a rapidly growing tech unicorn, needs to scale efficiently to match its global ambitions.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 of Work: Accenture embarked on a 3-month Proof of Concept (POC) focused on three key tasks to support Social Buzz's expansion.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Big Data Audit: Conducted a thorough audit of Social Buzz's big data practices to ensure scalability and efficiency.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IPO Recommendations: Provided strategic recommendations to prepare Social Buzz for a successful Initial Public Offering (IPO).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Analysis: Analyzed data to identify the top 5 most popular content categories, critical for content strategy optimization.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76317"/>
            <a:ext cx="9964482" cy="10287000"/>
          </a:xfrm>
          <a:prstGeom prst="rect">
            <a:avLst/>
          </a:prstGeom>
          <a:solidFill>
            <a:srgbClr val="A100FF"/>
          </a:solidFill>
          <a:ln>
            <a:solidFill>
              <a:srgbClr val="A100FF"/>
            </a:solidFill>
          </a:ln>
        </p:spPr>
        <p:txBody>
          <a:bodyPr/>
          <a:lstStyle/>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a:p>
            <a:pPr lvl="0" eaLnBrk="0" fontAlgn="base" hangingPunct="0">
              <a:spcBef>
                <a:spcPct val="0"/>
              </a:spcBef>
              <a:spcAft>
                <a:spcPct val="0"/>
              </a:spcAft>
              <a:buFontTx/>
              <a:buChar char="•"/>
            </a:pPr>
            <a:endParaRPr lang="en-US" altLang="en-US" b="1" dirty="0">
              <a:latin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77292" y="888475"/>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357131" y="1656334"/>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
        <p:nvSpPr>
          <p:cNvPr id="26" name="Rectangle 4">
            <a:extLst>
              <a:ext uri="{FF2B5EF4-FFF2-40B4-BE49-F238E27FC236}">
                <a16:creationId xmlns:a16="http://schemas.microsoft.com/office/drawing/2014/main" id="{D1FDEF0D-FE36-14BF-9D3C-405F96963DE2}"/>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7" name="TextBox 26">
            <a:extLst>
              <a:ext uri="{FF2B5EF4-FFF2-40B4-BE49-F238E27FC236}">
                <a16:creationId xmlns:a16="http://schemas.microsoft.com/office/drawing/2014/main" id="{A29E4B2F-129E-4792-5518-ED4CEB95352A}"/>
              </a:ext>
            </a:extLst>
          </p:cNvPr>
          <p:cNvSpPr txBox="1"/>
          <p:nvPr/>
        </p:nvSpPr>
        <p:spPr>
          <a:xfrm>
            <a:off x="2253799" y="4524547"/>
            <a:ext cx="7373255" cy="3939540"/>
          </a:xfrm>
          <a:prstGeom prst="rect">
            <a:avLst/>
          </a:prstGeom>
          <a:noFill/>
        </p:spPr>
        <p:txBody>
          <a:bodyPr wrap="square" rtlCol="0">
            <a:spAutoFit/>
          </a:bodyPr>
          <a:lstStyle/>
          <a:p>
            <a:pPr lvl="0" eaLnBrk="0" fontAlgn="base" hangingPunct="0">
              <a:spcBef>
                <a:spcPct val="0"/>
              </a:spcBef>
              <a:spcAft>
                <a:spcPct val="0"/>
              </a:spcAft>
            </a:pPr>
            <a:r>
              <a:rPr lang="en-IN" altLang="en-US" sz="5400" b="1" dirty="0">
                <a:latin typeface="Times New Roman" panose="02020603050405020304" pitchFamily="18" charset="0"/>
                <a:cs typeface="Times New Roman" panose="02020603050405020304" pitchFamily="18" charset="0"/>
              </a:rPr>
              <a:t>Large data to process </a:t>
            </a:r>
          </a:p>
          <a:p>
            <a:pPr lvl="0" eaLnBrk="0" fontAlgn="base" hangingPunct="0">
              <a:spcBef>
                <a:spcPct val="0"/>
              </a:spcBef>
              <a:spcAft>
                <a:spcPct val="0"/>
              </a:spcAft>
            </a:pP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Social Buzz's vast and complex data posed challenges in quality, integration, and performance. Efficient techniques were crucial to process, merge, and analyze the data, ensuring reliable insights, like identifying the top 5 content categories.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dirty="0"/>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540986" y="6973571"/>
            <a:ext cx="2174041" cy="2165548"/>
            <a:chOff x="0" y="0"/>
            <a:chExt cx="6502400" cy="6477000"/>
          </a:xfrm>
        </p:grpSpPr>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8" name="Group 28"/>
          <p:cNvGrpSpPr>
            <a:grpSpLocks noChangeAspect="1"/>
          </p:cNvGrpSpPr>
          <p:nvPr/>
        </p:nvGrpSpPr>
        <p:grpSpPr>
          <a:xfrm>
            <a:off x="11535255" y="1075385"/>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3" name="Rectangle 1">
            <a:extLst>
              <a:ext uri="{FF2B5EF4-FFF2-40B4-BE49-F238E27FC236}">
                <a16:creationId xmlns:a16="http://schemas.microsoft.com/office/drawing/2014/main" id="{8D6D350E-80EA-9ECB-1873-1372AE34EA4E}"/>
              </a:ext>
            </a:extLst>
          </p:cNvPr>
          <p:cNvSpPr>
            <a:spLocks noChangeArrowheads="1"/>
          </p:cNvSpPr>
          <p:nvPr/>
        </p:nvSpPr>
        <p:spPr bwMode="auto">
          <a:xfrm>
            <a:off x="13642531" y="1702354"/>
            <a:ext cx="413874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Andrew Fleming (Chief Technical Architect): Technical oversight and architecture.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8C9724EA-D53B-2B30-CE3B-40C0155E8187}"/>
              </a:ext>
            </a:extLst>
          </p:cNvPr>
          <p:cNvSpPr txBox="1"/>
          <p:nvPr/>
        </p:nvSpPr>
        <p:spPr>
          <a:xfrm>
            <a:off x="13642531" y="4717029"/>
            <a:ext cx="4416869" cy="707886"/>
          </a:xfrm>
          <a:prstGeom prst="rect">
            <a:avLst/>
          </a:prstGeom>
          <a:noFill/>
        </p:spPr>
        <p:txBody>
          <a:bodyPr wrap="square">
            <a:spAutoFit/>
          </a:bodyPr>
          <a:lstStyle/>
          <a:p>
            <a:pPr marL="457200" marR="0" lvl="1"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Marcus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Rompton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(Senior Principal): Strategic direction and alignment</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37" name="TextBox 36">
            <a:extLst>
              <a:ext uri="{FF2B5EF4-FFF2-40B4-BE49-F238E27FC236}">
                <a16:creationId xmlns:a16="http://schemas.microsoft.com/office/drawing/2014/main" id="{1FC572BD-F2E8-4993-5A4A-3D85660691FA}"/>
              </a:ext>
            </a:extLst>
          </p:cNvPr>
          <p:cNvSpPr txBox="1"/>
          <p:nvPr/>
        </p:nvSpPr>
        <p:spPr>
          <a:xfrm>
            <a:off x="13642531" y="7569400"/>
            <a:ext cx="4138746" cy="707886"/>
          </a:xfrm>
          <a:prstGeom prst="rect">
            <a:avLst/>
          </a:prstGeom>
          <a:noFill/>
        </p:spPr>
        <p:txBody>
          <a:bodyPr wrap="square">
            <a:spAutoFit/>
          </a:bodyPr>
          <a:lstStyle/>
          <a:p>
            <a:pPr marL="457200" marR="0" lvl="1"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Bhargavi K(Data Analyst Intern)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analysis and interpretation.</a:t>
            </a:r>
          </a:p>
        </p:txBody>
      </p:sp>
      <p:sp>
        <p:nvSpPr>
          <p:cNvPr id="38" name="TextBox 37">
            <a:extLst>
              <a:ext uri="{FF2B5EF4-FFF2-40B4-BE49-F238E27FC236}">
                <a16:creationId xmlns:a16="http://schemas.microsoft.com/office/drawing/2014/main" id="{57EB0045-7C4D-3C6D-87D2-1D4CD7E41CF3}"/>
              </a:ext>
            </a:extLst>
          </p:cNvPr>
          <p:cNvSpPr txBox="1"/>
          <p:nvPr/>
        </p:nvSpPr>
        <p:spPr>
          <a:xfrm>
            <a:off x="2670508" y="6107492"/>
            <a:ext cx="5612273"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Our team’s expertise is crucial in navigating the complexities of the analysis and ensuring our findings are robust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5" name="TextBox 35"/>
          <p:cNvSpPr txBox="1"/>
          <p:nvPr/>
        </p:nvSpPr>
        <p:spPr>
          <a:xfrm>
            <a:off x="2657478" y="1423044"/>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5" name="TextBox 35">
            <a:extLst>
              <a:ext uri="{FF2B5EF4-FFF2-40B4-BE49-F238E27FC236}">
                <a16:creationId xmlns:a16="http://schemas.microsoft.com/office/drawing/2014/main" id="{316A250F-CF22-3EF2-385C-CBD566C0D1D2}"/>
              </a:ext>
            </a:extLst>
          </p:cNvPr>
          <p:cNvSpPr txBox="1"/>
          <p:nvPr/>
        </p:nvSpPr>
        <p:spPr>
          <a:xfrm>
            <a:off x="4687046" y="31364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46" name="TextBox 45">
            <a:extLst>
              <a:ext uri="{FF2B5EF4-FFF2-40B4-BE49-F238E27FC236}">
                <a16:creationId xmlns:a16="http://schemas.microsoft.com/office/drawing/2014/main" id="{FCE20D32-9C5E-0407-7856-E9AA99DC0067}"/>
              </a:ext>
            </a:extLst>
          </p:cNvPr>
          <p:cNvSpPr txBox="1"/>
          <p:nvPr/>
        </p:nvSpPr>
        <p:spPr>
          <a:xfrm>
            <a:off x="12239465" y="2561083"/>
            <a:ext cx="5807907" cy="4801314"/>
          </a:xfrm>
          <a:prstGeom prst="rect">
            <a:avLst/>
          </a:prstGeom>
          <a:noFill/>
        </p:spPr>
        <p:txBody>
          <a:bodyPr wrap="square" rtlCol="0">
            <a:spAutoFit/>
          </a:bodyPr>
          <a:lstStyle/>
          <a:p>
            <a:pPr lvl="0" algn="just" eaLnBrk="0" fontAlgn="base" hangingPunct="0">
              <a:spcBef>
                <a:spcPct val="0"/>
              </a:spcBef>
              <a:spcAft>
                <a:spcPct val="0"/>
              </a:spcAft>
              <a:buFontTx/>
              <a:buChar char="•"/>
            </a:pPr>
            <a:endParaRPr lang="en-US" altLang="en-US"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Analysis of Dataset:</a:t>
            </a:r>
            <a:r>
              <a:rPr lang="en-US" altLang="en-US" dirty="0">
                <a:latin typeface="Times New Roman" panose="02020603050405020304" pitchFamily="18" charset="0"/>
                <a:cs typeface="Times New Roman" panose="02020603050405020304" pitchFamily="18" charset="0"/>
              </a:rPr>
              <a:t> We identified that Social Buzz needed a thorough analysis of their existing datasets to extract meaningful insights for growth.</a:t>
            </a:r>
          </a:p>
          <a:p>
            <a:pPr lvl="0" algn="just"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Clean Data:</a:t>
            </a:r>
            <a:r>
              <a:rPr lang="en-US" altLang="en-US" dirty="0">
                <a:latin typeface="Times New Roman" panose="02020603050405020304" pitchFamily="18" charset="0"/>
                <a:cs typeface="Times New Roman" panose="02020603050405020304" pitchFamily="18" charset="0"/>
              </a:rPr>
              <a:t> The data was inconsistent and required cleaning to remove inaccuracies and ensure reliability.</a:t>
            </a:r>
          </a:p>
          <a:p>
            <a:pPr lvl="0" algn="just"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Merging of Data:</a:t>
            </a:r>
            <a:r>
              <a:rPr lang="en-US" altLang="en-US" dirty="0">
                <a:latin typeface="Times New Roman" panose="02020603050405020304" pitchFamily="18" charset="0"/>
                <a:cs typeface="Times New Roman" panose="02020603050405020304" pitchFamily="18" charset="0"/>
              </a:rPr>
              <a:t> Data from multiple sources had to be merged, creating a unified dataset to provide a comprehensive view of content performance.</a:t>
            </a:r>
          </a:p>
          <a:p>
            <a:pPr lvl="0" algn="just"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Top 5 Categories of Content Analysis:</a:t>
            </a:r>
            <a:r>
              <a:rPr lang="en-US" altLang="en-US" dirty="0">
                <a:latin typeface="Times New Roman" panose="02020603050405020304" pitchFamily="18" charset="0"/>
                <a:cs typeface="Times New Roman" panose="02020603050405020304" pitchFamily="18" charset="0"/>
              </a:rPr>
              <a:t> The primary challenge was to analyze this unified dataset to identify Social Buzz's top 5 most popular content categories, crucial for informing content strategy.</a:t>
            </a:r>
          </a:p>
          <a:p>
            <a:pPr lvl="0" algn="just" eaLnBrk="0" fontAlgn="base" hangingPunct="0">
              <a:spcBef>
                <a:spcPct val="0"/>
              </a:spcBef>
              <a:spcAft>
                <a:spcPct val="0"/>
              </a:spcAft>
              <a:buFontTx/>
              <a:buChar char="•"/>
            </a:pPr>
            <a:r>
              <a:rPr lang="en-US" b="1" dirty="0">
                <a:latin typeface="Times New Roman" panose="02020603050405020304" pitchFamily="18" charset="0"/>
                <a:cs typeface="Times New Roman" panose="02020603050405020304" pitchFamily="18" charset="0"/>
              </a:rPr>
              <a:t>Feedback and Reforming</a:t>
            </a:r>
            <a:r>
              <a:rPr lang="en-US" dirty="0">
                <a:latin typeface="Times New Roman" panose="02020603050405020304" pitchFamily="18" charset="0"/>
                <a:cs typeface="Times New Roman" panose="02020603050405020304" pitchFamily="18" charset="0"/>
              </a:rPr>
              <a:t>: Based on the feedback the improvement and the  priorities are given to those categories that are  popular.</a:t>
            </a:r>
            <a:endParaRPr lang="en-AU"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70473543-420D-169E-1F8E-2D4CFC5F688D}"/>
              </a:ext>
            </a:extLst>
          </p:cNvPr>
          <p:cNvSpPr txBox="1"/>
          <p:nvPr/>
        </p:nvSpPr>
        <p:spPr>
          <a:xfrm>
            <a:off x="3941737" y="1563800"/>
            <a:ext cx="3548185" cy="369332"/>
          </a:xfrm>
          <a:prstGeom prst="rect">
            <a:avLst/>
          </a:prstGeom>
          <a:noFill/>
        </p:spPr>
        <p:txBody>
          <a:bodyPr wrap="square" rtlCol="0">
            <a:spAutoFit/>
          </a:bodyPr>
          <a:lstStyle/>
          <a:p>
            <a:r>
              <a:rPr lang="en-US" altLang="en-US" b="1" dirty="0">
                <a:latin typeface="Arial" panose="020B0604020202020204" pitchFamily="34" charset="0"/>
              </a:rPr>
              <a:t>Analysis of Dataset</a:t>
            </a:r>
            <a:endParaRPr lang="en-IN" dirty="0"/>
          </a:p>
        </p:txBody>
      </p:sp>
      <p:sp>
        <p:nvSpPr>
          <p:cNvPr id="48" name="TextBox 47">
            <a:extLst>
              <a:ext uri="{FF2B5EF4-FFF2-40B4-BE49-F238E27FC236}">
                <a16:creationId xmlns:a16="http://schemas.microsoft.com/office/drawing/2014/main" id="{0F103E81-034B-2887-FD26-2C4EF8C3B2E4}"/>
              </a:ext>
            </a:extLst>
          </p:cNvPr>
          <p:cNvSpPr txBox="1"/>
          <p:nvPr/>
        </p:nvSpPr>
        <p:spPr>
          <a:xfrm>
            <a:off x="5843994" y="3069505"/>
            <a:ext cx="3548185" cy="369332"/>
          </a:xfrm>
          <a:prstGeom prst="rect">
            <a:avLst/>
          </a:prstGeom>
          <a:noFill/>
        </p:spPr>
        <p:txBody>
          <a:bodyPr wrap="square" rtlCol="0">
            <a:spAutoFit/>
          </a:bodyPr>
          <a:lstStyle/>
          <a:p>
            <a:r>
              <a:rPr lang="en-US" altLang="en-US" b="1" dirty="0">
                <a:latin typeface="Arial" panose="020B0604020202020204" pitchFamily="34" charset="0"/>
              </a:rPr>
              <a:t>Clean Data</a:t>
            </a:r>
            <a:endParaRPr lang="en-IN" dirty="0"/>
          </a:p>
        </p:txBody>
      </p:sp>
      <p:sp>
        <p:nvSpPr>
          <p:cNvPr id="49" name="TextBox 48">
            <a:extLst>
              <a:ext uri="{FF2B5EF4-FFF2-40B4-BE49-F238E27FC236}">
                <a16:creationId xmlns:a16="http://schemas.microsoft.com/office/drawing/2014/main" id="{A325188A-2C57-2B30-87E6-B042532A95CB}"/>
              </a:ext>
            </a:extLst>
          </p:cNvPr>
          <p:cNvSpPr txBox="1"/>
          <p:nvPr/>
        </p:nvSpPr>
        <p:spPr>
          <a:xfrm>
            <a:off x="7608685" y="4729453"/>
            <a:ext cx="3548185" cy="369332"/>
          </a:xfrm>
          <a:prstGeom prst="rect">
            <a:avLst/>
          </a:prstGeom>
          <a:noFill/>
        </p:spPr>
        <p:txBody>
          <a:bodyPr wrap="square" rtlCol="0">
            <a:spAutoFit/>
          </a:bodyPr>
          <a:lstStyle/>
          <a:p>
            <a:r>
              <a:rPr lang="en-US" altLang="en-US" b="1" dirty="0">
                <a:latin typeface="Arial" panose="020B0604020202020204" pitchFamily="34" charset="0"/>
              </a:rPr>
              <a:t>Merging of Data</a:t>
            </a:r>
            <a:endParaRPr lang="en-IN" dirty="0"/>
          </a:p>
        </p:txBody>
      </p:sp>
      <p:sp>
        <p:nvSpPr>
          <p:cNvPr id="50" name="TextBox 49">
            <a:extLst>
              <a:ext uri="{FF2B5EF4-FFF2-40B4-BE49-F238E27FC236}">
                <a16:creationId xmlns:a16="http://schemas.microsoft.com/office/drawing/2014/main" id="{D05A7493-85C7-C02C-694C-250E0FA8971F}"/>
              </a:ext>
            </a:extLst>
          </p:cNvPr>
          <p:cNvSpPr txBox="1"/>
          <p:nvPr/>
        </p:nvSpPr>
        <p:spPr>
          <a:xfrm>
            <a:off x="9392179" y="6317523"/>
            <a:ext cx="2528909" cy="646331"/>
          </a:xfrm>
          <a:prstGeom prst="rect">
            <a:avLst/>
          </a:prstGeom>
          <a:noFill/>
        </p:spPr>
        <p:txBody>
          <a:bodyPr wrap="square" rtlCol="0">
            <a:spAutoFit/>
          </a:bodyPr>
          <a:lstStyle/>
          <a:p>
            <a:r>
              <a:rPr lang="en-US" altLang="en-US" b="1" dirty="0">
                <a:latin typeface="Arial" panose="020B0604020202020204" pitchFamily="34" charset="0"/>
              </a:rPr>
              <a:t>Top 5 Categories of Content Analysis</a:t>
            </a:r>
            <a:endParaRPr lang="en-IN" dirty="0"/>
          </a:p>
        </p:txBody>
      </p:sp>
      <p:sp>
        <p:nvSpPr>
          <p:cNvPr id="51" name="TextBox 50">
            <a:extLst>
              <a:ext uri="{FF2B5EF4-FFF2-40B4-BE49-F238E27FC236}">
                <a16:creationId xmlns:a16="http://schemas.microsoft.com/office/drawing/2014/main" id="{D82DD34C-DF0C-2903-1966-A7818E99C285}"/>
              </a:ext>
            </a:extLst>
          </p:cNvPr>
          <p:cNvSpPr txBox="1"/>
          <p:nvPr/>
        </p:nvSpPr>
        <p:spPr>
          <a:xfrm>
            <a:off x="11282547" y="8272533"/>
            <a:ext cx="3548185" cy="369332"/>
          </a:xfrm>
          <a:prstGeom prst="rect">
            <a:avLst/>
          </a:prstGeom>
          <a:noFill/>
        </p:spPr>
        <p:txBody>
          <a:bodyPr wrap="square" rtlCol="0">
            <a:spAutoFit/>
          </a:bodyPr>
          <a:lstStyle/>
          <a:p>
            <a:r>
              <a:rPr lang="en-US" b="1" dirty="0">
                <a:latin typeface="Arial" panose="020B0604020202020204" pitchFamily="34" charset="0"/>
              </a:rPr>
              <a:t>Feedback and Reforming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57400" y="6480309"/>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1">
            <a:extLst>
              <a:ext uri="{FF2B5EF4-FFF2-40B4-BE49-F238E27FC236}">
                <a16:creationId xmlns:a16="http://schemas.microsoft.com/office/drawing/2014/main" id="{18513A1F-4C30-0B2D-5346-0EFD8CE54C01}"/>
              </a:ext>
            </a:extLst>
          </p:cNvPr>
          <p:cNvSpPr>
            <a:spLocks noChangeArrowheads="1"/>
          </p:cNvSpPr>
          <p:nvPr/>
        </p:nvSpPr>
        <p:spPr bwMode="auto">
          <a:xfrm>
            <a:off x="1601563" y="2116625"/>
            <a:ext cx="1547930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5 Performing Categories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creating more content in the top-performing categories as they drive the most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Reactions in the Most Popular Category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most popular category has the highest engagement, so prioritize similar content to maintain interest.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 with the Most Posts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busiest month indicates a peak in audience activity; plan future content releases around this period.</a:t>
            </a:r>
          </a:p>
        </p:txBody>
      </p:sp>
      <p:sp>
        <p:nvSpPr>
          <p:cNvPr id="16" name="TextBox 15">
            <a:extLst>
              <a:ext uri="{FF2B5EF4-FFF2-40B4-BE49-F238E27FC236}">
                <a16:creationId xmlns:a16="http://schemas.microsoft.com/office/drawing/2014/main" id="{4F71D766-34F9-B59D-E9C8-546CF2F6B68F}"/>
              </a:ext>
            </a:extLst>
          </p:cNvPr>
          <p:cNvSpPr txBox="1"/>
          <p:nvPr/>
        </p:nvSpPr>
        <p:spPr>
          <a:xfrm>
            <a:off x="2403097" y="3877129"/>
            <a:ext cx="3142306"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5 Performing Categories</a:t>
            </a:r>
            <a:endParaRPr lang="en-IN" dirty="0"/>
          </a:p>
        </p:txBody>
      </p:sp>
      <p:sp>
        <p:nvSpPr>
          <p:cNvPr id="18" name="TextBox 17">
            <a:extLst>
              <a:ext uri="{FF2B5EF4-FFF2-40B4-BE49-F238E27FC236}">
                <a16:creationId xmlns:a16="http://schemas.microsoft.com/office/drawing/2014/main" id="{0DDD573A-1545-CD2E-BFB2-E5EE052859C8}"/>
              </a:ext>
            </a:extLst>
          </p:cNvPr>
          <p:cNvSpPr txBox="1"/>
          <p:nvPr/>
        </p:nvSpPr>
        <p:spPr>
          <a:xfrm>
            <a:off x="7086600" y="3850625"/>
            <a:ext cx="4114800"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Reactions in the Most Popular Category</a:t>
            </a:r>
            <a:endParaRPr lang="en-IN" dirty="0"/>
          </a:p>
        </p:txBody>
      </p:sp>
      <p:sp>
        <p:nvSpPr>
          <p:cNvPr id="20" name="TextBox 19">
            <a:extLst>
              <a:ext uri="{FF2B5EF4-FFF2-40B4-BE49-F238E27FC236}">
                <a16:creationId xmlns:a16="http://schemas.microsoft.com/office/drawing/2014/main" id="{B5714FDB-C825-4A9D-686F-EB2025F45F37}"/>
              </a:ext>
            </a:extLst>
          </p:cNvPr>
          <p:cNvSpPr txBox="1"/>
          <p:nvPr/>
        </p:nvSpPr>
        <p:spPr>
          <a:xfrm>
            <a:off x="13087839" y="3956537"/>
            <a:ext cx="2972219" cy="369332"/>
          </a:xfrm>
          <a:prstGeom prst="rect">
            <a:avLst/>
          </a:prstGeom>
          <a:noFill/>
        </p:spPr>
        <p:txBody>
          <a:bodyPr wrap="square">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 with the Most Posts</a:t>
            </a:r>
            <a:endParaRPr lang="en-IN" dirty="0"/>
          </a:p>
        </p:txBody>
      </p:sp>
      <p:sp>
        <p:nvSpPr>
          <p:cNvPr id="21" name="TextBox 20">
            <a:extLst>
              <a:ext uri="{FF2B5EF4-FFF2-40B4-BE49-F238E27FC236}">
                <a16:creationId xmlns:a16="http://schemas.microsoft.com/office/drawing/2014/main" id="{F4902807-B333-E0FC-FDC5-C2B1C36528E7}"/>
              </a:ext>
            </a:extLst>
          </p:cNvPr>
          <p:cNvSpPr txBox="1"/>
          <p:nvPr/>
        </p:nvSpPr>
        <p:spPr>
          <a:xfrm>
            <a:off x="2844899" y="4551152"/>
            <a:ext cx="2133600" cy="1477328"/>
          </a:xfrm>
          <a:prstGeom prst="rect">
            <a:avLst/>
          </a:prstGeom>
          <a:noFill/>
        </p:spPr>
        <p:txBody>
          <a:bodyPr wrap="square" rtlCol="0">
            <a:spAutoFit/>
          </a:bodyPr>
          <a:lstStyle/>
          <a:p>
            <a:pPr marL="342900" indent="-342900">
              <a:buAutoNum type="arabicPeriod"/>
            </a:pPr>
            <a:r>
              <a:rPr lang="en-IN" dirty="0"/>
              <a:t>Animals</a:t>
            </a:r>
          </a:p>
          <a:p>
            <a:pPr marL="342900" indent="-342900">
              <a:buAutoNum type="arabicPeriod"/>
            </a:pPr>
            <a:r>
              <a:rPr lang="en-IN" dirty="0"/>
              <a:t>Science</a:t>
            </a:r>
          </a:p>
          <a:p>
            <a:pPr marL="342900" indent="-342900">
              <a:buAutoNum type="arabicPeriod"/>
            </a:pPr>
            <a:r>
              <a:rPr lang="en-IN" dirty="0"/>
              <a:t>Healthy Eating</a:t>
            </a:r>
          </a:p>
          <a:p>
            <a:pPr marL="342900" indent="-342900">
              <a:buAutoNum type="arabicPeriod"/>
            </a:pPr>
            <a:r>
              <a:rPr lang="en-IN" dirty="0"/>
              <a:t>Technology</a:t>
            </a:r>
          </a:p>
          <a:p>
            <a:pPr marL="342900" indent="-342900">
              <a:buAutoNum type="arabicPeriod"/>
            </a:pPr>
            <a:r>
              <a:rPr lang="en-IN" dirty="0"/>
              <a:t>Food</a:t>
            </a:r>
          </a:p>
        </p:txBody>
      </p:sp>
      <p:sp>
        <p:nvSpPr>
          <p:cNvPr id="24" name="TextBox 23">
            <a:extLst>
              <a:ext uri="{FF2B5EF4-FFF2-40B4-BE49-F238E27FC236}">
                <a16:creationId xmlns:a16="http://schemas.microsoft.com/office/drawing/2014/main" id="{0022E86C-743C-2FFD-C414-D7528A2C778C}"/>
              </a:ext>
            </a:extLst>
          </p:cNvPr>
          <p:cNvSpPr txBox="1"/>
          <p:nvPr/>
        </p:nvSpPr>
        <p:spPr>
          <a:xfrm>
            <a:off x="7924800" y="4483133"/>
            <a:ext cx="2209800" cy="646331"/>
          </a:xfrm>
          <a:prstGeom prst="rect">
            <a:avLst/>
          </a:prstGeom>
          <a:noFill/>
        </p:spPr>
        <p:txBody>
          <a:bodyPr wrap="square" rtlCol="0">
            <a:spAutoFit/>
          </a:bodyPr>
          <a:lstStyle/>
          <a:p>
            <a:pPr algn="just"/>
            <a:r>
              <a:rPr lang="en-IN" dirty="0"/>
              <a:t>Animals category had the most reactions</a:t>
            </a:r>
          </a:p>
        </p:txBody>
      </p:sp>
      <p:sp>
        <p:nvSpPr>
          <p:cNvPr id="25" name="TextBox 24">
            <a:extLst>
              <a:ext uri="{FF2B5EF4-FFF2-40B4-BE49-F238E27FC236}">
                <a16:creationId xmlns:a16="http://schemas.microsoft.com/office/drawing/2014/main" id="{2DBA2118-D716-1929-0894-98D49FA821D1}"/>
              </a:ext>
            </a:extLst>
          </p:cNvPr>
          <p:cNvSpPr txBox="1"/>
          <p:nvPr/>
        </p:nvSpPr>
        <p:spPr>
          <a:xfrm>
            <a:off x="13893602" y="4505271"/>
            <a:ext cx="1693142" cy="369332"/>
          </a:xfrm>
          <a:prstGeom prst="rect">
            <a:avLst/>
          </a:prstGeom>
          <a:noFill/>
        </p:spPr>
        <p:txBody>
          <a:bodyPr wrap="square" rtlCol="0">
            <a:spAutoFit/>
          </a:bodyPr>
          <a:lstStyle/>
          <a:p>
            <a:r>
              <a:rPr lang="en-IN" dirty="0"/>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43CB31FC-F04D-B07A-BEEE-EAA6171BA2F3}"/>
              </a:ext>
            </a:extLst>
          </p:cNvPr>
          <p:cNvPicPr>
            <a:picLocks noChangeAspect="1"/>
          </p:cNvPicPr>
          <p:nvPr/>
        </p:nvPicPr>
        <p:blipFill>
          <a:blip r:embed="rId7"/>
          <a:stretch>
            <a:fillRect/>
          </a:stretch>
        </p:blipFill>
        <p:spPr>
          <a:xfrm>
            <a:off x="3725663" y="2134904"/>
            <a:ext cx="13772264" cy="60218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B4451858-C3ED-CDD7-A657-BB9251677783}"/>
              </a:ext>
            </a:extLst>
          </p:cNvPr>
          <p:cNvPicPr>
            <a:picLocks noChangeAspect="1"/>
          </p:cNvPicPr>
          <p:nvPr/>
        </p:nvPicPr>
        <p:blipFill>
          <a:blip r:embed="rId7"/>
          <a:stretch>
            <a:fillRect/>
          </a:stretch>
        </p:blipFill>
        <p:spPr>
          <a:xfrm>
            <a:off x="2543952" y="2136765"/>
            <a:ext cx="7859222" cy="4763165"/>
          </a:xfrm>
          <a:prstGeom prst="rect">
            <a:avLst/>
          </a:prstGeom>
        </p:spPr>
      </p:pic>
      <p:pic>
        <p:nvPicPr>
          <p:cNvPr id="29" name="Picture 28">
            <a:extLst>
              <a:ext uri="{FF2B5EF4-FFF2-40B4-BE49-F238E27FC236}">
                <a16:creationId xmlns:a16="http://schemas.microsoft.com/office/drawing/2014/main" id="{383B5387-FEBB-D2AD-701C-6AF383FC806F}"/>
              </a:ext>
            </a:extLst>
          </p:cNvPr>
          <p:cNvPicPr>
            <a:picLocks noChangeAspect="1"/>
          </p:cNvPicPr>
          <p:nvPr/>
        </p:nvPicPr>
        <p:blipFill>
          <a:blip r:embed="rId8"/>
          <a:stretch>
            <a:fillRect/>
          </a:stretch>
        </p:blipFill>
        <p:spPr>
          <a:xfrm>
            <a:off x="11124373" y="1992999"/>
            <a:ext cx="6373114" cy="5753903"/>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626</Words>
  <Application>Microsoft Office PowerPoint</Application>
  <PresentationFormat>Custom</PresentationFormat>
  <Paragraphs>97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Arial</vt:lpstr>
      <vt:lpstr>Clear Sans Regular Bold</vt:lpstr>
      <vt:lpstr>Calibri</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Bhargavi k</cp:lastModifiedBy>
  <cp:revision>8</cp:revision>
  <dcterms:created xsi:type="dcterms:W3CDTF">2006-08-16T00:00:00Z</dcterms:created>
  <dcterms:modified xsi:type="dcterms:W3CDTF">2024-08-25T19:13:53Z</dcterms:modified>
  <dc:identifier>DAEhDyfaYKE</dc:identifier>
</cp:coreProperties>
</file>