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392" r:id="rId4"/>
    <p:sldId id="393" r:id="rId5"/>
    <p:sldId id="412" r:id="rId6"/>
    <p:sldId id="376" r:id="rId7"/>
    <p:sldId id="377" r:id="rId8"/>
  </p:sldIdLst>
  <p:sldSz cx="9144000" cy="6858000" type="screen4x3"/>
  <p:notesSz cx="7104063" cy="10234613"/>
  <p:embeddedFontLst>
    <p:embeddedFont>
      <p:font typeface="ONE 모바일POP" panose="0000050000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A9D8"/>
    <a:srgbClr val="FEF070"/>
    <a:srgbClr val="C2C1D5"/>
    <a:srgbClr val="686594"/>
    <a:srgbClr val="4F1A22"/>
    <a:srgbClr val="FFE1E1"/>
    <a:srgbClr val="73594E"/>
    <a:srgbClr val="E69141"/>
    <a:srgbClr val="A43742"/>
    <a:srgbClr val="BFA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55" autoAdjust="0"/>
  </p:normalViewPr>
  <p:slideViewPr>
    <p:cSldViewPr showGuides="1">
      <p:cViewPr varScale="1">
        <p:scale>
          <a:sx n="87" d="100"/>
          <a:sy n="87" d="100"/>
        </p:scale>
        <p:origin x="96" y="270"/>
      </p:cViewPr>
      <p:guideLst>
        <p:guide orient="horz" pos="3748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1110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A2486B4-6B25-458F-97B6-D4DB676BAA7F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1A6090D-6EFA-4117-A419-995EFF264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24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D7B083-4429-446F-A087-ACC10AA55BA6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4A59211-00C5-4F93-A785-B0289C00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0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0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0" name="직사각형 9"/>
          <p:cNvSpPr/>
          <p:nvPr userDrawn="1"/>
        </p:nvSpPr>
        <p:spPr>
          <a:xfrm>
            <a:off x="1" y="6662480"/>
            <a:ext cx="9143999" cy="21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533518" y="1002390"/>
            <a:ext cx="0" cy="55229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2463275" y="1462946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463275" y="2089239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463275" y="2712814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2463275" y="3339107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2463275" y="3926651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2463275" y="4552944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2463275" y="5179237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2463275" y="5766781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8012" y="-1"/>
            <a:ext cx="9135988" cy="6857999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 userDrawn="1"/>
        </p:nvSpPr>
        <p:spPr>
          <a:xfrm>
            <a:off x="1" y="0"/>
            <a:ext cx="9143999" cy="685799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4" name="직사각형 3"/>
          <p:cNvSpPr/>
          <p:nvPr userDrawn="1"/>
        </p:nvSpPr>
        <p:spPr>
          <a:xfrm>
            <a:off x="141558" y="215016"/>
            <a:ext cx="8840514" cy="643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79512" y="305618"/>
            <a:ext cx="72008" cy="684000"/>
            <a:chOff x="179512" y="305618"/>
            <a:chExt cx="72008" cy="6840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B5BFA6E-A00C-4641-AD55-1D2C3E77D175}"/>
                </a:ext>
              </a:extLst>
            </p:cNvPr>
            <p:cNvCxnSpPr/>
            <p:nvPr userDrawn="1"/>
          </p:nvCxnSpPr>
          <p:spPr>
            <a:xfrm flipV="1">
              <a:off x="179512" y="305618"/>
              <a:ext cx="0" cy="684000"/>
            </a:xfrm>
            <a:prstGeom prst="line">
              <a:avLst/>
            </a:prstGeom>
            <a:ln w="57150">
              <a:solidFill>
                <a:srgbClr val="FEF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B5BFA6E-A00C-4641-AD55-1D2C3E77D175}"/>
                </a:ext>
              </a:extLst>
            </p:cNvPr>
            <p:cNvCxnSpPr/>
            <p:nvPr userDrawn="1"/>
          </p:nvCxnSpPr>
          <p:spPr>
            <a:xfrm flipV="1">
              <a:off x="251520" y="305618"/>
              <a:ext cx="0" cy="684000"/>
            </a:xfrm>
            <a:prstGeom prst="line">
              <a:avLst/>
            </a:prstGeom>
            <a:ln w="57150">
              <a:solidFill>
                <a:srgbClr val="9FA9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01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" y="0"/>
            <a:ext cx="9131672" cy="6831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1" name="직사각형 10"/>
          <p:cNvSpPr/>
          <p:nvPr userDrawn="1"/>
        </p:nvSpPr>
        <p:spPr>
          <a:xfrm>
            <a:off x="12328" y="6635048"/>
            <a:ext cx="9131672" cy="222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</p:spTree>
    <p:extLst>
      <p:ext uri="{BB962C8B-B14F-4D97-AF65-F5344CB8AC3E}">
        <p14:creationId xmlns:p14="http://schemas.microsoft.com/office/powerpoint/2010/main" val="36515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700D-D7A1-4E61-8BF8-9E044D2EF726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8E90-DB82-49AC-8C6A-254FCDD5C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3" name="TextBox 12"/>
          <p:cNvSpPr txBox="1"/>
          <p:nvPr/>
        </p:nvSpPr>
        <p:spPr>
          <a:xfrm flipH="1">
            <a:off x="442360" y="968476"/>
            <a:ext cx="868660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5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081C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게임이론과</a:t>
            </a:r>
            <a:r>
              <a: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081C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5400" b="1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081C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게이미피케이션</a:t>
            </a:r>
            <a:endParaRPr lang="en-US" altLang="ko-KR" sz="5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6081C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56876" y="548680"/>
            <a:ext cx="2904220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2022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년 </a:t>
            </a:r>
            <a:r>
              <a:rPr lang="en-US" altLang="ko-KR" sz="25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1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학기</a:t>
            </a:r>
            <a:endParaRPr lang="en-US" altLang="ko-KR" sz="25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4" y="1800498"/>
            <a:ext cx="9145414" cy="50575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4905053" y="6381328"/>
            <a:ext cx="422391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기초교양교육과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이성아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645870" y="305618"/>
            <a:ext cx="551030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지난 차시 </a:t>
            </a:r>
            <a:r>
              <a:rPr lang="en-US" altLang="ko-KR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&amp; </a:t>
            </a:r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오늘 차시 안내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1" y="1124744"/>
            <a:ext cx="7583760" cy="53053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752D7B-A3F0-43F9-B3FA-C5ECC70AAE76}"/>
              </a:ext>
            </a:extLst>
          </p:cNvPr>
          <p:cNvSpPr/>
          <p:nvPr/>
        </p:nvSpPr>
        <p:spPr>
          <a:xfrm>
            <a:off x="2699792" y="2420888"/>
            <a:ext cx="5529840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18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645871" y="305618"/>
            <a:ext cx="46462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팀빌딩</a:t>
            </a:r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2430EE-BCA5-4125-9874-32832117C238}"/>
              </a:ext>
            </a:extLst>
          </p:cNvPr>
          <p:cNvSpPr/>
          <p:nvPr/>
        </p:nvSpPr>
        <p:spPr>
          <a:xfrm>
            <a:off x="548" y="1206045"/>
            <a:ext cx="9234772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학년별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/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학과별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? Or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랜덤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뽑기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) </a:t>
            </a:r>
          </a:p>
          <a:p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: 5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명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* 4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 </a:t>
            </a:r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/ 6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명 </a:t>
            </a:r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* 4</a:t>
            </a:r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1026" name="Picture 2" descr="지자체 캐릭터에 관심 많은 원덬이 보기에 졸귀인 광양 캐릭터 매돌이 움짤 - 스퀘어 카테고리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68960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팀별</a:t>
            </a:r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600" b="1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아이스브레이킹</a:t>
            </a:r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 활동 </a:t>
            </a:r>
            <a:endParaRPr lang="ko-KR" altLang="en-US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4254" y="6137529"/>
            <a:ext cx="373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02</a:t>
            </a:r>
            <a:endParaRPr lang="ko-KR" altLang="en-US" sz="1100" dirty="0">
              <a:solidFill>
                <a:schemeClr val="bg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2430EE-BCA5-4125-9874-32832117C238}"/>
              </a:ext>
            </a:extLst>
          </p:cNvPr>
          <p:cNvSpPr/>
          <p:nvPr/>
        </p:nvSpPr>
        <p:spPr>
          <a:xfrm>
            <a:off x="548" y="1206045"/>
            <a:ext cx="9234772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자기소개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돌아가면서 자기소개하세요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~~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팀이름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정하기 </a:t>
            </a:r>
            <a:endParaRPr lang="en-US" altLang="ko-KR" sz="28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팀장 정하기 </a:t>
            </a:r>
            <a:endParaRPr lang="en-US" altLang="ko-KR" sz="28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그룹톡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묶기 </a:t>
            </a:r>
            <a:endParaRPr lang="en-US" altLang="ko-KR" sz="28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이성아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(010-2959-9612)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초대하기 </a:t>
            </a:r>
            <a:endParaRPr lang="en-US" altLang="ko-KR" sz="28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절대 반드시 지켜줬으면 하는 규칙 한 명에 한 개씩 얘기하기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2050" name="Picture 2" descr="언재하는 생각 | 로아 인벤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27" y="4581127"/>
            <a:ext cx="2276872" cy="227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팀별</a:t>
            </a:r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600" b="1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아이스브레이킹</a:t>
            </a:r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 활동 </a:t>
            </a:r>
            <a:endParaRPr lang="ko-KR" altLang="en-US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4254" y="6137529"/>
            <a:ext cx="373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02</a:t>
            </a:r>
            <a:endParaRPr lang="ko-KR" altLang="en-US" sz="1100" dirty="0">
              <a:solidFill>
                <a:schemeClr val="bg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2430EE-BCA5-4125-9874-32832117C238}"/>
              </a:ext>
            </a:extLst>
          </p:cNvPr>
          <p:cNvSpPr/>
          <p:nvPr/>
        </p:nvSpPr>
        <p:spPr>
          <a:xfrm>
            <a:off x="548" y="1206045"/>
            <a:ext cx="9234772" cy="48320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LMS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에 글쓰기</a:t>
            </a:r>
            <a:endParaRPr lang="en-US" altLang="ko-KR" sz="28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-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 이름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팀장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팀원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 규칙을 작성해주세요 </a:t>
            </a:r>
            <a:endParaRPr lang="en-US" altLang="ko-KR" sz="28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endParaRPr lang="en-US" altLang="ko-KR" sz="28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 소개하기 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</a:t>
            </a:r>
            <a:r>
              <a:rPr lang="en-US" altLang="ko-KR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팀장은 </a:t>
            </a:r>
            <a:r>
              <a:rPr lang="ko-KR" altLang="en-US" sz="2800" dirty="0" err="1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팀이름과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팀원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 err="1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팀규칙을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말씀해주세요</a:t>
            </a:r>
            <a:r>
              <a:rPr lang="en-US" altLang="ko-KR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~</a:t>
            </a:r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ko-KR" altLang="en-US" sz="28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28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6" name="Picture 2" descr="언재하는 생각 | 로아 인벤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27" y="4581127"/>
            <a:ext cx="2276872" cy="227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과제 </a:t>
            </a:r>
            <a:r>
              <a:rPr lang="en-US" altLang="ko-KR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1 </a:t>
            </a:r>
            <a:endParaRPr lang="ko-KR" altLang="en-US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4254" y="6137529"/>
            <a:ext cx="373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02</a:t>
            </a:r>
            <a:endParaRPr lang="ko-KR" altLang="en-US" sz="1100" dirty="0">
              <a:solidFill>
                <a:schemeClr val="bg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2430EE-BCA5-4125-9874-32832117C238}"/>
              </a:ext>
            </a:extLst>
          </p:cNvPr>
          <p:cNvSpPr/>
          <p:nvPr/>
        </p:nvSpPr>
        <p:spPr>
          <a:xfrm>
            <a:off x="548" y="1206045"/>
            <a:ext cx="9234772" cy="24006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팀 홍보영상 개발하기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3000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   -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발표일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: 3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월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28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일 수업시간   </a:t>
            </a:r>
            <a:endParaRPr lang="en-US" altLang="ko-KR" sz="3000" dirty="0" smtClean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   </a:t>
            </a:r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내용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팀원들을 소개하고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수업에 대한 각오 등을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			</a:t>
            </a:r>
            <a:r>
              <a:rPr lang="ko-KR" altLang="en-US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 담으면 됩니다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. </a:t>
            </a:r>
          </a:p>
          <a:p>
            <a:r>
              <a:rPr lang="en-US" altLang="ko-KR" sz="3000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       - 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팀 홍보영상 시사회 후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000" dirty="0" err="1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우수팀을</a:t>
            </a:r>
            <a:r>
              <a:rPr lang="ko-KR" altLang="en-US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 선정해보려 해요</a:t>
            </a:r>
            <a:r>
              <a:rPr lang="en-US" altLang="ko-KR" sz="3000" dirty="0" smtClean="0">
                <a:latin typeface="ONE 모바일POP" panose="00000500000000000000" pitchFamily="2" charset="-127"/>
                <a:ea typeface="ONE 모바일POP" panose="00000500000000000000" pitchFamily="2" charset="-127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5809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278087" y="6341235"/>
            <a:ext cx="786591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감사합니다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45869" y="305618"/>
            <a:ext cx="680645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다음 차시 </a:t>
            </a:r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안내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1" y="1124744"/>
            <a:ext cx="7583760" cy="53053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752D7B-A3F0-43F9-B3FA-C5ECC70AAE76}"/>
              </a:ext>
            </a:extLst>
          </p:cNvPr>
          <p:cNvSpPr/>
          <p:nvPr/>
        </p:nvSpPr>
        <p:spPr>
          <a:xfrm flipV="1">
            <a:off x="2699791" y="4293095"/>
            <a:ext cx="5529840" cy="2136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669073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강의동영상으로 진행되며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</a:t>
            </a:r>
          </a:p>
          <a:p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3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월 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20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일 주일날 저녁 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7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시경 </a:t>
            </a:r>
            <a:endParaRPr lang="en-US" altLang="ko-KR" sz="2800" b="1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ko-KR" altLang="en-US" sz="2800" b="1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출석체크예정입니다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. 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9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6053</TotalTime>
  <Words>161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ONE 모바일POP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B10335</cp:lastModifiedBy>
  <cp:revision>154</cp:revision>
  <cp:lastPrinted>2019-07-15T05:42:09Z</cp:lastPrinted>
  <dcterms:created xsi:type="dcterms:W3CDTF">2017-01-03T08:57:07Z</dcterms:created>
  <dcterms:modified xsi:type="dcterms:W3CDTF">2022-03-06T08:41:16Z</dcterms:modified>
</cp:coreProperties>
</file>