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Hayeun" initials="bhy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commentAuthors" Target="commentAuthors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A109-2FEB-41E1-9E1F-C9A102A02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AB087C-88A1-4C8F-BFCD-0E9D2D7B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DCF6E-A4E9-4F78-B802-B1A741BC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8B69D-1AB8-41DD-9999-95081306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D199C-3D41-4531-AC66-49D8813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7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2B63-577B-47F4-9AA1-11CC6BC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D7DC5-7B85-4F78-8CBD-807A7079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4091-104C-4DE0-B9E7-0CBDEB1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F911-0251-47D3-81F9-203CA22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73358-4852-4520-8659-F5876E62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A3D1-E5E9-4C48-BEAB-4F83CFF85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1C8D6-F10D-4405-AC30-D659C29D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9AB54-F086-4B43-AAD7-38B1FDB4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1ADA5C-F329-4C32-BB68-ACF536E3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0B96-7B30-4E6B-9E3B-39A8A79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1FB32-6EEF-4E98-A6DB-0357D366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4C9E1-120C-4C1F-A09D-9F3BE9BA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C90DA-9D28-45B9-92A7-2CE25B88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53643-5D07-469E-AA0D-E134CF24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7934F-B821-402A-AF00-1716F9FD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F3EFB-360B-4BC6-9791-D057F053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5FC47-2590-43A2-A21B-B32D1681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9CFE9-55D1-4BBE-996F-BC97AE87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46DB-9E6A-4FA0-9EEB-9588753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DA5C0-33D5-421B-BF80-BFF04F5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C2C0-0BB4-45E4-8EE1-5F378BD4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71D3-E68B-416D-82DF-00FF584A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D00E8-5C89-41DA-A6DA-36DA1317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A7EDC-D86D-46F2-9911-83BA8BFB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433BF-DDFA-4C3E-9363-E56FD3B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803F-8BDE-4F95-B139-C2031FC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EB70F-098C-4C7C-BFD0-1923F5B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0B778-74D5-40DE-B0E8-4DBA2B4B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4B313-3603-4FF4-866E-88EA8B97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730F5-F81C-4824-87F3-526DFBC1C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F786F-D077-4F9E-9880-64C17A8A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D545A-1361-4368-95DC-92F09653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EB0D42-F7C7-42AB-883A-C18C39D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1BA3F-73A1-496E-A36D-80DC3D69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126F-6555-484B-B319-823D0AB8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018912-2809-4CE5-9B94-95E500E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574338-7FA8-409C-AAE6-D953FB5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38487-E5B3-4B60-A136-2A445930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8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E58CD-F767-40A3-9621-E6533AC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9D503-91B3-4247-BD47-97C02C17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2B1C7-D306-4F96-81CD-1F28A53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69D1-3712-40E3-BF35-FA96027A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DB511-F94E-4EE3-8E16-DF118140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FCFC0-C52F-4DB8-8B62-C4383BE76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1B6EE-CCDA-4EE2-AE72-71E39C27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24262-5B36-4F66-904E-B990A2A0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5C31B-227F-4BBD-83A5-72F4707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C133-FFFA-4C9F-BE2A-7BB1C8B6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8B3F5-BA18-441E-8427-452F0F9A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C9731-0AC9-445A-84E8-0C8058FE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AACDC-4379-47CA-9B85-D4F63E8A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D3271-F761-49EF-8D01-B519AEC5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FE8BF-CE25-4907-B4C8-6EC7AA2B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661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D7277-88E6-42EC-A3B7-325AE6E4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69426-D9DA-4944-9C8F-CA1149EB5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0371D-C6E9-4547-A9C5-2A7B8A17B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136F7-3C2F-436F-97A1-81852A6A57E4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33050-4735-45B8-9ACA-42CDB9AF0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917C-B922-4A10-AD99-3AEB81A3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6B78-D417-4A08-BCC7-6D6D9F222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>
                <a:latin typeface="Noto Sans KR"/>
                <a:ea typeface="Noto Sans KR"/>
              </a:rPr>
              <a:t>미래기술과 컴퓨터과학</a:t>
            </a:r>
            <a:endParaRPr lang="ko-KR" altLang="en-US">
              <a:latin typeface="Noto Sans KR"/>
              <a:ea typeface="Noto Sans KR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Noto Sans KR"/>
                <a:ea typeface="Noto Sans KR"/>
              </a:rPr>
              <a:t>5</a:t>
            </a:r>
            <a:r>
              <a:rPr lang="ko-KR" altLang="en-US">
                <a:latin typeface="Noto Sans KR"/>
                <a:ea typeface="Noto Sans KR"/>
              </a:rPr>
              <a:t>주차 목요일</a:t>
            </a:r>
            <a:endParaRPr lang="ko-KR" altLang="en-US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8255"/>
            <a:ext cx="12192000" cy="971342"/>
          </a:xfrm>
        </p:spPr>
        <p:txBody>
          <a:bodyPr/>
          <a:lstStyle/>
          <a:p>
            <a:pPr algn="ctr">
              <a:defRPr/>
            </a:pPr>
            <a:r>
              <a:rPr lang="en-US" altLang="ko-KR" sz="4200">
                <a:latin typeface="Noto Sans KR"/>
                <a:ea typeface="Noto Sans KR"/>
              </a:rPr>
              <a:t>2.4.3</a:t>
            </a:r>
            <a:r>
              <a:rPr lang="ko-KR" altLang="en-US" sz="4200">
                <a:latin typeface="Noto Sans KR"/>
                <a:ea typeface="Noto Sans KR"/>
              </a:rPr>
              <a:t> 정보의 오류 탐지</a:t>
            </a:r>
            <a:endParaRPr lang="ko-KR" altLang="en-US" sz="4200">
              <a:latin typeface="Noto Sans KR"/>
              <a:ea typeface="Noto Sans K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99121"/>
            <a:ext cx="12192000" cy="5858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정보의 오류 탐지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컴퓨터 내부에서 구성요소 간의 전송 오류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원거리의 컴퓨터로 전송되는 디지털 데이터의 통신 오류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패리티 비트</a:t>
            </a:r>
            <a:r>
              <a:rPr lang="en-US" altLang="ko-KR" sz="2600">
                <a:latin typeface="Noto Sans KR"/>
                <a:ea typeface="Noto Sans KR"/>
              </a:rPr>
              <a:t>(Parity bit):</a:t>
            </a:r>
            <a:r>
              <a:rPr lang="ko-KR" altLang="en-US" sz="2600">
                <a:latin typeface="Noto Sans KR"/>
                <a:ea typeface="Noto Sans KR"/>
              </a:rPr>
              <a:t> 홀수 패리티</a:t>
            </a:r>
            <a:r>
              <a:rPr lang="en-US" altLang="ko-KR" sz="2600">
                <a:latin typeface="Noto Sans KR"/>
                <a:ea typeface="Noto Sans KR"/>
              </a:rPr>
              <a:t>,</a:t>
            </a:r>
            <a:r>
              <a:rPr lang="ko-KR" altLang="en-US" sz="2600">
                <a:latin typeface="Noto Sans KR"/>
                <a:ea typeface="Noto Sans KR"/>
              </a:rPr>
              <a:t> 짝수 패리티</a:t>
            </a:r>
            <a:endParaRPr lang="ko-KR" altLang="en-US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400">
                <a:latin typeface="Noto Sans KR"/>
                <a:ea typeface="Noto Sans KR"/>
              </a:rPr>
              <a:t>예</a:t>
            </a:r>
            <a:r>
              <a:rPr lang="en-US" altLang="ko-KR" sz="2400">
                <a:latin typeface="Noto Sans KR"/>
                <a:ea typeface="Noto Sans KR"/>
              </a:rPr>
              <a:t>)</a:t>
            </a:r>
            <a:r>
              <a:rPr lang="ko-KR" altLang="en-US" sz="2400">
                <a:latin typeface="Noto Sans KR"/>
                <a:ea typeface="Noto Sans KR"/>
              </a:rPr>
              <a:t>홀수 패리티 </a:t>
            </a:r>
            <a:r>
              <a:rPr lang="en-US" altLang="ko-KR" sz="2400">
                <a:latin typeface="Noto Sans KR"/>
                <a:ea typeface="Noto Sans KR"/>
              </a:rPr>
              <a:t>:</a:t>
            </a:r>
            <a:r>
              <a:rPr lang="ko-KR" altLang="en-US" sz="2400">
                <a:latin typeface="Noto Sans KR"/>
                <a:ea typeface="Noto Sans KR"/>
              </a:rPr>
              <a:t> 전송하는 비트의 </a:t>
            </a:r>
            <a:r>
              <a:rPr lang="en-US" altLang="ko-KR" sz="2400">
                <a:latin typeface="Noto Sans KR"/>
                <a:ea typeface="Noto Sans KR"/>
              </a:rPr>
              <a:t>1</a:t>
            </a:r>
            <a:r>
              <a:rPr lang="ko-KR" altLang="en-US" sz="2400">
                <a:latin typeface="Noto Sans KR"/>
                <a:ea typeface="Noto Sans KR"/>
              </a:rPr>
              <a:t>의개수가 짝수이면 </a:t>
            </a:r>
            <a:r>
              <a:rPr lang="en-US" altLang="ko-KR" sz="2400">
                <a:latin typeface="Noto Sans KR"/>
                <a:ea typeface="Noto Sans KR"/>
              </a:rPr>
              <a:t>1</a:t>
            </a:r>
            <a:r>
              <a:rPr lang="ko-KR" altLang="en-US" sz="2400">
                <a:latin typeface="Noto Sans KR"/>
                <a:ea typeface="Noto Sans KR"/>
              </a:rPr>
              <a:t>의 개수를 홀수로 만들어주는 경우</a:t>
            </a:r>
            <a:r>
              <a:rPr lang="en-US" altLang="ko-KR" sz="2400">
                <a:latin typeface="Noto Sans KR"/>
                <a:ea typeface="Noto Sans KR"/>
              </a:rPr>
              <a:t>,</a:t>
            </a:r>
            <a:r>
              <a:rPr lang="ko-KR" altLang="en-US" sz="2400">
                <a:latin typeface="Noto Sans KR"/>
                <a:ea typeface="Noto Sans KR"/>
              </a:rPr>
              <a:t> 패리티 비트 포함 전체 </a:t>
            </a:r>
            <a:r>
              <a:rPr lang="en-US" altLang="ko-KR" sz="2400">
                <a:latin typeface="Noto Sans KR"/>
                <a:ea typeface="Noto Sans KR"/>
              </a:rPr>
              <a:t>1</a:t>
            </a:r>
            <a:r>
              <a:rPr lang="ko-KR" altLang="en-US" sz="2400">
                <a:latin typeface="Noto Sans KR"/>
                <a:ea typeface="Noto Sans KR"/>
              </a:rPr>
              <a:t>의 개수가 홀수</a:t>
            </a:r>
            <a:endParaRPr lang="ko-KR" altLang="en-US" sz="24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400">
                <a:latin typeface="Noto Sans KR"/>
                <a:ea typeface="Noto Sans KR"/>
              </a:rPr>
              <a:t>예</a:t>
            </a:r>
            <a:r>
              <a:rPr lang="en-US" altLang="ko-KR" sz="2400">
                <a:latin typeface="Noto Sans KR"/>
                <a:ea typeface="Noto Sans KR"/>
              </a:rPr>
              <a:t>)</a:t>
            </a:r>
            <a:r>
              <a:rPr lang="ko-KR" altLang="en-US" sz="2400">
                <a:latin typeface="Noto Sans KR"/>
                <a:ea typeface="Noto Sans KR"/>
              </a:rPr>
              <a:t>짝수 패리티 </a:t>
            </a:r>
            <a:r>
              <a:rPr lang="en-US" altLang="ko-KR" sz="2400">
                <a:latin typeface="Noto Sans KR"/>
                <a:ea typeface="Noto Sans KR"/>
              </a:rPr>
              <a:t>: </a:t>
            </a:r>
            <a:r>
              <a:rPr lang="ko-KR" altLang="en-US" sz="2400">
                <a:latin typeface="Noto Sans KR"/>
                <a:ea typeface="Noto Sans KR"/>
              </a:rPr>
              <a:t>전송하는 비트의 </a:t>
            </a:r>
            <a:r>
              <a:rPr lang="en-US" altLang="ko-KR" sz="2400">
                <a:latin typeface="Noto Sans KR"/>
                <a:ea typeface="Noto Sans KR"/>
              </a:rPr>
              <a:t>1</a:t>
            </a:r>
            <a:r>
              <a:rPr lang="ko-KR" altLang="en-US" sz="2400">
                <a:latin typeface="Noto Sans KR"/>
                <a:ea typeface="Noto Sans KR"/>
              </a:rPr>
              <a:t>의 개수가 홀수이면 패리티 비트 </a:t>
            </a:r>
            <a:r>
              <a:rPr lang="en-US" altLang="ko-KR" sz="2400">
                <a:latin typeface="Noto Sans KR"/>
                <a:ea typeface="Noto Sans KR"/>
              </a:rPr>
              <a:t>0</a:t>
            </a:r>
            <a:r>
              <a:rPr lang="ko-KR" altLang="en-US" sz="2400">
                <a:latin typeface="Noto Sans KR"/>
                <a:ea typeface="Noto Sans KR"/>
              </a:rPr>
              <a:t>을 추가</a:t>
            </a:r>
            <a:r>
              <a:rPr lang="en-US" altLang="ko-KR" sz="2400">
                <a:latin typeface="Noto Sans KR"/>
                <a:ea typeface="Noto Sans KR"/>
              </a:rPr>
              <a:t>.</a:t>
            </a:r>
            <a:r>
              <a:rPr lang="ko-KR" altLang="en-US" sz="2400">
                <a:latin typeface="Noto Sans KR"/>
                <a:ea typeface="Noto Sans KR"/>
              </a:rPr>
              <a:t> 패리티 비트 포함 전체 </a:t>
            </a:r>
            <a:r>
              <a:rPr lang="en-US" altLang="ko-KR" sz="2400">
                <a:latin typeface="Noto Sans KR"/>
                <a:ea typeface="Noto Sans KR"/>
              </a:rPr>
              <a:t>1</a:t>
            </a:r>
            <a:r>
              <a:rPr lang="ko-KR" altLang="en-US" sz="2400">
                <a:latin typeface="Noto Sans KR"/>
                <a:ea typeface="Noto Sans KR"/>
              </a:rPr>
              <a:t>의 개수가 홀수</a:t>
            </a:r>
            <a:endParaRPr lang="ko-KR" altLang="en-US" sz="24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altLang="ko-KR" sz="2600">
                <a:latin typeface="Noto Sans KR"/>
                <a:ea typeface="Noto Sans KR"/>
              </a:rPr>
              <a:t>p74.</a:t>
            </a:r>
            <a:r>
              <a:rPr lang="ko-KR" altLang="en-US" sz="2600">
                <a:latin typeface="Noto Sans KR"/>
                <a:ea typeface="Noto Sans KR"/>
              </a:rPr>
              <a:t>그림</a:t>
            </a:r>
            <a:r>
              <a:rPr lang="en-US" altLang="ko-KR" sz="2600">
                <a:latin typeface="Noto Sans KR"/>
                <a:ea typeface="Noto Sans KR"/>
              </a:rPr>
              <a:t>2-33</a:t>
            </a:r>
            <a:r>
              <a:rPr lang="ko-KR" altLang="en-US" sz="2600">
                <a:latin typeface="Noto Sans KR"/>
                <a:ea typeface="Noto Sans KR"/>
              </a:rPr>
              <a:t> 꼭 보기</a:t>
            </a:r>
            <a:endParaRPr lang="ko-KR" altLang="en-US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ko-KR" altLang="en-US" sz="260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오류 복원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solidFill>
                  <a:srgbClr val="ff0000"/>
                </a:solidFill>
                <a:latin typeface="Noto Sans KR"/>
                <a:ea typeface="Noto Sans KR"/>
              </a:rPr>
              <a:t>해밍</a:t>
            </a:r>
            <a:r>
              <a:rPr lang="en-US" altLang="ko-KR" sz="2600">
                <a:solidFill>
                  <a:srgbClr val="ff0000"/>
                </a:solidFill>
                <a:latin typeface="Noto Sans KR"/>
                <a:ea typeface="Noto Sans KR"/>
              </a:rPr>
              <a:t>(Richard Hamming)</a:t>
            </a:r>
            <a:r>
              <a:rPr lang="ko-KR" altLang="en-US" sz="2600">
                <a:latin typeface="Noto Sans KR"/>
                <a:ea typeface="Noto Sans KR"/>
              </a:rPr>
              <a:t>이 제시</a:t>
            </a:r>
            <a:endParaRPr lang="ko-KR" altLang="en-US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해밍 거리</a:t>
            </a: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(Hamming distance)</a:t>
            </a:r>
            <a:r>
              <a:rPr lang="ko-KR" altLang="en-US" sz="2600">
                <a:latin typeface="Noto Sans KR"/>
                <a:ea typeface="Noto Sans KR"/>
              </a:rPr>
              <a:t> 기법 적용</a:t>
            </a:r>
            <a:r>
              <a:rPr lang="en-US" altLang="ko-KR" sz="2600">
                <a:latin typeface="Noto Sans KR"/>
                <a:ea typeface="Noto Sans KR"/>
              </a:rPr>
              <a:t> :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bit</a:t>
            </a:r>
            <a:r>
              <a:rPr lang="ko-KR" altLang="en-US" sz="2600">
                <a:latin typeface="Noto Sans KR"/>
                <a:ea typeface="Noto Sans KR"/>
              </a:rPr>
              <a:t>가 다른 정도 </a:t>
            </a:r>
            <a:r>
              <a:rPr lang="en-US" altLang="ko-KR" sz="2600">
                <a:latin typeface="Noto Sans KR"/>
                <a:ea typeface="Noto Sans KR"/>
              </a:rPr>
              <a:t>*</a:t>
            </a:r>
            <a:r>
              <a:rPr lang="en-US" altLang="ko-KR" sz="2200">
                <a:latin typeface="Noto Sans KR"/>
                <a:ea typeface="Noto Sans KR"/>
              </a:rPr>
              <a:t>d = 1,</a:t>
            </a:r>
            <a:r>
              <a:rPr lang="ko-KR" altLang="en-US" sz="2200">
                <a:latin typeface="Noto Sans KR"/>
                <a:ea typeface="Noto Sans KR"/>
              </a:rPr>
              <a:t> </a:t>
            </a:r>
            <a:r>
              <a:rPr lang="en-US" altLang="ko-KR" sz="2200">
                <a:latin typeface="Noto Sans KR"/>
                <a:ea typeface="Noto Sans KR"/>
              </a:rPr>
              <a:t>1</a:t>
            </a:r>
            <a:r>
              <a:rPr lang="ko-KR" altLang="en-US" sz="2200">
                <a:latin typeface="Noto Sans KR"/>
                <a:ea typeface="Noto Sans KR"/>
              </a:rPr>
              <a:t>비트가 다름</a:t>
            </a:r>
            <a:endParaRPr lang="ko-KR" altLang="en-US" sz="22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해밍 거리 </a:t>
            </a:r>
            <a:r>
              <a:rPr lang="en-US" altLang="ko-KR" sz="2600">
                <a:latin typeface="Noto Sans KR"/>
                <a:ea typeface="Noto Sans KR"/>
              </a:rPr>
              <a:t>d</a:t>
            </a:r>
            <a:r>
              <a:rPr lang="ko-KR" altLang="en-US" sz="2600">
                <a:latin typeface="Noto Sans KR"/>
                <a:ea typeface="Noto Sans KR"/>
              </a:rPr>
              <a:t>가 </a:t>
            </a:r>
            <a:r>
              <a:rPr lang="en-US" altLang="ko-KR" sz="2600">
                <a:latin typeface="Noto Sans KR"/>
                <a:ea typeface="Noto Sans KR"/>
              </a:rPr>
              <a:t>d &gt;= 2a+1</a:t>
            </a:r>
            <a:r>
              <a:rPr lang="ko-KR" altLang="en-US" sz="2600">
                <a:latin typeface="Noto Sans KR"/>
                <a:ea typeface="Noto Sans KR"/>
              </a:rPr>
              <a:t>이면 </a:t>
            </a:r>
            <a:r>
              <a:rPr lang="en-US" altLang="ko-KR" sz="2600">
                <a:latin typeface="Noto Sans KR"/>
                <a:ea typeface="Noto Sans KR"/>
              </a:rPr>
              <a:t>a</a:t>
            </a:r>
            <a:r>
              <a:rPr lang="ko-KR" altLang="en-US" sz="2600">
                <a:latin typeface="Noto Sans KR"/>
                <a:ea typeface="Noto Sans KR"/>
              </a:rPr>
              <a:t>개의 오류를 정정할 수 있음</a:t>
            </a:r>
            <a:r>
              <a:rPr lang="en-US" altLang="ko-KR" sz="2600">
                <a:latin typeface="Noto Sans KR"/>
                <a:ea typeface="Noto Sans KR"/>
              </a:rPr>
              <a:t>.</a:t>
            </a:r>
            <a:endParaRPr lang="en-US" altLang="ko-KR" sz="2600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ex) 3 &gt;= 2a + 1,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 </a:t>
            </a: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3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비트를 이용</a:t>
            </a: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,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 </a:t>
            </a: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1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오류 정정</a:t>
            </a:r>
            <a:endParaRPr lang="ko-KR" altLang="en-US" sz="2600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2600">
                <a:latin typeface="Noto Sans KR"/>
                <a:ea typeface="Noto Sans KR"/>
              </a:rPr>
              <a:t>000 -&gt;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0,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000</a:t>
            </a:r>
            <a:r>
              <a:rPr lang="ko-KR" altLang="en-US" sz="2600">
                <a:latin typeface="Noto Sans KR"/>
                <a:ea typeface="Noto Sans KR"/>
              </a:rPr>
              <a:t>과 해밍거리 </a:t>
            </a:r>
            <a:r>
              <a:rPr lang="en-US" altLang="ko-KR" sz="2600">
                <a:latin typeface="Noto Sans KR"/>
                <a:ea typeface="Noto Sans KR"/>
              </a:rPr>
              <a:t>1</a:t>
            </a:r>
            <a:r>
              <a:rPr lang="ko-KR" altLang="en-US" sz="2600">
                <a:latin typeface="Noto Sans KR"/>
                <a:ea typeface="Noto Sans KR"/>
              </a:rPr>
              <a:t>이면 </a:t>
            </a:r>
            <a:r>
              <a:rPr lang="en-US" altLang="ko-KR" sz="2600">
                <a:latin typeface="Noto Sans KR"/>
                <a:ea typeface="Noto Sans KR"/>
              </a:rPr>
              <a:t>0</a:t>
            </a:r>
            <a:r>
              <a:rPr lang="ko-KR" altLang="en-US" sz="2600">
                <a:latin typeface="Noto Sans KR"/>
                <a:ea typeface="Noto Sans KR"/>
              </a:rPr>
              <a:t>으로 함</a:t>
            </a:r>
            <a:r>
              <a:rPr lang="en-US" altLang="ko-KR" sz="2600">
                <a:latin typeface="Noto Sans KR"/>
                <a:ea typeface="Noto Sans KR"/>
              </a:rPr>
              <a:t>.</a:t>
            </a:r>
            <a:endParaRPr lang="en-US" altLang="ko-KR" sz="2600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즉</a:t>
            </a:r>
            <a:r>
              <a:rPr lang="en-US" altLang="ko-KR" sz="2600">
                <a:latin typeface="Noto Sans KR"/>
                <a:ea typeface="Noto Sans KR"/>
              </a:rPr>
              <a:t>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001,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010,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100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-&gt; 0</a:t>
            </a:r>
            <a:endParaRPr lang="en-US" altLang="ko-KR" sz="2600">
              <a:latin typeface="Noto Sans KR"/>
              <a:ea typeface="Noto Sans KR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ko-KR" sz="2600">
                <a:latin typeface="Noto Sans KR"/>
                <a:ea typeface="Noto Sans KR"/>
              </a:rPr>
              <a:t>111 -&gt;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1,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111</a:t>
            </a:r>
            <a:r>
              <a:rPr lang="ko-KR" altLang="en-US" sz="2600">
                <a:latin typeface="Noto Sans KR"/>
                <a:ea typeface="Noto Sans KR"/>
              </a:rPr>
              <a:t>과 해밍거리 </a:t>
            </a:r>
            <a:r>
              <a:rPr lang="en-US" altLang="ko-KR" sz="2600">
                <a:latin typeface="Noto Sans KR"/>
                <a:ea typeface="Noto Sans KR"/>
              </a:rPr>
              <a:t>1</a:t>
            </a:r>
            <a:r>
              <a:rPr lang="ko-KR" altLang="en-US" sz="2600">
                <a:latin typeface="Noto Sans KR"/>
                <a:ea typeface="Noto Sans KR"/>
              </a:rPr>
              <a:t>이면 </a:t>
            </a:r>
            <a:r>
              <a:rPr lang="en-US" altLang="ko-KR" sz="2600">
                <a:latin typeface="Noto Sans KR"/>
                <a:ea typeface="Noto Sans KR"/>
              </a:rPr>
              <a:t>1</a:t>
            </a:r>
            <a:r>
              <a:rPr lang="ko-KR" altLang="en-US" sz="2600">
                <a:latin typeface="Noto Sans KR"/>
                <a:ea typeface="Noto Sans KR"/>
              </a:rPr>
              <a:t>로함</a:t>
            </a:r>
            <a:r>
              <a:rPr lang="en-US" altLang="ko-KR" sz="2600">
                <a:latin typeface="Noto Sans KR"/>
                <a:ea typeface="Noto Sans KR"/>
              </a:rPr>
              <a:t>.</a:t>
            </a:r>
            <a:endParaRPr lang="en-US" altLang="ko-KR" sz="2600">
              <a:latin typeface="Noto Sans KR"/>
              <a:ea typeface="Noto Sans KR"/>
            </a:endParaRPr>
          </a:p>
          <a:p>
            <a:pPr lvl="4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즉</a:t>
            </a:r>
            <a:r>
              <a:rPr lang="en-US" altLang="ko-KR" sz="2600">
                <a:latin typeface="Noto Sans KR"/>
                <a:ea typeface="Noto Sans KR"/>
              </a:rPr>
              <a:t>,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110, 101, 011 -&gt;</a:t>
            </a:r>
            <a:r>
              <a:rPr lang="ko-KR" altLang="en-US" sz="2600">
                <a:latin typeface="Noto Sans KR"/>
                <a:ea typeface="Noto Sans KR"/>
              </a:rPr>
              <a:t> </a:t>
            </a:r>
            <a:r>
              <a:rPr lang="en-US" altLang="ko-KR" sz="2600">
                <a:latin typeface="Noto Sans KR"/>
                <a:ea typeface="Noto Sans KR"/>
              </a:rPr>
              <a:t>1</a:t>
            </a:r>
            <a:endParaRPr lang="en-US" altLang="ko-KR" sz="2600">
              <a:latin typeface="Noto Sans KR"/>
              <a:ea typeface="Noto Sans KR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18567" y="3876675"/>
            <a:ext cx="4835309" cy="184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8255"/>
            <a:ext cx="12192000" cy="971342"/>
          </a:xfrm>
        </p:spPr>
        <p:txBody>
          <a:bodyPr/>
          <a:lstStyle/>
          <a:p>
            <a:pPr algn="ctr">
              <a:defRPr/>
            </a:pPr>
            <a:r>
              <a:rPr lang="en-US" altLang="ko-KR" sz="4200">
                <a:latin typeface="Noto Sans KR"/>
                <a:ea typeface="Noto Sans KR"/>
              </a:rPr>
              <a:t>3.1</a:t>
            </a:r>
            <a:r>
              <a:rPr lang="ko-KR" altLang="en-US" sz="4200">
                <a:latin typeface="Noto Sans KR"/>
                <a:ea typeface="Noto Sans KR"/>
              </a:rPr>
              <a:t> 컴퓨터 시스템의 구성과 작동</a:t>
            </a:r>
            <a:endParaRPr lang="ko-KR" altLang="en-US" sz="4200">
              <a:latin typeface="Noto Sans KR"/>
              <a:ea typeface="Noto Sans KR"/>
            </a:endParaRPr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8934" y="1014678"/>
            <a:ext cx="11874131" cy="4828643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/>
        </p:nvSpPr>
        <p:spPr>
          <a:xfrm>
            <a:off x="0" y="5629276"/>
            <a:ext cx="12192000" cy="122872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"/>
                <a:ea typeface="Noto Sans KR"/>
              </a:rPr>
              <a:t>*ROM = 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"/>
                <a:ea typeface="Noto Sans KR"/>
              </a:rPr>
              <a:t>펌</a:t>
            </a:r>
            <a:r>
              <a:rPr xmlns:mc="http://schemas.openxmlformats.org/markup-compatibility/2006" xmlns:hp="http://schemas.haansoft.com/office/presentation/8.0" kumimoji="0" lang="en-US" altLang="ko-KR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"/>
                <a:ea typeface="Noto Sans KR"/>
              </a:rPr>
              <a:t>(Firm)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"/>
                <a:ea typeface="Noto Sans KR"/>
              </a:rPr>
              <a:t>웨어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8255"/>
            <a:ext cx="12192000" cy="971342"/>
          </a:xfrm>
        </p:spPr>
        <p:txBody>
          <a:bodyPr/>
          <a:lstStyle/>
          <a:p>
            <a:pPr algn="ctr">
              <a:defRPr/>
            </a:pPr>
            <a:r>
              <a:rPr lang="en-US" altLang="ko-KR" sz="4200">
                <a:latin typeface="Noto Sans KR"/>
                <a:ea typeface="Noto Sans KR"/>
              </a:rPr>
              <a:t>3.1.1</a:t>
            </a:r>
            <a:r>
              <a:rPr lang="ko-KR" altLang="en-US" sz="4200">
                <a:latin typeface="Noto Sans KR"/>
                <a:ea typeface="Noto Sans KR"/>
              </a:rPr>
              <a:t> 컴퓨터 시스템의 구성</a:t>
            </a:r>
            <a:endParaRPr lang="ko-KR" altLang="en-US" sz="4200">
              <a:latin typeface="Noto Sans KR"/>
              <a:ea typeface="Noto Sans KR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99121"/>
            <a:ext cx="12192000" cy="585887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컴퓨터 시스템의 구성요소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중앙처리장치</a:t>
            </a:r>
            <a:r>
              <a:rPr lang="en-US" altLang="ko-KR" sz="2600">
                <a:latin typeface="Noto Sans KR"/>
                <a:ea typeface="Noto Sans KR"/>
              </a:rPr>
              <a:t>(</a:t>
            </a:r>
            <a:r>
              <a:rPr lang="en-US" altLang="ko-KR" sz="2600">
                <a:highlight>
                  <a:srgbClr val="ffff00"/>
                </a:highlight>
                <a:latin typeface="Noto Sans KR"/>
                <a:ea typeface="Noto Sans KR"/>
              </a:rPr>
              <a:t>CPU: Central Process Unit)</a:t>
            </a:r>
            <a:endParaRPr lang="en-US" altLang="ko-KR" sz="2600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사람의 두뇌에 해당</a:t>
            </a:r>
            <a:endParaRPr lang="ko-KR" altLang="en-US" sz="2600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저장장치</a:t>
            </a:r>
            <a:r>
              <a:rPr lang="en-US" altLang="ko-KR" sz="2600">
                <a:latin typeface="Noto Sans KR"/>
                <a:ea typeface="Noto Sans KR"/>
              </a:rPr>
              <a:t>(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기억장치</a:t>
            </a:r>
            <a:r>
              <a:rPr lang="en-US" altLang="ko-KR" sz="2600">
                <a:latin typeface="Noto Sans KR"/>
                <a:ea typeface="Noto Sans KR"/>
              </a:rPr>
              <a:t>)</a:t>
            </a:r>
            <a:endParaRPr lang="en-US" altLang="ko-KR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주기억장치</a:t>
            </a:r>
            <a:r>
              <a:rPr lang="en-US" altLang="ko-KR" sz="2600">
                <a:latin typeface="Noto Sans KR"/>
                <a:ea typeface="Noto Sans KR"/>
              </a:rPr>
              <a:t>(RAM), </a:t>
            </a: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보조기억장치</a:t>
            </a:r>
            <a:r>
              <a:rPr lang="en-US" altLang="ko-KR" sz="2600">
                <a:latin typeface="Noto Sans KR"/>
                <a:ea typeface="Noto Sans KR"/>
              </a:rPr>
              <a:t>(HDD,SSD)</a:t>
            </a:r>
            <a:endParaRPr lang="en-US" altLang="ko-KR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입력장치</a:t>
            </a:r>
            <a:endParaRPr lang="ko-KR" altLang="en-US" sz="2600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highlight>
                  <a:srgbClr val="ffff00"/>
                </a:highlight>
                <a:latin typeface="Noto Sans KR"/>
                <a:ea typeface="Noto Sans KR"/>
              </a:rPr>
              <a:t>출력장치</a:t>
            </a:r>
            <a:endParaRPr lang="ko-KR" altLang="en-US" sz="2600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소프트웨어</a:t>
            </a:r>
            <a:endParaRPr lang="ko-KR" altLang="en-US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운영체제</a:t>
            </a:r>
            <a:r>
              <a:rPr lang="en-US" altLang="ko-KR" sz="2600">
                <a:latin typeface="Noto Sans KR"/>
                <a:ea typeface="Noto Sans KR"/>
              </a:rPr>
              <a:t>(</a:t>
            </a:r>
            <a:r>
              <a:rPr lang="ko-KR" altLang="en-US" sz="2600">
                <a:latin typeface="Noto Sans KR"/>
                <a:ea typeface="Noto Sans KR"/>
              </a:rPr>
              <a:t>시스템 소프트웨어</a:t>
            </a:r>
            <a:r>
              <a:rPr lang="en-US" altLang="ko-KR" sz="2600">
                <a:latin typeface="Noto Sans KR"/>
                <a:ea typeface="Noto Sans KR"/>
              </a:rPr>
              <a:t>),</a:t>
            </a:r>
            <a:r>
              <a:rPr lang="ko-KR" altLang="en-US" sz="2600">
                <a:latin typeface="Noto Sans KR"/>
                <a:ea typeface="Noto Sans KR"/>
              </a:rPr>
              <a:t> 응용 소프트웨어</a:t>
            </a:r>
            <a:endParaRPr lang="ko-KR" altLang="en-US" sz="2600">
              <a:highlight>
                <a:srgbClr val="ffff00"/>
              </a:highlight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60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컴퓨터 시스템의 작동 원리</a:t>
            </a:r>
            <a:endParaRPr lang="ko-KR" altLang="en-US" sz="2600">
              <a:latin typeface="Noto Sans KR"/>
              <a:ea typeface="Noto Sans KR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부팅</a:t>
            </a:r>
            <a:r>
              <a:rPr lang="en-US" altLang="ko-KR" sz="2600">
                <a:latin typeface="Noto Sans KR"/>
                <a:ea typeface="Noto Sans KR"/>
              </a:rPr>
              <a:t>(Booting)</a:t>
            </a:r>
            <a:endParaRPr lang="en-US" altLang="ko-KR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r>
              <a:rPr lang="ko-KR" altLang="en-US" sz="2600">
                <a:latin typeface="Noto Sans KR"/>
                <a:ea typeface="Noto Sans KR"/>
              </a:rPr>
              <a:t>시스템을 켤때 하드웨어 점검</a:t>
            </a:r>
            <a:r>
              <a:rPr lang="en-US" altLang="ko-KR" sz="2600">
                <a:latin typeface="Noto Sans KR"/>
                <a:ea typeface="Noto Sans KR"/>
              </a:rPr>
              <a:t>,</a:t>
            </a:r>
            <a:r>
              <a:rPr lang="ko-KR" altLang="en-US" sz="2600">
                <a:latin typeface="Noto Sans KR"/>
                <a:ea typeface="Noto Sans KR"/>
              </a:rPr>
              <a:t> 운영체제를 주기억장치로 불러옴</a:t>
            </a:r>
            <a:r>
              <a:rPr lang="en-US" altLang="ko-KR" sz="2600">
                <a:latin typeface="Noto Sans KR"/>
                <a:ea typeface="Noto Sans KR"/>
              </a:rPr>
              <a:t>.</a:t>
            </a:r>
            <a:endParaRPr lang="en-US" altLang="ko-KR" sz="2600">
              <a:latin typeface="Noto Sans KR"/>
              <a:ea typeface="Noto Sans KR"/>
            </a:endParaRPr>
          </a:p>
          <a:p>
            <a:pPr lvl="2">
              <a:lnSpc>
                <a:spcPct val="150000"/>
              </a:lnSpc>
              <a:defRPr/>
            </a:pPr>
            <a:endParaRPr lang="en-US" altLang="ko-KR" sz="2600"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159</ep:Words>
  <ep:PresentationFormat>와이드스크린</ep:PresentationFormat>
  <ep:Paragraphs>34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미래기술과 컴퓨터과학</vt:lpstr>
      <vt:lpstr>2.4.3 정보의 오류 탐지</vt:lpstr>
      <vt:lpstr>슬라이드 3</vt:lpstr>
      <vt:lpstr>3.1 컴퓨터 시스템의 구성과 작동</vt:lpstr>
      <vt:lpstr>3.1.1 컴퓨터 시스템의 구성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2022-03-16T09:37:03.000</dcterms:created>
  <dc:creator>Hayeun</dc:creator>
  <cp:lastModifiedBy>KBS</cp:lastModifiedBy>
  <dcterms:modified xsi:type="dcterms:W3CDTF">2022-04-07T05:43:28.902</dcterms:modified>
  <cp:revision>78</cp:revision>
  <dc:title>ICT미래기술과 컴퓨터과학  2차시</dc:title>
  <cp:version/>
</cp:coreProperties>
</file>