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Hayeun" initials="bhy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27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commentAuthors" Target="commentAuthors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22-03-16T18:54:02.485" idx="1">
    <p:pos x="7680" y="0"/>
    <p:text/>
  </p:cm>
</p:cmLst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CA109-2FEB-41E1-9E1F-C9A102A02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AB087C-88A1-4C8F-BFCD-0E9D2D7BB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CDCF6E-A4E9-4F78-B802-B1A741BC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36F7-3C2F-436F-97A1-81852A6A57E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28B69D-1AB8-41DD-9999-95081306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7D199C-3D41-4531-AC66-49D88130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6B78-D417-4A08-BCC7-6D6D9F22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27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72B63-577B-47F4-9AA1-11CC6BC3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0D7DC5-7B85-4F78-8CBD-807A70791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64091-104C-4DE0-B9E7-0CBDEB16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36F7-3C2F-436F-97A1-81852A6A57E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DF911-0251-47D3-81F9-203CA22C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73358-4852-4520-8659-F5876E62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6B78-D417-4A08-BCC7-6D6D9F22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8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EFA3D1-E5E9-4C48-BEAB-4F83CFF85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41C8D6-F10D-4405-AC30-D659C29D3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E9AB54-F086-4B43-AAD7-38B1FDB48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36F7-3C2F-436F-97A1-81852A6A57E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1ADA5C-F329-4C32-BB68-ACF536E3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030B96-7B30-4E6B-9E3B-39A8A799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6B78-D417-4A08-BCC7-6D6D9F22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81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1FB32-6EEF-4E98-A6DB-0357D366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4C9E1-120C-4C1F-A09D-9F3BE9BA1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C90DA-9D28-45B9-92A7-2CE25B88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36F7-3C2F-436F-97A1-81852A6A57E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53643-5D07-469E-AA0D-E134CF24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37934F-B821-402A-AF00-1716F9FD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6B78-D417-4A08-BCC7-6D6D9F22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85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F3EFB-360B-4BC6-9791-D057F053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5FC47-2590-43A2-A21B-B32D16812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9CFE9-55D1-4BBE-996F-BC97AE87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36F7-3C2F-436F-97A1-81852A6A57E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E546DB-9E6A-4FA0-9EEB-95887532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DA5C0-33D5-421B-BF80-BFF04F51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6B78-D417-4A08-BCC7-6D6D9F22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6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CC2C0-0BB4-45E4-8EE1-5F378BD43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8B71D3-E68B-416D-82DF-00FF584A8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2D00E8-5C89-41DA-A6DA-36DA1317B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1A7EDC-D86D-46F2-9911-83BA8BFB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36F7-3C2F-436F-97A1-81852A6A57E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F433BF-DDFA-4C3E-9363-E56FD3B1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803F-8BDE-4F95-B139-C2031FCA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6B78-D417-4A08-BCC7-6D6D9F22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9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EB70F-098C-4C7C-BFD0-1923F5BF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90B778-74D5-40DE-B0E8-4DBA2B4BE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54B313-3603-4FF4-866E-88EA8B976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5730F5-F81C-4824-87F3-526DFBC1C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0F786F-D077-4F9E-9880-64C17A8AE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ED545A-1361-4368-95DC-92F09653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36F7-3C2F-436F-97A1-81852A6A57E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EB0D42-F7C7-42AB-883A-C18C39DC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A1BA3F-73A1-496E-A36D-80DC3D69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6B78-D417-4A08-BCC7-6D6D9F22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78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9126F-6555-484B-B319-823D0AB8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018912-2809-4CE5-9B94-95E500E5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36F7-3C2F-436F-97A1-81852A6A57E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574338-7FA8-409C-AAE6-D953FB53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338487-E5B3-4B60-A136-2A445930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6B78-D417-4A08-BCC7-6D6D9F22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8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AE58CD-F767-40A3-9621-E6533AC2E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36F7-3C2F-436F-97A1-81852A6A57E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9D503-91B3-4247-BD47-97C02C17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42B1C7-D306-4F96-81CD-1F28A53E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6B78-D417-4A08-BCC7-6D6D9F22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27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669D1-3712-40E3-BF35-FA96027A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DB511-F94E-4EE3-8E16-DF1181403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FCFC0-C52F-4DB8-8B62-C4383BE76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21B6EE-CCDA-4EE2-AE72-71E39C27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36F7-3C2F-436F-97A1-81852A6A57E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224262-5B36-4F66-904E-B990A2A0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D5C31B-227F-4BBD-83A5-72F4707D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6B78-D417-4A08-BCC7-6D6D9F22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65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6C133-FFFA-4C9F-BE2A-7BB1C8B6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88B3F5-BA18-441E-8427-452F0F9AF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AC9731-0AC9-445A-84E8-0C8058FEC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8AACDC-4379-47CA-9B85-D4F63E8A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36F7-3C2F-436F-97A1-81852A6A57E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5D3271-F761-49EF-8D01-B519AEC5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5FE8BF-CE25-4907-B4C8-6EC7AA2B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6B78-D417-4A08-BCC7-6D6D9F22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86617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2D7277-88E6-42EC-A3B7-325AE6E4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169426-D9DA-4944-9C8F-CA1149EB5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0371D-C6E9-4547-A9C5-2A7B8A17B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136F7-3C2F-436F-97A1-81852A6A57E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33050-4735-45B8-9ACA-42CDB9AF0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47917C-B922-4A10-AD99-3AEB81A3A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D6B78-D417-4A08-BCC7-6D6D9F22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60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.xml"  /><Relationship Id="rId3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사고와 표현</a:t>
            </a:r>
            <a:endParaRPr lang="ko-KR" altLang="en-US">
              <a:latin typeface="Noto Sans KR"/>
              <a:ea typeface="Noto Sans KR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Noto Sans KR"/>
                <a:ea typeface="Noto Sans KR"/>
              </a:rPr>
              <a:t/>
            </a:r>
            <a:endParaRPr lang="ko-KR" altLang="en-US">
              <a:latin typeface="Noto Sans KR"/>
              <a:ea typeface="Noto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요약</a:t>
            </a:r>
            <a:endParaRPr lang="ko-KR" altLang="en-US"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1. 불필요한 세부 사항 없애기: 요약은 짧게!!</a:t>
            </a:r>
            <a:endParaRPr lang="ko-KR" altLang="en-US"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2. 항목 구성하기: 예) 수영, 요트경기, 낚시, 파도타기 -&gt; 수상스포츠</a:t>
            </a:r>
            <a:endParaRPr lang="ko-KR" altLang="en-US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>
                <a:latin typeface="Noto Sans KR"/>
                <a:ea typeface="Noto Sans KR"/>
              </a:rPr>
              <a:t>*</a:t>
            </a:r>
            <a:r>
              <a:rPr lang="ko-KR" altLang="en-US">
                <a:latin typeface="Noto Sans KR"/>
                <a:ea typeface="Noto Sans KR"/>
              </a:rPr>
              <a:t>상위개념어로 치환하기</a:t>
            </a:r>
            <a:endParaRPr lang="ko-KR" altLang="en-US"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3. 주제 문장 이용하기</a:t>
            </a:r>
            <a:endParaRPr lang="ko-KR" altLang="en-US">
              <a:latin typeface="Noto Sans KR"/>
              <a:ea typeface="Noto Sans KR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ko-KR" altLang="en-US" sz="2162">
                <a:latin typeface="Noto Sans KR"/>
                <a:ea typeface="Noto Sans KR"/>
              </a:rPr>
              <a:t>자료 글</a:t>
            </a:r>
            <a:endParaRPr lang="ko-KR" altLang="en-US" sz="2162">
              <a:latin typeface="Noto Sans KR"/>
              <a:ea typeface="Noto Sans KR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ko-KR" altLang="en-US" sz="2162">
                <a:latin typeface="Noto Sans KR"/>
                <a:ea typeface="Noto Sans KR"/>
              </a:rPr>
              <a:t>도시는 교통이 복잡하고 불편하다. 길에는 언제나 사람들이 가득 차 있어 빨리 걷기가 어렵다.</a:t>
            </a:r>
            <a:endParaRPr lang="ko-KR" altLang="en-US" sz="2162">
              <a:latin typeface="Noto Sans KR"/>
              <a:ea typeface="Noto Sans KR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ko-KR" altLang="en-US" sz="2162">
                <a:latin typeface="Noto Sans KR"/>
                <a:ea typeface="Noto Sans KR"/>
              </a:rPr>
              <a:t>버스에는 항상 사람이 가득 차지 타기도 어렵고 내리기도 힘들다. 택시도 타려는 사람이 너무 많아서,</a:t>
            </a:r>
            <a:endParaRPr lang="ko-KR" altLang="en-US" sz="2162">
              <a:latin typeface="Noto Sans KR"/>
              <a:ea typeface="Noto Sans KR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ko-KR" altLang="en-US" sz="2162">
                <a:latin typeface="Noto Sans KR"/>
                <a:ea typeface="Noto Sans KR"/>
              </a:rPr>
              <a:t>아무 때에나 쉽게 탈 수 있는 것도 아니다. 차도에는 버스, 소형 승용차, 택시, 트럭, 자전거, 오토바이</a:t>
            </a:r>
            <a:endParaRPr lang="ko-KR" altLang="en-US" sz="2162">
              <a:latin typeface="Noto Sans KR"/>
              <a:ea typeface="Noto Sans KR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ko-KR" altLang="en-US" sz="2162">
                <a:latin typeface="Noto Sans KR"/>
                <a:ea typeface="Noto Sans KR"/>
              </a:rPr>
              <a:t>등으로 가득 차서 붐비는데, 가끔 길이 막혀서 오래 서 있는 때가 많다. 그래서 가까운 것에 갈 때에도</a:t>
            </a:r>
            <a:endParaRPr lang="ko-KR" altLang="en-US" sz="2162">
              <a:latin typeface="Noto Sans KR"/>
              <a:ea typeface="Noto Sans KR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ko-KR" altLang="en-US" sz="2162">
                <a:latin typeface="Noto Sans KR"/>
                <a:ea typeface="Noto Sans KR"/>
              </a:rPr>
              <a:t>긴 시간이 걸린다.</a:t>
            </a:r>
            <a:endParaRPr lang="ko-KR" altLang="en-US" sz="2162">
              <a:latin typeface="Noto Sans KR"/>
              <a:ea typeface="Noto Sans KR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2162">
                <a:latin typeface="Noto Sans KR"/>
                <a:ea typeface="Noto Sans KR"/>
              </a:rPr>
              <a:t>-</a:t>
            </a:r>
            <a:r>
              <a:rPr lang="ko-KR" altLang="en-US" sz="2162">
                <a:latin typeface="Noto Sans KR"/>
                <a:ea typeface="Noto Sans KR"/>
              </a:rPr>
              <a:t> 도시는 사람으로 가득차서 교통이 복잡하고 불편하다</a:t>
            </a:r>
            <a:r>
              <a:rPr lang="en-US" altLang="ko-KR" sz="2162">
                <a:latin typeface="Noto Sans KR"/>
                <a:ea typeface="Noto Sans KR"/>
              </a:rPr>
              <a:t>.</a:t>
            </a:r>
            <a:r>
              <a:rPr lang="ko-KR" altLang="en-US" sz="2162">
                <a:latin typeface="Noto Sans KR"/>
                <a:ea typeface="Noto Sans KR"/>
              </a:rPr>
              <a:t> 대중교통은 사람이 많아서 이용하기 힘들다</a:t>
            </a:r>
            <a:r>
              <a:rPr lang="en-US" altLang="ko-KR" sz="2162">
                <a:latin typeface="Noto Sans KR"/>
                <a:ea typeface="Noto Sans KR"/>
              </a:rPr>
              <a:t>.</a:t>
            </a:r>
            <a:r>
              <a:rPr lang="ko-KR" altLang="en-US" sz="2162">
                <a:latin typeface="Noto Sans KR"/>
                <a:ea typeface="Noto Sans KR"/>
              </a:rPr>
              <a:t> 차도에도 차량들이 가득 차서 붐빈다</a:t>
            </a:r>
            <a:r>
              <a:rPr lang="en-US" altLang="ko-KR" sz="2162">
                <a:latin typeface="Noto Sans KR"/>
                <a:ea typeface="Noto Sans KR"/>
              </a:rPr>
              <a:t>.</a:t>
            </a:r>
            <a:endParaRPr lang="en-US" altLang="ko-KR" sz="2162"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endParaRPr lang="ko-KR" altLang="en-US">
              <a:latin typeface="Noto Sans KR"/>
              <a:ea typeface="Noto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제 </a:t>
            </a:r>
            <a:r>
              <a:rPr lang="en-US" altLang="ko-KR">
                <a:latin typeface="Noto Sans KR"/>
                <a:ea typeface="Noto Sans KR"/>
              </a:rPr>
              <a:t>4</a:t>
            </a:r>
            <a:r>
              <a:rPr lang="ko-KR" altLang="en-US">
                <a:latin typeface="Noto Sans KR"/>
                <a:ea typeface="Noto Sans KR"/>
              </a:rPr>
              <a:t>세대 컴퓨터</a:t>
            </a:r>
            <a:r>
              <a:rPr lang="en-US" altLang="ko-KR">
                <a:latin typeface="Noto Sans KR"/>
                <a:ea typeface="Noto Sans KR"/>
              </a:rPr>
              <a:t>(1971</a:t>
            </a:r>
            <a:r>
              <a:rPr lang="ko-KR" altLang="en-US">
                <a:latin typeface="Noto Sans KR"/>
                <a:ea typeface="Noto Sans KR"/>
              </a:rPr>
              <a:t> </a:t>
            </a:r>
            <a:r>
              <a:rPr lang="en-US" altLang="ko-KR">
                <a:latin typeface="Noto Sans KR"/>
                <a:ea typeface="Noto Sans KR"/>
              </a:rPr>
              <a:t>~ </a:t>
            </a:r>
            <a:r>
              <a:rPr lang="ko-KR" altLang="en-US">
                <a:latin typeface="Noto Sans KR"/>
                <a:ea typeface="Noto Sans KR"/>
              </a:rPr>
              <a:t>현재</a:t>
            </a:r>
            <a:r>
              <a:rPr lang="en-US" altLang="ko-KR">
                <a:latin typeface="Noto Sans KR"/>
                <a:ea typeface="Noto Sans KR"/>
              </a:rPr>
              <a:t>)</a:t>
            </a:r>
            <a:endParaRPr lang="en-US" altLang="ko-KR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>
                <a:highlight>
                  <a:srgbClr val="ffff00"/>
                </a:highlight>
                <a:latin typeface="Noto Sans KR"/>
                <a:ea typeface="Noto Sans KR"/>
              </a:rPr>
              <a:t>마이크로 프로세서</a:t>
            </a:r>
            <a:r>
              <a:rPr lang="ko-KR" altLang="en-US">
                <a:latin typeface="Noto Sans KR"/>
                <a:ea typeface="Noto Sans KR"/>
              </a:rPr>
              <a:t>의 발전</a:t>
            </a:r>
            <a:r>
              <a:rPr lang="en-US" altLang="ko-KR">
                <a:latin typeface="Noto Sans KR"/>
                <a:ea typeface="Noto Sans KR"/>
              </a:rPr>
              <a:t>,</a:t>
            </a:r>
            <a:r>
              <a:rPr lang="ko-KR" altLang="en-US">
                <a:latin typeface="Noto Sans KR"/>
                <a:ea typeface="Noto Sans KR"/>
              </a:rPr>
              <a:t> </a:t>
            </a:r>
            <a:r>
              <a:rPr lang="en-US" altLang="ko-KR">
                <a:highlight>
                  <a:srgbClr val="ffff00"/>
                </a:highlight>
                <a:latin typeface="Noto Sans KR"/>
                <a:ea typeface="Noto Sans KR"/>
              </a:rPr>
              <a:t>1971</a:t>
            </a:r>
            <a:r>
              <a:rPr lang="ko-KR" altLang="en-US">
                <a:highlight>
                  <a:srgbClr val="ffff00"/>
                </a:highlight>
                <a:latin typeface="Noto Sans KR"/>
                <a:ea typeface="Noto Sans KR"/>
              </a:rPr>
              <a:t> 인텔</a:t>
            </a:r>
            <a:endParaRPr lang="ko-KR" altLang="en-US">
              <a:highlight>
                <a:srgbClr val="ffff00"/>
              </a:highlight>
              <a:latin typeface="Noto Sans KR"/>
              <a:ea typeface="Noto Sans KR"/>
            </a:endParaRPr>
          </a:p>
          <a:p>
            <a:pPr lvl="3">
              <a:lnSpc>
                <a:spcPct val="150000"/>
              </a:lnSpc>
              <a:defRPr/>
            </a:pPr>
            <a:r>
              <a:rPr lang="ko-KR" altLang="en-US">
                <a:solidFill>
                  <a:srgbClr val="ff0000"/>
                </a:solidFill>
                <a:latin typeface="Noto Sans KR"/>
                <a:ea typeface="Noto Sans KR"/>
              </a:rPr>
              <a:t>메모리 반도체</a:t>
            </a:r>
            <a:r>
              <a:rPr lang="en-US" altLang="ko-KR">
                <a:solidFill>
                  <a:srgbClr val="ff0000"/>
                </a:solidFill>
                <a:latin typeface="Noto Sans KR"/>
                <a:ea typeface="Noto Sans KR"/>
              </a:rPr>
              <a:t> - RAM, SSD</a:t>
            </a:r>
            <a:endParaRPr lang="en-US" altLang="ko-KR">
              <a:solidFill>
                <a:srgbClr val="ff0000"/>
              </a:solidFill>
              <a:latin typeface="Noto Sans KR"/>
              <a:ea typeface="Noto Sans KR"/>
            </a:endParaRPr>
          </a:p>
          <a:p>
            <a:pPr lvl="3">
              <a:lnSpc>
                <a:spcPct val="150000"/>
              </a:lnSpc>
              <a:defRPr/>
            </a:pPr>
            <a:r>
              <a:rPr lang="ko-KR" altLang="en-US">
                <a:solidFill>
                  <a:srgbClr val="ff0000"/>
                </a:solidFill>
                <a:latin typeface="Noto Sans KR"/>
                <a:ea typeface="Noto Sans KR"/>
              </a:rPr>
              <a:t>비메모리 반도체 </a:t>
            </a:r>
            <a:r>
              <a:rPr lang="en-US" altLang="ko-KR">
                <a:solidFill>
                  <a:srgbClr val="ff0000"/>
                </a:solidFill>
                <a:latin typeface="Noto Sans KR"/>
                <a:ea typeface="Noto Sans KR"/>
              </a:rPr>
              <a:t>-</a:t>
            </a:r>
            <a:r>
              <a:rPr lang="ko-KR" altLang="en-US">
                <a:solidFill>
                  <a:srgbClr val="ff0000"/>
                </a:solidFill>
                <a:latin typeface="Noto Sans KR"/>
                <a:ea typeface="Noto Sans KR"/>
              </a:rPr>
              <a:t> </a:t>
            </a:r>
            <a:r>
              <a:rPr lang="en-US" altLang="ko-KR">
                <a:solidFill>
                  <a:srgbClr val="ff0000"/>
                </a:solidFill>
                <a:latin typeface="Noto Sans KR"/>
                <a:ea typeface="Noto Sans KR"/>
              </a:rPr>
              <a:t>CPU, </a:t>
            </a:r>
            <a:r>
              <a:rPr lang="ko-KR" altLang="en-US">
                <a:solidFill>
                  <a:srgbClr val="ff0000"/>
                </a:solidFill>
                <a:latin typeface="Noto Sans KR"/>
                <a:ea typeface="Noto Sans KR"/>
              </a:rPr>
              <a:t>프로세서</a:t>
            </a:r>
            <a:endParaRPr lang="ko-KR" altLang="en-US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>
                <a:latin typeface="Noto Sans KR"/>
                <a:ea typeface="Noto Sans KR"/>
              </a:rPr>
              <a:t>1970</a:t>
            </a:r>
            <a:r>
              <a:rPr lang="ko-KR" altLang="en-US">
                <a:latin typeface="Noto Sans KR"/>
                <a:ea typeface="Noto Sans KR"/>
              </a:rPr>
              <a:t>년대 후반 </a:t>
            </a:r>
            <a:r>
              <a:rPr lang="ko-KR" altLang="en-US">
                <a:highlight>
                  <a:srgbClr val="ffff00"/>
                </a:highlight>
                <a:latin typeface="Noto Sans KR"/>
                <a:ea typeface="Noto Sans KR"/>
              </a:rPr>
              <a:t>마이크로 컴퓨터</a:t>
            </a:r>
            <a:endParaRPr lang="ko-KR" altLang="en-US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>
                <a:latin typeface="Noto Sans KR"/>
                <a:ea typeface="Noto Sans KR"/>
              </a:rPr>
              <a:t>1980</a:t>
            </a:r>
            <a:r>
              <a:rPr lang="ko-KR" altLang="en-US">
                <a:latin typeface="Noto Sans KR"/>
                <a:ea typeface="Noto Sans KR"/>
              </a:rPr>
              <a:t>년대 </a:t>
            </a:r>
            <a:r>
              <a:rPr lang="ko-KR" altLang="en-US">
                <a:highlight>
                  <a:srgbClr val="ffff00"/>
                </a:highlight>
                <a:latin typeface="Noto Sans KR"/>
                <a:ea typeface="Noto Sans KR"/>
              </a:rPr>
              <a:t>퍼스널 컴퓨터</a:t>
            </a:r>
            <a:r>
              <a:rPr lang="en-US" altLang="ko-KR">
                <a:latin typeface="Noto Sans KR"/>
                <a:ea typeface="Noto Sans KR"/>
              </a:rPr>
              <a:t>(PC)</a:t>
            </a:r>
            <a:endParaRPr lang="en-US" altLang="ko-KR">
              <a:latin typeface="Noto Sans KR"/>
              <a:ea typeface="Noto Sans KR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altLang="ko-KR">
                <a:latin typeface="Noto Sans KR"/>
                <a:ea typeface="Noto Sans KR"/>
              </a:rPr>
              <a:t>Apple, Apple I(1977)</a:t>
            </a:r>
            <a:r>
              <a:rPr lang="ko-KR" altLang="en-US">
                <a:latin typeface="Noto Sans KR"/>
                <a:ea typeface="Noto Sans KR"/>
              </a:rPr>
              <a:t> </a:t>
            </a:r>
            <a:r>
              <a:rPr lang="en-US" altLang="ko-KR">
                <a:solidFill>
                  <a:srgbClr val="ff0000"/>
                </a:solidFill>
                <a:latin typeface="Noto Sans KR"/>
                <a:ea typeface="Noto Sans KR"/>
              </a:rPr>
              <a:t>-&gt;</a:t>
            </a:r>
            <a:r>
              <a:rPr lang="ko-KR" altLang="en-US">
                <a:solidFill>
                  <a:srgbClr val="ff0000"/>
                </a:solidFill>
                <a:latin typeface="Noto Sans KR"/>
                <a:ea typeface="Noto Sans KR"/>
              </a:rPr>
              <a:t> 스티브 잡스</a:t>
            </a:r>
            <a:r>
              <a:rPr lang="en-US" altLang="ko-KR">
                <a:solidFill>
                  <a:srgbClr val="ff0000"/>
                </a:solidFill>
                <a:latin typeface="Noto Sans KR"/>
                <a:ea typeface="Noto Sans KR"/>
              </a:rPr>
              <a:t>,</a:t>
            </a:r>
            <a:r>
              <a:rPr lang="ko-KR" altLang="en-US">
                <a:solidFill>
                  <a:srgbClr val="ff0000"/>
                </a:solidFill>
                <a:latin typeface="Noto Sans KR"/>
                <a:ea typeface="Noto Sans KR"/>
              </a:rPr>
              <a:t> 맥</a:t>
            </a:r>
            <a:r>
              <a:rPr lang="en-US" altLang="ko-KR">
                <a:solidFill>
                  <a:srgbClr val="ff0000"/>
                </a:solidFill>
                <a:latin typeface="Noto Sans KR"/>
                <a:ea typeface="Noto Sans KR"/>
              </a:rPr>
              <a:t>OS</a:t>
            </a:r>
            <a:endParaRPr lang="ko-KR" altLang="en-US">
              <a:solidFill>
                <a:srgbClr val="ff0000"/>
              </a:solidFill>
              <a:latin typeface="Noto Sans KR"/>
              <a:ea typeface="Noto Sans KR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altLang="ko-KR">
                <a:highlight>
                  <a:srgbClr val="ffff00"/>
                </a:highlight>
                <a:latin typeface="Noto Sans KR"/>
                <a:ea typeface="Noto Sans KR"/>
              </a:rPr>
              <a:t>IBM</a:t>
            </a:r>
            <a:r>
              <a:rPr lang="en-US" altLang="ko-KR">
                <a:latin typeface="Noto Sans KR"/>
                <a:ea typeface="Noto Sans KR"/>
              </a:rPr>
              <a:t>-PC(1981):</a:t>
            </a:r>
            <a:r>
              <a:rPr lang="ko-KR" altLang="en-US">
                <a:latin typeface="Noto Sans KR"/>
                <a:ea typeface="Noto Sans KR"/>
              </a:rPr>
              <a:t> </a:t>
            </a:r>
            <a:r>
              <a:rPr lang="en-US" altLang="ko-KR">
                <a:highlight>
                  <a:srgbClr val="ffff00"/>
                </a:highlight>
                <a:latin typeface="Noto Sans KR"/>
                <a:ea typeface="Noto Sans KR"/>
              </a:rPr>
              <a:t>Intel 8088</a:t>
            </a:r>
            <a:r>
              <a:rPr lang="ko-KR" altLang="en-US">
                <a:highlight>
                  <a:srgbClr val="ffff00"/>
                </a:highlight>
                <a:latin typeface="Noto Sans KR"/>
                <a:ea typeface="Noto Sans KR"/>
              </a:rPr>
              <a:t>칩</a:t>
            </a:r>
            <a:r>
              <a:rPr lang="ko-KR" altLang="en-US">
                <a:latin typeface="Noto Sans KR"/>
                <a:ea typeface="Noto Sans KR"/>
              </a:rPr>
              <a:t> 기반 </a:t>
            </a:r>
            <a:r>
              <a:rPr lang="en-US" altLang="ko-KR">
                <a:latin typeface="Noto Sans KR"/>
                <a:ea typeface="Noto Sans KR"/>
              </a:rPr>
              <a:t>-</a:t>
            </a:r>
            <a:r>
              <a:rPr lang="ko-KR" altLang="en-US">
                <a:latin typeface="Noto Sans KR"/>
                <a:ea typeface="Noto Sans KR"/>
              </a:rPr>
              <a:t>  </a:t>
            </a:r>
            <a:r>
              <a:rPr lang="en-US" altLang="ko-KR">
                <a:highlight>
                  <a:srgbClr val="ffff00"/>
                </a:highlight>
                <a:latin typeface="Noto Sans KR"/>
                <a:ea typeface="Noto Sans KR"/>
              </a:rPr>
              <a:t>MS</a:t>
            </a:r>
            <a:r>
              <a:rPr lang="ko-KR" altLang="en-US">
                <a:highlight>
                  <a:srgbClr val="ffff00"/>
                </a:highlight>
                <a:latin typeface="Noto Sans KR"/>
                <a:ea typeface="Noto Sans KR"/>
              </a:rPr>
              <a:t> </a:t>
            </a:r>
            <a:r>
              <a:rPr lang="en-US" altLang="ko-KR">
                <a:highlight>
                  <a:srgbClr val="ffff00"/>
                </a:highlight>
                <a:latin typeface="Noto Sans KR"/>
                <a:ea typeface="Noto Sans KR"/>
              </a:rPr>
              <a:t>DOS</a:t>
            </a:r>
            <a:r>
              <a:rPr lang="ko-KR" altLang="en-US">
                <a:latin typeface="Noto Sans KR"/>
                <a:ea typeface="Noto Sans KR"/>
              </a:rPr>
              <a:t> 사용 </a:t>
            </a:r>
            <a:r>
              <a:rPr lang="en-US" altLang="ko-KR">
                <a:solidFill>
                  <a:srgbClr val="ff0000"/>
                </a:solidFill>
                <a:latin typeface="Noto Sans KR"/>
                <a:ea typeface="Noto Sans KR"/>
              </a:rPr>
              <a:t>&lt;-</a:t>
            </a:r>
            <a:r>
              <a:rPr lang="ko-KR" altLang="en-US">
                <a:solidFill>
                  <a:srgbClr val="ff0000"/>
                </a:solidFill>
                <a:latin typeface="Noto Sans KR"/>
                <a:ea typeface="Noto Sans KR"/>
              </a:rPr>
              <a:t> 빌게이츠</a:t>
            </a:r>
            <a:endParaRPr lang="ko-KR" altLang="en-US">
              <a:latin typeface="Noto Sans KR"/>
              <a:ea typeface="Noto Sans KR"/>
            </a:endParaRPr>
          </a:p>
          <a:p>
            <a:pPr lvl="4">
              <a:lnSpc>
                <a:spcPct val="150000"/>
              </a:lnSpc>
              <a:defRPr/>
            </a:pPr>
            <a:r>
              <a:rPr lang="en-US" altLang="ko-KR">
                <a:latin typeface="Noto Sans KR"/>
                <a:ea typeface="Noto Sans KR"/>
              </a:rPr>
              <a:t>IBM</a:t>
            </a:r>
            <a:r>
              <a:rPr lang="ko-KR" altLang="en-US">
                <a:latin typeface="Noto Sans KR"/>
                <a:ea typeface="Noto Sans KR"/>
              </a:rPr>
              <a:t> </a:t>
            </a:r>
            <a:r>
              <a:rPr lang="en-US" altLang="ko-KR">
                <a:latin typeface="Noto Sans KR"/>
                <a:ea typeface="Noto Sans KR"/>
              </a:rPr>
              <a:t>PC</a:t>
            </a:r>
            <a:r>
              <a:rPr lang="ko-KR" altLang="en-US">
                <a:latin typeface="Noto Sans KR"/>
                <a:ea typeface="Noto Sans KR"/>
              </a:rPr>
              <a:t>의 내부 설계를 공개해서 이를 기반으로 한 </a:t>
            </a:r>
            <a:r>
              <a:rPr lang="en-US" altLang="ko-KR">
                <a:latin typeface="Noto Sans KR"/>
                <a:ea typeface="Noto Sans KR"/>
              </a:rPr>
              <a:t>IBM</a:t>
            </a:r>
            <a:r>
              <a:rPr lang="ko-KR" altLang="en-US">
                <a:latin typeface="Noto Sans KR"/>
                <a:ea typeface="Noto Sans KR"/>
              </a:rPr>
              <a:t> 호환 </a:t>
            </a:r>
            <a:r>
              <a:rPr lang="en-US" altLang="ko-KR">
                <a:latin typeface="Noto Sans KR"/>
                <a:ea typeface="Noto Sans KR"/>
              </a:rPr>
              <a:t>PC</a:t>
            </a:r>
            <a:r>
              <a:rPr lang="ko-KR" altLang="en-US">
                <a:latin typeface="Noto Sans KR"/>
                <a:ea typeface="Noto Sans KR"/>
              </a:rPr>
              <a:t>들이 생겨나기 시작함</a:t>
            </a:r>
            <a:r>
              <a:rPr lang="en-US" altLang="ko-KR">
                <a:latin typeface="Noto Sans KR"/>
                <a:ea typeface="Noto Sans KR"/>
              </a:rPr>
              <a:t>.</a:t>
            </a:r>
            <a:endParaRPr lang="en-US" altLang="ko-KR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그래픽 사용자 인터페이스</a:t>
            </a:r>
            <a:r>
              <a:rPr lang="en-US" altLang="ko-KR">
                <a:latin typeface="Noto Sans KR"/>
                <a:ea typeface="Noto Sans KR"/>
              </a:rPr>
              <a:t>(GUI), Apple, 1984</a:t>
            </a:r>
            <a:endParaRPr lang="en-US" altLang="ko-KR">
              <a:latin typeface="Noto Sans KR"/>
              <a:ea typeface="Noto Sans KR"/>
            </a:endParaRPr>
          </a:p>
          <a:p>
            <a:pPr lvl="3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애플</a:t>
            </a:r>
            <a:r>
              <a:rPr lang="en-US" altLang="ko-KR">
                <a:latin typeface="Noto Sans KR"/>
                <a:ea typeface="Noto Sans KR"/>
              </a:rPr>
              <a:t>(Lisa, </a:t>
            </a:r>
            <a:r>
              <a:rPr lang="ko-KR" altLang="en-US">
                <a:latin typeface="Noto Sans KR"/>
                <a:ea typeface="Noto Sans KR"/>
              </a:rPr>
              <a:t>맥킨토시</a:t>
            </a:r>
            <a:r>
              <a:rPr lang="en-US" altLang="ko-KR">
                <a:latin typeface="Noto Sans KR"/>
                <a:ea typeface="Noto Sans KR"/>
              </a:rPr>
              <a:t>)</a:t>
            </a:r>
            <a:r>
              <a:rPr lang="ko-KR" altLang="en-US">
                <a:latin typeface="Noto Sans KR"/>
                <a:ea typeface="Noto Sans KR"/>
              </a:rPr>
              <a:t> </a:t>
            </a:r>
            <a:r>
              <a:rPr lang="en-US" altLang="ko-KR">
                <a:latin typeface="Noto Sans KR"/>
                <a:ea typeface="Noto Sans KR"/>
              </a:rPr>
              <a:t>-&gt; MS</a:t>
            </a:r>
            <a:r>
              <a:rPr lang="ko-KR" altLang="en-US">
                <a:latin typeface="Noto Sans KR"/>
                <a:ea typeface="Noto Sans KR"/>
              </a:rPr>
              <a:t> 윈도우 </a:t>
            </a:r>
            <a:r>
              <a:rPr lang="en-US" altLang="ko-KR">
                <a:solidFill>
                  <a:srgbClr val="ff0000"/>
                </a:solidFill>
                <a:latin typeface="Noto Sans KR"/>
                <a:ea typeface="Noto Sans KR"/>
              </a:rPr>
              <a:t>1990,</a:t>
            </a:r>
            <a:r>
              <a:rPr lang="ko-KR" altLang="en-US">
                <a:solidFill>
                  <a:srgbClr val="ff0000"/>
                </a:solidFill>
                <a:latin typeface="Noto Sans KR"/>
                <a:ea typeface="Noto Sans KR"/>
              </a:rPr>
              <a:t> 윈도우 </a:t>
            </a:r>
            <a:r>
              <a:rPr lang="en-US" altLang="ko-KR">
                <a:solidFill>
                  <a:srgbClr val="ff0000"/>
                </a:solidFill>
                <a:latin typeface="Noto Sans KR"/>
                <a:ea typeface="Noto Sans KR"/>
              </a:rPr>
              <a:t>95</a:t>
            </a:r>
            <a:endParaRPr lang="en-US" altLang="ko-KR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>
                <a:highlight>
                  <a:srgbClr val="ffff00"/>
                </a:highlight>
                <a:latin typeface="Noto Sans KR"/>
                <a:ea typeface="Noto Sans KR"/>
              </a:rPr>
              <a:t>노트북</a:t>
            </a:r>
            <a:r>
              <a:rPr lang="ko-KR" altLang="en-US">
                <a:latin typeface="Noto Sans KR"/>
                <a:ea typeface="Noto Sans KR"/>
              </a:rPr>
              <a:t> 컴퓨터</a:t>
            </a:r>
            <a:r>
              <a:rPr lang="en-US" altLang="ko-KR">
                <a:latin typeface="Noto Sans KR"/>
                <a:ea typeface="Noto Sans KR"/>
              </a:rPr>
              <a:t>:</a:t>
            </a:r>
            <a:r>
              <a:rPr lang="ko-KR" altLang="en-US">
                <a:latin typeface="Noto Sans KR"/>
                <a:ea typeface="Noto Sans KR"/>
              </a:rPr>
              <a:t> </a:t>
            </a:r>
            <a:r>
              <a:rPr lang="ko-KR" altLang="en-US">
                <a:highlight>
                  <a:srgbClr val="ffff00"/>
                </a:highlight>
                <a:latin typeface="Noto Sans KR"/>
                <a:ea typeface="Noto Sans KR"/>
              </a:rPr>
              <a:t>휴대성</a:t>
            </a:r>
            <a:r>
              <a:rPr lang="en-US" altLang="ko-KR">
                <a:latin typeface="Noto Sans KR"/>
                <a:ea typeface="Noto Sans KR"/>
              </a:rPr>
              <a:t>...</a:t>
            </a:r>
            <a:r>
              <a:rPr lang="ko-KR" altLang="en-US">
                <a:highlight>
                  <a:srgbClr val="ffff00"/>
                </a:highlight>
                <a:latin typeface="Noto Sans KR"/>
                <a:ea typeface="Noto Sans KR"/>
              </a:rPr>
              <a:t>인터넷</a:t>
            </a:r>
            <a:r>
              <a:rPr lang="ko-KR" altLang="en-US">
                <a:latin typeface="Noto Sans KR"/>
                <a:ea typeface="Noto Sans KR"/>
              </a:rPr>
              <a:t> </a:t>
            </a:r>
            <a:r>
              <a:rPr lang="en-US" altLang="ko-KR">
                <a:highlight>
                  <a:srgbClr val="ffff00"/>
                </a:highlight>
                <a:latin typeface="Noto Sans KR"/>
                <a:ea typeface="Noto Sans KR"/>
              </a:rPr>
              <a:t>www</a:t>
            </a:r>
            <a:r>
              <a:rPr lang="ko-KR" altLang="en-US">
                <a:latin typeface="Noto Sans KR"/>
                <a:ea typeface="Noto Sans KR"/>
              </a:rPr>
              <a:t> 등장</a:t>
            </a:r>
            <a:r>
              <a:rPr lang="en-US" altLang="ko-KR">
                <a:latin typeface="Noto Sans KR"/>
                <a:ea typeface="Noto Sans KR"/>
              </a:rPr>
              <a:t>,</a:t>
            </a:r>
            <a:r>
              <a:rPr lang="ko-KR" altLang="en-US">
                <a:latin typeface="Noto Sans KR"/>
                <a:ea typeface="Noto Sans KR"/>
              </a:rPr>
              <a:t> </a:t>
            </a:r>
            <a:r>
              <a:rPr lang="en-US" altLang="ko-KR">
                <a:highlight>
                  <a:srgbClr val="ffff00"/>
                </a:highlight>
                <a:latin typeface="Noto Sans KR"/>
                <a:ea typeface="Noto Sans KR"/>
              </a:rPr>
              <a:t>1989</a:t>
            </a:r>
            <a:endParaRPr lang="en-US" altLang="ko-KR">
              <a:highlight>
                <a:srgbClr val="ffff00"/>
              </a:highlight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>
                <a:highlight>
                  <a:srgbClr val="ffff00"/>
                </a:highlight>
                <a:latin typeface="Noto Sans KR"/>
                <a:ea typeface="Noto Sans KR"/>
              </a:rPr>
              <a:t>모바일</a:t>
            </a:r>
            <a:r>
              <a:rPr lang="ko-KR" altLang="en-US">
                <a:latin typeface="Noto Sans KR"/>
                <a:ea typeface="Noto Sans KR"/>
              </a:rPr>
              <a:t> 컴퓨터의 유용성</a:t>
            </a:r>
            <a:r>
              <a:rPr lang="en-US" altLang="ko-KR">
                <a:latin typeface="Noto Sans KR"/>
                <a:ea typeface="Noto Sans KR"/>
              </a:rPr>
              <a:t>:</a:t>
            </a:r>
            <a:r>
              <a:rPr lang="ko-KR" altLang="en-US">
                <a:latin typeface="Noto Sans KR"/>
                <a:ea typeface="Noto Sans KR"/>
              </a:rPr>
              <a:t> </a:t>
            </a:r>
            <a:r>
              <a:rPr lang="ko-KR" altLang="en-US">
                <a:highlight>
                  <a:srgbClr val="ffff00"/>
                </a:highlight>
                <a:latin typeface="Noto Sans KR"/>
                <a:ea typeface="Noto Sans KR"/>
              </a:rPr>
              <a:t>스마트폰</a:t>
            </a:r>
            <a:r>
              <a:rPr lang="en-US" altLang="ko-KR">
                <a:highlight>
                  <a:srgbClr val="ffff00"/>
                </a:highlight>
                <a:latin typeface="Noto Sans KR"/>
                <a:ea typeface="Noto Sans KR"/>
              </a:rPr>
              <a:t>(2007)</a:t>
            </a:r>
            <a:r>
              <a:rPr lang="en-US" altLang="ko-KR">
                <a:latin typeface="Noto Sans KR"/>
                <a:ea typeface="Noto Sans KR"/>
              </a:rPr>
              <a:t>,</a:t>
            </a:r>
            <a:r>
              <a:rPr lang="ko-KR" altLang="en-US">
                <a:latin typeface="Noto Sans KR"/>
                <a:ea typeface="Noto Sans KR"/>
              </a:rPr>
              <a:t> 태블릿 </a:t>
            </a:r>
            <a:r>
              <a:rPr lang="en-US" altLang="ko-KR">
                <a:latin typeface="Noto Sans KR"/>
                <a:ea typeface="Noto Sans KR"/>
              </a:rPr>
              <a:t>PC</a:t>
            </a:r>
            <a:endParaRPr lang="en-US" altLang="ko-KR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스마트폰</a:t>
            </a:r>
            <a:r>
              <a:rPr lang="en-US" altLang="ko-KR">
                <a:latin typeface="Noto Sans KR"/>
                <a:ea typeface="Noto Sans KR"/>
              </a:rPr>
              <a:t>:</a:t>
            </a:r>
            <a:r>
              <a:rPr lang="ko-KR" altLang="en-US">
                <a:latin typeface="Noto Sans KR"/>
                <a:ea typeface="Noto Sans KR"/>
              </a:rPr>
              <a:t> 사물인터넷의 허브 단말기</a:t>
            </a:r>
            <a:endParaRPr lang="ko-KR" altLang="en-US">
              <a:latin typeface="Noto Sans KR"/>
              <a:ea typeface="Noto Sans KR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altLang="ko-KR">
                <a:highlight>
                  <a:srgbClr val="ffff00"/>
                </a:highlight>
                <a:latin typeface="Noto Sans KR"/>
                <a:ea typeface="Noto Sans KR"/>
              </a:rPr>
              <a:t>ARM</a:t>
            </a:r>
            <a:r>
              <a:rPr lang="ko-KR" altLang="en-US">
                <a:latin typeface="Noto Sans KR"/>
                <a:ea typeface="Noto Sans KR"/>
              </a:rPr>
              <a:t> </a:t>
            </a:r>
            <a:r>
              <a:rPr lang="ko-KR" altLang="en-US">
                <a:highlight>
                  <a:srgbClr val="ffff00"/>
                </a:highlight>
                <a:latin typeface="Noto Sans KR"/>
                <a:ea typeface="Noto Sans KR"/>
              </a:rPr>
              <a:t>코어 설계</a:t>
            </a:r>
            <a:r>
              <a:rPr lang="ko-KR" altLang="en-US">
                <a:latin typeface="Noto Sans KR"/>
                <a:ea typeface="Noto Sans KR"/>
              </a:rPr>
              <a:t>기술</a:t>
            </a:r>
            <a:endParaRPr lang="ko-KR" altLang="en-US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endParaRPr lang="ko-KR" altLang="en-US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>
              <a:latin typeface="Noto Sans KR"/>
              <a:ea typeface="Noto Sans KR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7234236" y="4805363"/>
            <a:ext cx="896304" cy="36480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95</a:t>
            </a:r>
            <a:r>
              <a:rPr lang="ko-KR" altLang="en-US"/>
              <a:t>부터</a:t>
            </a: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6713871" y="4719482"/>
            <a:ext cx="483456" cy="572251"/>
          </a:xfrm>
          <a:custGeom>
            <a:avLst/>
            <a:gdLst>
              <a:gd name="connsiteX0" fmla="*/ -3509 w 483456"/>
              <a:gd name="connsiteY0" fmla="*/ 57306 h 572251"/>
              <a:gd name="connsiteX1" fmla="*/ 110791 w 483456"/>
              <a:gd name="connsiteY1" fmla="*/ 28731 h 572251"/>
              <a:gd name="connsiteX2" fmla="*/ 263191 w 483456"/>
              <a:gd name="connsiteY2" fmla="*/ 19206 h 572251"/>
              <a:gd name="connsiteX3" fmla="*/ 396541 w 483456"/>
              <a:gd name="connsiteY3" fmla="*/ 9681 h 572251"/>
              <a:gd name="connsiteX4" fmla="*/ 415591 w 483456"/>
              <a:gd name="connsiteY4" fmla="*/ 9681 h 572251"/>
              <a:gd name="connsiteX5" fmla="*/ 434641 w 483456"/>
              <a:gd name="connsiteY5" fmla="*/ 156 h 572251"/>
              <a:gd name="connsiteX6" fmla="*/ 463216 w 483456"/>
              <a:gd name="connsiteY6" fmla="*/ 9681 h 572251"/>
              <a:gd name="connsiteX7" fmla="*/ 463216 w 483456"/>
              <a:gd name="connsiteY7" fmla="*/ 47781 h 572251"/>
              <a:gd name="connsiteX8" fmla="*/ 482266 w 483456"/>
              <a:gd name="connsiteY8" fmla="*/ 76356 h 572251"/>
              <a:gd name="connsiteX9" fmla="*/ 482266 w 483456"/>
              <a:gd name="connsiteY9" fmla="*/ 476406 h 572251"/>
              <a:gd name="connsiteX10" fmla="*/ 472741 w 483456"/>
              <a:gd name="connsiteY10" fmla="*/ 485931 h 572251"/>
              <a:gd name="connsiteX11" fmla="*/ 463216 w 483456"/>
              <a:gd name="connsiteY11" fmla="*/ 514506 h 572251"/>
              <a:gd name="connsiteX12" fmla="*/ 453691 w 483456"/>
              <a:gd name="connsiteY12" fmla="*/ 533556 h 572251"/>
              <a:gd name="connsiteX13" fmla="*/ 434641 w 483456"/>
              <a:gd name="connsiteY13" fmla="*/ 562131 h 572251"/>
              <a:gd name="connsiteX14" fmla="*/ 425116 w 483456"/>
              <a:gd name="connsiteY14" fmla="*/ 571656 h 572251"/>
              <a:gd name="connsiteX15" fmla="*/ 6016 w 483456"/>
              <a:gd name="connsiteY15" fmla="*/ 571656 h 57225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3456" h="572251">
                <a:moveTo>
                  <a:pt x="-3509" y="57306"/>
                </a:moveTo>
                <a:cubicBezTo>
                  <a:pt x="4110" y="55400"/>
                  <a:pt x="93010" y="31271"/>
                  <a:pt x="110791" y="28731"/>
                </a:cubicBezTo>
                <a:cubicBezTo>
                  <a:pt x="128570" y="26191"/>
                  <a:pt x="244140" y="20475"/>
                  <a:pt x="263191" y="19206"/>
                </a:cubicBezTo>
                <a:cubicBezTo>
                  <a:pt x="282240" y="17935"/>
                  <a:pt x="386380" y="10316"/>
                  <a:pt x="396541" y="9681"/>
                </a:cubicBezTo>
                <a:cubicBezTo>
                  <a:pt x="406700" y="9046"/>
                  <a:pt x="413050" y="10315"/>
                  <a:pt x="415591" y="9681"/>
                </a:cubicBezTo>
                <a:cubicBezTo>
                  <a:pt x="418130" y="9046"/>
                  <a:pt x="431465" y="155"/>
                  <a:pt x="434641" y="156"/>
                </a:cubicBezTo>
                <a:cubicBezTo>
                  <a:pt x="437816" y="155"/>
                  <a:pt x="461310" y="6506"/>
                  <a:pt x="463216" y="9681"/>
                </a:cubicBezTo>
                <a:cubicBezTo>
                  <a:pt x="465120" y="12856"/>
                  <a:pt x="461946" y="43335"/>
                  <a:pt x="463216" y="47781"/>
                </a:cubicBezTo>
                <a:cubicBezTo>
                  <a:pt x="464485" y="52226"/>
                  <a:pt x="480996" y="47781"/>
                  <a:pt x="482266" y="76356"/>
                </a:cubicBezTo>
                <a:cubicBezTo>
                  <a:pt x="483535" y="104930"/>
                  <a:pt x="482900" y="449101"/>
                  <a:pt x="482266" y="476406"/>
                </a:cubicBezTo>
                <a:cubicBezTo>
                  <a:pt x="481630" y="503710"/>
                  <a:pt x="474010" y="483390"/>
                  <a:pt x="472741" y="485931"/>
                </a:cubicBezTo>
                <a:cubicBezTo>
                  <a:pt x="471470" y="488470"/>
                  <a:pt x="464486" y="511330"/>
                  <a:pt x="463216" y="514506"/>
                </a:cubicBezTo>
                <a:cubicBezTo>
                  <a:pt x="461945" y="517681"/>
                  <a:pt x="455596" y="530380"/>
                  <a:pt x="453691" y="533556"/>
                </a:cubicBezTo>
                <a:cubicBezTo>
                  <a:pt x="451785" y="536730"/>
                  <a:pt x="436545" y="559590"/>
                  <a:pt x="434641" y="562131"/>
                </a:cubicBezTo>
                <a:cubicBezTo>
                  <a:pt x="432736" y="564670"/>
                  <a:pt x="453690" y="571020"/>
                  <a:pt x="425116" y="571656"/>
                </a:cubicBezTo>
                <a:cubicBezTo>
                  <a:pt x="396540" y="572291"/>
                  <a:pt x="33956" y="571655"/>
                  <a:pt x="6016" y="571656"/>
                </a:cubicBezTo>
              </a:path>
            </a:pathLst>
          </a:cu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7024684" y="5414963"/>
            <a:ext cx="3338514" cy="9077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웹브라우저 독점이 주요 이슈</a:t>
            </a:r>
            <a:endParaRPr lang="ko-KR" altLang="en-US">
              <a:solidFill>
                <a:srgbClr val="ff0000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넷스케이프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회사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endParaRPr lang="ko-KR" altLang="en-US">
              <a:solidFill>
                <a:srgbClr val="ff0000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-</a:t>
            </a:r>
            <a:r>
              <a:rPr lang="ko-KR" altLang="en-US">
                <a:solidFill>
                  <a:srgbClr val="ff0000"/>
                </a:solidFill>
              </a:rPr>
              <a:t> 네비게이터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브라우저</a:t>
            </a:r>
            <a:r>
              <a:rPr lang="en-US" altLang="ko-KR">
                <a:solidFill>
                  <a:srgbClr val="ff0000"/>
                </a:solidFill>
              </a:rPr>
              <a:t>,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1994)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4976812" y="5883593"/>
            <a:ext cx="1119188" cy="36290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구글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18255"/>
            <a:ext cx="12192000" cy="1409492"/>
          </a:xfrm>
        </p:spPr>
        <p:txBody>
          <a:bodyPr/>
          <a:lstStyle/>
          <a:p>
            <a:pPr algn="ctr">
              <a:defRPr/>
            </a:pPr>
            <a:r>
              <a:rPr lang="en-US" altLang="ko-KR">
                <a:latin typeface="Noto Sans KR"/>
                <a:ea typeface="Noto Sans KR"/>
              </a:rPr>
              <a:t>1.1.2 ICT</a:t>
            </a:r>
            <a:r>
              <a:rPr lang="ko-KR" altLang="en-US">
                <a:latin typeface="Noto Sans KR"/>
                <a:ea typeface="Noto Sans KR"/>
              </a:rPr>
              <a:t> 기술의 구성요소와 활용의 변화</a:t>
            </a:r>
            <a:endParaRPr lang="ko-KR" altLang="en-US">
              <a:latin typeface="Noto Sans KR"/>
              <a:ea typeface="Noto Sans KR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27746"/>
            <a:ext cx="12192000" cy="543025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>
                <a:latin typeface="Noto Sans KR"/>
                <a:ea typeface="Noto Sans KR"/>
              </a:rPr>
              <a:t>ICT</a:t>
            </a:r>
            <a:r>
              <a:rPr lang="ko-KR" altLang="en-US">
                <a:latin typeface="Noto Sans KR"/>
                <a:ea typeface="Noto Sans KR"/>
              </a:rPr>
              <a:t>의 구성요소</a:t>
            </a:r>
            <a:endParaRPr lang="ko-KR" altLang="en-US"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하드웨어</a:t>
            </a:r>
            <a:r>
              <a:rPr lang="en-US" altLang="ko-KR">
                <a:latin typeface="Noto Sans KR"/>
                <a:ea typeface="Noto Sans KR"/>
              </a:rPr>
              <a:t>, </a:t>
            </a:r>
            <a:r>
              <a:rPr lang="ko-KR" altLang="en-US">
                <a:latin typeface="Noto Sans KR"/>
                <a:ea typeface="Noto Sans KR"/>
              </a:rPr>
              <a:t>소프트웨어</a:t>
            </a:r>
            <a:r>
              <a:rPr lang="en-US" altLang="ko-KR">
                <a:latin typeface="Noto Sans KR"/>
                <a:ea typeface="Noto Sans KR"/>
              </a:rPr>
              <a:t>, </a:t>
            </a:r>
            <a:r>
              <a:rPr lang="ko-KR" altLang="en-US">
                <a:latin typeface="Noto Sans KR"/>
                <a:ea typeface="Noto Sans KR"/>
              </a:rPr>
              <a:t>프로시저</a:t>
            </a:r>
            <a:r>
              <a:rPr lang="en-US" altLang="ko-KR">
                <a:latin typeface="Noto Sans KR"/>
                <a:ea typeface="Noto Sans KR"/>
              </a:rPr>
              <a:t>(</a:t>
            </a:r>
            <a:r>
              <a:rPr lang="ko-KR" altLang="en-US">
                <a:latin typeface="Noto Sans KR"/>
                <a:ea typeface="Noto Sans KR"/>
              </a:rPr>
              <a:t>알고리즘</a:t>
            </a:r>
            <a:r>
              <a:rPr lang="en-US" altLang="ko-KR">
                <a:latin typeface="Noto Sans KR"/>
                <a:ea typeface="Noto Sans KR"/>
              </a:rPr>
              <a:t>), </a:t>
            </a:r>
            <a:r>
              <a:rPr lang="ko-KR" altLang="en-US">
                <a:latin typeface="Noto Sans KR"/>
                <a:ea typeface="Noto Sans KR"/>
              </a:rPr>
              <a:t>통신망</a:t>
            </a:r>
            <a:r>
              <a:rPr lang="en-US" altLang="ko-KR">
                <a:latin typeface="Noto Sans KR"/>
                <a:ea typeface="Noto Sans KR"/>
              </a:rPr>
              <a:t>, </a:t>
            </a:r>
            <a:r>
              <a:rPr lang="ko-KR" altLang="en-US">
                <a:latin typeface="Noto Sans KR"/>
                <a:ea typeface="Noto Sans KR"/>
              </a:rPr>
              <a:t>사람</a:t>
            </a:r>
            <a:r>
              <a:rPr lang="en-US" altLang="ko-KR">
                <a:latin typeface="Noto Sans KR"/>
                <a:ea typeface="Noto Sans KR"/>
              </a:rPr>
              <a:t>(</a:t>
            </a:r>
            <a:r>
              <a:rPr lang="ko-KR" altLang="en-US">
                <a:latin typeface="Noto Sans KR"/>
                <a:ea typeface="Noto Sans KR"/>
              </a:rPr>
              <a:t>이용자</a:t>
            </a:r>
            <a:r>
              <a:rPr lang="en-US" altLang="ko-KR">
                <a:latin typeface="Noto Sans KR"/>
                <a:ea typeface="Noto Sans KR"/>
              </a:rPr>
              <a:t>, </a:t>
            </a:r>
            <a:r>
              <a:rPr lang="ko-KR" altLang="en-US">
                <a:latin typeface="Noto Sans KR"/>
                <a:ea typeface="Noto Sans KR"/>
              </a:rPr>
              <a:t>참여자</a:t>
            </a:r>
            <a:r>
              <a:rPr lang="en-US" altLang="ko-KR">
                <a:latin typeface="Noto Sans KR"/>
                <a:ea typeface="Noto Sans KR"/>
              </a:rPr>
              <a:t>), </a:t>
            </a:r>
            <a:r>
              <a:rPr lang="ko-KR" altLang="en-US">
                <a:latin typeface="Noto Sans KR"/>
                <a:ea typeface="Noto Sans KR"/>
              </a:rPr>
              <a:t>정보</a:t>
            </a:r>
            <a:endParaRPr lang="ko-KR" altLang="en-US"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>
                <a:highlight>
                  <a:srgbClr val="ffff00"/>
                </a:highlight>
                <a:latin typeface="Noto Sans KR"/>
                <a:ea typeface="Noto Sans KR"/>
              </a:rPr>
              <a:t>알고리즘</a:t>
            </a:r>
            <a:r>
              <a:rPr lang="ko-KR" altLang="en-US">
                <a:latin typeface="Noto Sans KR"/>
                <a:ea typeface="Noto Sans KR"/>
              </a:rPr>
              <a:t> </a:t>
            </a:r>
            <a:r>
              <a:rPr lang="en-US" altLang="ko-KR">
                <a:latin typeface="Noto Sans KR"/>
                <a:ea typeface="Noto Sans KR"/>
              </a:rPr>
              <a:t>: </a:t>
            </a:r>
            <a:r>
              <a:rPr lang="ko-KR" altLang="en-US">
                <a:latin typeface="Noto Sans KR"/>
                <a:ea typeface="Noto Sans KR"/>
              </a:rPr>
              <a:t>소프트웨어의 </a:t>
            </a:r>
            <a:r>
              <a:rPr lang="ko-KR" altLang="en-US">
                <a:highlight>
                  <a:srgbClr val="ffff00"/>
                </a:highlight>
                <a:latin typeface="Noto Sans KR"/>
                <a:ea typeface="Noto Sans KR"/>
              </a:rPr>
              <a:t>핵심</a:t>
            </a:r>
            <a:endParaRPr lang="ko-KR" altLang="en-US">
              <a:highlight>
                <a:srgbClr val="ffff00"/>
              </a:highlight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>
                <a:highlight>
                  <a:srgbClr val="ffff00"/>
                </a:highlight>
                <a:latin typeface="Noto Sans KR"/>
                <a:ea typeface="Noto Sans KR"/>
              </a:rPr>
              <a:t>문제를 해결</a:t>
            </a:r>
            <a:r>
              <a:rPr lang="ko-KR" altLang="en-US">
                <a:latin typeface="Noto Sans KR"/>
                <a:ea typeface="Noto Sans KR"/>
              </a:rPr>
              <a:t>하는 절차</a:t>
            </a:r>
            <a:r>
              <a:rPr lang="en-US" altLang="ko-KR">
                <a:latin typeface="Noto Sans KR"/>
                <a:ea typeface="Noto Sans KR"/>
              </a:rPr>
              <a:t>(Procedure)</a:t>
            </a:r>
            <a:endParaRPr lang="en-US" altLang="ko-KR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가장 </a:t>
            </a:r>
            <a:r>
              <a:rPr lang="ko-KR" altLang="en-US">
                <a:highlight>
                  <a:srgbClr val="ffff00"/>
                </a:highlight>
                <a:latin typeface="Noto Sans KR"/>
                <a:ea typeface="Noto Sans KR"/>
              </a:rPr>
              <a:t>효율적인 방식으로 해결</a:t>
            </a:r>
            <a:endParaRPr lang="ko-KR" altLang="en-US">
              <a:highlight>
                <a:srgbClr val="ffff00"/>
              </a:highlight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컴퓨터과학을 </a:t>
            </a:r>
            <a:r>
              <a:rPr lang="en-US" altLang="ko-KR">
                <a:latin typeface="Noto Sans KR"/>
                <a:ea typeface="Noto Sans KR"/>
              </a:rPr>
              <a:t>‘</a:t>
            </a:r>
            <a:r>
              <a:rPr lang="ko-KR" altLang="en-US">
                <a:latin typeface="Noto Sans KR"/>
                <a:ea typeface="Noto Sans KR"/>
              </a:rPr>
              <a:t>알고리즘의 과학</a:t>
            </a:r>
            <a:r>
              <a:rPr lang="en-US" altLang="ko-KR">
                <a:latin typeface="Noto Sans KR"/>
                <a:ea typeface="Noto Sans KR"/>
              </a:rPr>
              <a:t>’</a:t>
            </a:r>
            <a:endParaRPr lang="en-US" altLang="ko-KR"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사람 </a:t>
            </a:r>
            <a:r>
              <a:rPr lang="en-US" altLang="ko-KR">
                <a:latin typeface="Noto Sans KR"/>
                <a:ea typeface="Noto Sans KR"/>
              </a:rPr>
              <a:t>: </a:t>
            </a:r>
            <a:r>
              <a:rPr lang="en-US" altLang="ko-KR" sz="1800">
                <a:latin typeface="Noto Sans KR"/>
                <a:ea typeface="Noto Sans KR"/>
              </a:rPr>
              <a:t>(</a:t>
            </a:r>
            <a:r>
              <a:rPr lang="ko-KR" altLang="en-US" sz="1800">
                <a:latin typeface="Noto Sans KR"/>
                <a:ea typeface="Noto Sans KR"/>
              </a:rPr>
              <a:t>정보</a:t>
            </a:r>
            <a:r>
              <a:rPr lang="en-US" altLang="ko-KR" sz="1800">
                <a:latin typeface="Noto Sans KR"/>
                <a:ea typeface="Noto Sans KR"/>
              </a:rPr>
              <a:t>)</a:t>
            </a:r>
            <a:r>
              <a:rPr lang="ko-KR" altLang="en-US">
                <a:latin typeface="Noto Sans KR"/>
                <a:ea typeface="Noto Sans KR"/>
              </a:rPr>
              <a:t>이용자이자 </a:t>
            </a:r>
            <a:r>
              <a:rPr lang="en-US" altLang="ko-KR" sz="1800">
                <a:latin typeface="Noto Sans KR"/>
                <a:ea typeface="Noto Sans KR"/>
              </a:rPr>
              <a:t>(</a:t>
            </a:r>
            <a:r>
              <a:rPr lang="ko-KR" altLang="en-US" sz="1800">
                <a:latin typeface="Noto Sans KR"/>
                <a:ea typeface="Noto Sans KR"/>
              </a:rPr>
              <a:t>정보</a:t>
            </a:r>
            <a:r>
              <a:rPr lang="en-US" altLang="ko-KR" sz="1800">
                <a:latin typeface="Noto Sans KR"/>
                <a:ea typeface="Noto Sans KR"/>
              </a:rPr>
              <a:t>) </a:t>
            </a:r>
            <a:r>
              <a:rPr lang="ko-KR" altLang="en-US">
                <a:highlight>
                  <a:srgbClr val="ffff00"/>
                </a:highlight>
                <a:latin typeface="Noto Sans KR"/>
                <a:ea typeface="Noto Sans KR"/>
              </a:rPr>
              <a:t>생산자</a:t>
            </a:r>
            <a:r>
              <a:rPr lang="en-US" altLang="ko-KR">
                <a:latin typeface="Noto Sans KR"/>
                <a:ea typeface="Noto Sans KR"/>
              </a:rPr>
              <a:t>(</a:t>
            </a:r>
            <a:r>
              <a:rPr lang="ko-KR" altLang="en-US">
                <a:latin typeface="Noto Sans KR"/>
                <a:ea typeface="Noto Sans KR"/>
              </a:rPr>
              <a:t>참여자</a:t>
            </a:r>
            <a:r>
              <a:rPr lang="en-US" altLang="ko-KR">
                <a:latin typeface="Noto Sans KR"/>
                <a:ea typeface="Noto Sans KR"/>
              </a:rPr>
              <a:t>) – </a:t>
            </a:r>
            <a:r>
              <a:rPr lang="ko-KR" altLang="en-US">
                <a:latin typeface="Noto Sans KR"/>
                <a:ea typeface="Noto Sans KR"/>
              </a:rPr>
              <a:t>소셜 미디어</a:t>
            </a:r>
            <a:endParaRPr lang="ko-KR" altLang="en-US">
              <a:latin typeface="Noto Sans KR"/>
              <a:ea typeface="Noto Sans KR"/>
            </a:endParaRPr>
          </a:p>
          <a:p>
            <a:pPr marL="457200" lvl="1" indent="0" algn="r">
              <a:lnSpc>
                <a:spcPct val="150000"/>
              </a:lnSpc>
              <a:buNone/>
              <a:defRPr/>
            </a:pPr>
            <a:r>
              <a:rPr lang="en-US" altLang="ko-KR">
                <a:latin typeface="Noto Sans KR"/>
                <a:ea typeface="Noto Sans KR"/>
              </a:rPr>
              <a:t>	</a:t>
            </a:r>
            <a:r>
              <a:rPr lang="en-US" altLang="ko-KR" sz="1800">
                <a:latin typeface="Noto Sans KR"/>
                <a:ea typeface="Noto Sans KR"/>
              </a:rPr>
              <a:t>* </a:t>
            </a:r>
            <a:r>
              <a:rPr lang="ko-KR" altLang="en-US" sz="1800">
                <a:latin typeface="Noto Sans KR"/>
                <a:ea typeface="Noto Sans KR"/>
              </a:rPr>
              <a:t>하드웨어 </a:t>
            </a:r>
            <a:r>
              <a:rPr lang="en-US" altLang="ko-KR" sz="1800">
                <a:latin typeface="Noto Sans KR"/>
                <a:ea typeface="Noto Sans KR"/>
              </a:rPr>
              <a:t>– </a:t>
            </a:r>
            <a:r>
              <a:rPr lang="ko-KR" altLang="en-US" sz="1800">
                <a:highlight>
                  <a:srgbClr val="ffff00"/>
                </a:highlight>
                <a:latin typeface="Noto Sans KR"/>
                <a:ea typeface="Noto Sans KR"/>
              </a:rPr>
              <a:t>미들웨어</a:t>
            </a:r>
            <a:r>
              <a:rPr lang="ko-KR" altLang="en-US" sz="1800">
                <a:latin typeface="Noto Sans KR"/>
                <a:ea typeface="Noto Sans KR"/>
              </a:rPr>
              <a:t> </a:t>
            </a:r>
            <a:r>
              <a:rPr lang="en-US" altLang="ko-KR" sz="1800">
                <a:latin typeface="Noto Sans KR"/>
                <a:ea typeface="Noto Sans KR"/>
              </a:rPr>
              <a:t>– </a:t>
            </a:r>
            <a:r>
              <a:rPr lang="ko-KR" altLang="en-US" sz="1800">
                <a:latin typeface="Noto Sans KR"/>
                <a:ea typeface="Noto Sans KR"/>
              </a:rPr>
              <a:t>소프트웨어</a:t>
            </a:r>
            <a:endParaRPr lang="ko-KR" altLang="en-US" sz="1800">
              <a:latin typeface="Noto Sans KR"/>
              <a:ea typeface="Noto Sans KR"/>
            </a:endParaRPr>
          </a:p>
          <a:p>
            <a:pPr marL="457200" lvl="1" indent="0" algn="r">
              <a:lnSpc>
                <a:spcPct val="150000"/>
              </a:lnSpc>
              <a:buNone/>
              <a:defRPr/>
            </a:pPr>
            <a:r>
              <a:rPr lang="en-US" altLang="ko-KR" sz="1800">
                <a:latin typeface="Noto Sans KR"/>
                <a:ea typeface="Noto Sans KR"/>
              </a:rPr>
              <a:t>	**</a:t>
            </a:r>
            <a:r>
              <a:rPr lang="ko-KR" altLang="en-US" sz="1800">
                <a:latin typeface="Noto Sans KR"/>
                <a:ea typeface="Noto Sans KR"/>
              </a:rPr>
              <a:t> 미들웨어 </a:t>
            </a:r>
            <a:r>
              <a:rPr lang="en-US" altLang="ko-KR" sz="1800">
                <a:latin typeface="Noto Sans KR"/>
                <a:ea typeface="Noto Sans KR"/>
              </a:rPr>
              <a:t>: </a:t>
            </a:r>
            <a:r>
              <a:rPr lang="ko-KR" altLang="en-US" sz="1800">
                <a:latin typeface="Noto Sans KR"/>
                <a:ea typeface="Noto Sans KR"/>
              </a:rPr>
              <a:t>소프트웨어 덩어리가 칩 안에 들어가 칩을 붙였다 뗄 수 있는</a:t>
            </a:r>
            <a:endParaRPr lang="ko-KR" altLang="en-US" sz="1800">
              <a:latin typeface="Noto Sans KR"/>
              <a:ea typeface="Noto Sans KR"/>
            </a:endParaRPr>
          </a:p>
          <a:p>
            <a:pPr marL="457200" lvl="1" indent="0" algn="r">
              <a:lnSpc>
                <a:spcPct val="150000"/>
              </a:lnSpc>
              <a:buNone/>
              <a:defRPr/>
            </a:pPr>
            <a:r>
              <a:rPr lang="ko-KR" altLang="en-US" sz="1800">
                <a:latin typeface="Noto Sans KR"/>
                <a:ea typeface="Noto Sans KR"/>
              </a:rPr>
              <a:t>겉은 하드웨어지만 속은 소프트웨어</a:t>
            </a:r>
            <a:r>
              <a:rPr lang="en-US" altLang="ko-KR" sz="1800">
                <a:latin typeface="Noto Sans KR"/>
                <a:ea typeface="Noto Sans KR"/>
              </a:rPr>
              <a:t>?</a:t>
            </a:r>
            <a:endParaRPr lang="en-US" altLang="ko-KR" sz="1800">
              <a:latin typeface="Noto Sans KR"/>
              <a:ea typeface="Noto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5981698" cy="6858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>
                <a:latin typeface="Noto Sans KR"/>
                <a:ea typeface="Noto Sans KR"/>
              </a:rPr>
              <a:t>ICT </a:t>
            </a:r>
            <a:r>
              <a:rPr lang="ko-KR" altLang="en-US">
                <a:latin typeface="Noto Sans KR"/>
                <a:ea typeface="Noto Sans KR"/>
              </a:rPr>
              <a:t>기술 중요성의 변화</a:t>
            </a:r>
            <a:endParaRPr lang="ko-KR" altLang="en-US"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시대별 컴퓨터 </a:t>
            </a:r>
            <a:r>
              <a:rPr lang="ko-KR" altLang="en-US">
                <a:highlight>
                  <a:srgbClr val="ffff00"/>
                </a:highlight>
                <a:latin typeface="Noto Sans KR"/>
                <a:ea typeface="Noto Sans KR"/>
              </a:rPr>
              <a:t>활용</a:t>
            </a:r>
            <a:r>
              <a:rPr lang="ko-KR" altLang="en-US">
                <a:latin typeface="Noto Sans KR"/>
                <a:ea typeface="Noto Sans KR"/>
              </a:rPr>
              <a:t>의 변화</a:t>
            </a:r>
            <a:endParaRPr lang="ko-KR" altLang="en-US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>
                <a:latin typeface="Noto Sans KR"/>
                <a:ea typeface="Noto Sans KR"/>
              </a:rPr>
              <a:t>1950</a:t>
            </a:r>
            <a:r>
              <a:rPr lang="ko-KR" altLang="en-US">
                <a:latin typeface="Noto Sans KR"/>
                <a:ea typeface="Noto Sans KR"/>
              </a:rPr>
              <a:t> </a:t>
            </a:r>
            <a:r>
              <a:rPr lang="en-US" altLang="ko-KR">
                <a:latin typeface="Noto Sans KR"/>
                <a:ea typeface="Noto Sans KR"/>
              </a:rPr>
              <a:t>~</a:t>
            </a:r>
            <a:r>
              <a:rPr lang="ko-KR" altLang="en-US">
                <a:latin typeface="Noto Sans KR"/>
                <a:ea typeface="Noto Sans KR"/>
              </a:rPr>
              <a:t> </a:t>
            </a:r>
            <a:r>
              <a:rPr lang="en-US" altLang="ko-KR">
                <a:latin typeface="Noto Sans KR"/>
                <a:ea typeface="Noto Sans KR"/>
              </a:rPr>
              <a:t>1980</a:t>
            </a:r>
            <a:r>
              <a:rPr lang="ko-KR" altLang="en-US">
                <a:latin typeface="Noto Sans KR"/>
                <a:ea typeface="Noto Sans KR"/>
              </a:rPr>
              <a:t>년대 중반 </a:t>
            </a:r>
            <a:r>
              <a:rPr lang="en-US" altLang="ko-KR">
                <a:latin typeface="Noto Sans KR"/>
                <a:ea typeface="Noto Sans KR"/>
              </a:rPr>
              <a:t>: </a:t>
            </a:r>
            <a:r>
              <a:rPr lang="ko-KR" altLang="en-US">
                <a:latin typeface="Noto Sans KR"/>
                <a:ea typeface="Noto Sans KR"/>
              </a:rPr>
              <a:t>하드웨어 중심 </a:t>
            </a:r>
            <a:r>
              <a:rPr lang="en-US" altLang="ko-KR">
                <a:latin typeface="Noto Sans KR"/>
                <a:ea typeface="Noto Sans KR"/>
              </a:rPr>
              <a:t>– </a:t>
            </a:r>
            <a:r>
              <a:rPr lang="ko-KR" altLang="en-US">
                <a:latin typeface="Noto Sans KR"/>
                <a:ea typeface="Noto Sans KR"/>
              </a:rPr>
              <a:t>우수한 컴퓨터 </a:t>
            </a:r>
            <a:r>
              <a:rPr lang="ko-KR" altLang="en-US">
                <a:highlight>
                  <a:srgbClr val="ffff00"/>
                </a:highlight>
                <a:latin typeface="Noto Sans KR"/>
                <a:ea typeface="Noto Sans KR"/>
              </a:rPr>
              <a:t>성능</a:t>
            </a:r>
            <a:r>
              <a:rPr lang="en-US" altLang="ko-KR">
                <a:latin typeface="Noto Sans KR"/>
                <a:ea typeface="Noto Sans KR"/>
              </a:rPr>
              <a:t>, OS</a:t>
            </a:r>
            <a:r>
              <a:rPr lang="en-US" altLang="ko-KR" sz="1600">
                <a:latin typeface="Noto Sans KR"/>
                <a:ea typeface="Noto Sans KR"/>
              </a:rPr>
              <a:t>(DOS, </a:t>
            </a:r>
            <a:r>
              <a:rPr lang="ko-KR" altLang="en-US" sz="1600">
                <a:latin typeface="Noto Sans KR"/>
                <a:ea typeface="Noto Sans KR"/>
              </a:rPr>
              <a:t>윈도우</a:t>
            </a:r>
            <a:r>
              <a:rPr lang="en-US" altLang="ko-KR" sz="1600">
                <a:latin typeface="Noto Sans KR"/>
                <a:ea typeface="Noto Sans KR"/>
              </a:rPr>
              <a:t>, </a:t>
            </a:r>
            <a:r>
              <a:rPr lang="ko-KR" altLang="en-US" sz="1600">
                <a:latin typeface="Noto Sans KR"/>
                <a:ea typeface="Noto Sans KR"/>
              </a:rPr>
              <a:t>안드로이드</a:t>
            </a:r>
            <a:r>
              <a:rPr lang="en-US" altLang="ko-KR" sz="1600">
                <a:latin typeface="Noto Sans KR"/>
                <a:ea typeface="Noto Sans KR"/>
              </a:rPr>
              <a:t>, IOS) </a:t>
            </a:r>
            <a:r>
              <a:rPr lang="ko-KR" altLang="en-US">
                <a:latin typeface="Noto Sans KR"/>
                <a:ea typeface="Noto Sans KR"/>
              </a:rPr>
              <a:t>중요</a:t>
            </a:r>
            <a:endParaRPr lang="ko-KR" altLang="en-US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>
                <a:latin typeface="Noto Sans KR"/>
                <a:ea typeface="Noto Sans KR"/>
              </a:rPr>
              <a:t>1980</a:t>
            </a:r>
            <a:r>
              <a:rPr lang="ko-KR" altLang="en-US">
                <a:latin typeface="Noto Sans KR"/>
                <a:ea typeface="Noto Sans KR"/>
              </a:rPr>
              <a:t>년대</a:t>
            </a:r>
            <a:r>
              <a:rPr lang="en-US" altLang="ko-KR">
                <a:latin typeface="Noto Sans KR"/>
                <a:ea typeface="Noto Sans KR"/>
              </a:rPr>
              <a:t> </a:t>
            </a:r>
            <a:r>
              <a:rPr lang="ko-KR" altLang="en-US">
                <a:latin typeface="Noto Sans KR"/>
                <a:ea typeface="Noto Sans KR"/>
              </a:rPr>
              <a:t>중반 </a:t>
            </a:r>
            <a:r>
              <a:rPr lang="en-US" altLang="ko-KR">
                <a:latin typeface="Noto Sans KR"/>
                <a:ea typeface="Noto Sans KR"/>
              </a:rPr>
              <a:t>~ 2000</a:t>
            </a:r>
            <a:r>
              <a:rPr lang="ko-KR" altLang="en-US">
                <a:latin typeface="Noto Sans KR"/>
                <a:ea typeface="Noto Sans KR"/>
              </a:rPr>
              <a:t>년대 중반 </a:t>
            </a:r>
            <a:r>
              <a:rPr lang="en-US" altLang="ko-KR">
                <a:latin typeface="Noto Sans KR"/>
                <a:ea typeface="Noto Sans KR"/>
              </a:rPr>
              <a:t>: </a:t>
            </a:r>
            <a:r>
              <a:rPr lang="ko-KR" altLang="en-US">
                <a:latin typeface="Noto Sans KR"/>
                <a:ea typeface="Noto Sans KR"/>
              </a:rPr>
              <a:t>소프트웨어 중심</a:t>
            </a:r>
            <a:r>
              <a:rPr lang="en-US" altLang="ko-KR">
                <a:latin typeface="Noto Sans KR"/>
                <a:ea typeface="Noto Sans KR"/>
              </a:rPr>
              <a:t>(</a:t>
            </a:r>
            <a:r>
              <a:rPr lang="en-US" altLang="ko-KR">
                <a:highlight>
                  <a:srgbClr val="ffff00"/>
                </a:highlight>
                <a:latin typeface="Noto Sans KR"/>
                <a:ea typeface="Noto Sans KR"/>
              </a:rPr>
              <a:t>PC</a:t>
            </a:r>
            <a:r>
              <a:rPr lang="en-US" altLang="ko-KR">
                <a:latin typeface="Noto Sans KR"/>
                <a:ea typeface="Noto Sans KR"/>
              </a:rPr>
              <a:t>) – </a:t>
            </a:r>
            <a:r>
              <a:rPr lang="ko-KR" altLang="en-US">
                <a:latin typeface="Noto Sans KR"/>
                <a:ea typeface="Noto Sans KR"/>
              </a:rPr>
              <a:t>사무용 환경</a:t>
            </a:r>
            <a:r>
              <a:rPr lang="en-US" altLang="ko-KR">
                <a:latin typeface="Noto Sans KR"/>
                <a:ea typeface="Noto Sans KR"/>
              </a:rPr>
              <a:t>, </a:t>
            </a:r>
            <a:r>
              <a:rPr lang="ko-KR" altLang="en-US">
                <a:latin typeface="Noto Sans KR"/>
                <a:ea typeface="Noto Sans KR"/>
              </a:rPr>
              <a:t>데이터베이스</a:t>
            </a:r>
            <a:r>
              <a:rPr lang="en-US" altLang="ko-KR" sz="1600">
                <a:latin typeface="Noto Sans KR"/>
                <a:ea typeface="Noto Sans KR"/>
              </a:rPr>
              <a:t>(1980</a:t>
            </a:r>
            <a:r>
              <a:rPr lang="ko-KR" altLang="en-US" sz="1600">
                <a:latin typeface="Noto Sans KR"/>
                <a:ea typeface="Noto Sans KR"/>
              </a:rPr>
              <a:t>년대 </a:t>
            </a:r>
            <a:r>
              <a:rPr lang="en-US" altLang="ko-KR" sz="1600">
                <a:latin typeface="Noto Sans KR"/>
                <a:ea typeface="Noto Sans KR"/>
              </a:rPr>
              <a:t>PC </a:t>
            </a:r>
            <a:r>
              <a:rPr lang="ko-KR" altLang="en-US" sz="1600">
                <a:latin typeface="Noto Sans KR"/>
                <a:ea typeface="Noto Sans KR"/>
              </a:rPr>
              <a:t>등장</a:t>
            </a:r>
            <a:r>
              <a:rPr lang="en-US" altLang="ko-KR" sz="1600">
                <a:latin typeface="Noto Sans KR"/>
                <a:ea typeface="Noto Sans KR"/>
              </a:rPr>
              <a:t>)</a:t>
            </a:r>
            <a:endParaRPr lang="en-US" altLang="ko-KR" sz="1600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>
                <a:latin typeface="Noto Sans KR"/>
                <a:ea typeface="Noto Sans KR"/>
              </a:rPr>
              <a:t>2000</a:t>
            </a:r>
            <a:r>
              <a:rPr lang="ko-KR" altLang="en-US">
                <a:latin typeface="Noto Sans KR"/>
                <a:ea typeface="Noto Sans KR"/>
              </a:rPr>
              <a:t>년대 중반 </a:t>
            </a:r>
            <a:r>
              <a:rPr lang="en-US" altLang="ko-KR">
                <a:latin typeface="Noto Sans KR"/>
                <a:ea typeface="Noto Sans KR"/>
              </a:rPr>
              <a:t>: </a:t>
            </a:r>
            <a:r>
              <a:rPr lang="ko-KR" altLang="en-US">
                <a:latin typeface="Noto Sans KR"/>
                <a:ea typeface="Noto Sans KR"/>
              </a:rPr>
              <a:t>애플리케이션 중심</a:t>
            </a:r>
            <a:r>
              <a:rPr lang="en-US" altLang="ko-KR">
                <a:latin typeface="Noto Sans KR"/>
                <a:ea typeface="Noto Sans KR"/>
              </a:rPr>
              <a:t>(</a:t>
            </a:r>
            <a:r>
              <a:rPr lang="ko-KR" altLang="en-US">
                <a:latin typeface="Noto Sans KR"/>
                <a:ea typeface="Noto Sans KR"/>
              </a:rPr>
              <a:t>모바일</a:t>
            </a:r>
            <a:r>
              <a:rPr lang="en-US" altLang="ko-KR">
                <a:latin typeface="Noto Sans KR"/>
                <a:ea typeface="Noto Sans KR"/>
              </a:rPr>
              <a:t>) – </a:t>
            </a:r>
            <a:r>
              <a:rPr lang="ko-KR" altLang="en-US">
                <a:highlight>
                  <a:srgbClr val="ffff00"/>
                </a:highlight>
                <a:latin typeface="Noto Sans KR"/>
                <a:ea typeface="Noto Sans KR"/>
              </a:rPr>
              <a:t>개인 환경</a:t>
            </a:r>
            <a:r>
              <a:rPr lang="en-US" altLang="ko-KR">
                <a:latin typeface="Noto Sans KR"/>
                <a:ea typeface="Noto Sans KR"/>
              </a:rPr>
              <a:t>, </a:t>
            </a:r>
            <a:r>
              <a:rPr lang="ko-KR" altLang="en-US">
                <a:latin typeface="Noto Sans KR"/>
                <a:ea typeface="Noto Sans KR"/>
              </a:rPr>
              <a:t>인터넷과 소셜미디어  그리도 모바일 환경</a:t>
            </a:r>
            <a:r>
              <a:rPr lang="en-US" altLang="ko-KR">
                <a:latin typeface="Noto Sans KR"/>
                <a:ea typeface="Noto Sans KR"/>
              </a:rPr>
              <a:t>, </a:t>
            </a:r>
            <a:r>
              <a:rPr lang="ko-KR" altLang="en-US">
                <a:latin typeface="Noto Sans KR"/>
                <a:ea typeface="Noto Sans KR"/>
              </a:rPr>
              <a:t>빅데이터</a:t>
            </a:r>
            <a:r>
              <a:rPr lang="en-US" altLang="ko-KR" sz="1600">
                <a:latin typeface="Noto Sans KR"/>
                <a:ea typeface="Noto Sans KR"/>
              </a:rPr>
              <a:t>(2007</a:t>
            </a:r>
            <a:r>
              <a:rPr lang="ko-KR" altLang="en-US" sz="1600">
                <a:latin typeface="Noto Sans KR"/>
                <a:ea typeface="Noto Sans KR"/>
              </a:rPr>
              <a:t>년 애플 아이폰 </a:t>
            </a:r>
            <a:r>
              <a:rPr lang="en-US" altLang="ko-KR" sz="1600">
                <a:latin typeface="Noto Sans KR"/>
                <a:ea typeface="Noto Sans KR"/>
              </a:rPr>
              <a:t>-&gt; </a:t>
            </a:r>
            <a:r>
              <a:rPr lang="ko-KR" altLang="en-US" sz="1600">
                <a:latin typeface="Noto Sans KR"/>
                <a:ea typeface="Noto Sans KR"/>
              </a:rPr>
              <a:t>모바일 환경 개척</a:t>
            </a:r>
            <a:r>
              <a:rPr lang="en-US" altLang="ko-KR" sz="1600">
                <a:latin typeface="Noto Sans KR"/>
                <a:ea typeface="Noto Sans KR"/>
              </a:rPr>
              <a:t>)</a:t>
            </a:r>
            <a:endParaRPr lang="en-US" altLang="ko-KR" sz="1600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endParaRPr lang="ko-KR" altLang="en-US">
              <a:latin typeface="Noto Sans KR"/>
              <a:ea typeface="Noto Sans KR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51221" y="1673238"/>
            <a:ext cx="6240778" cy="3511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61B1F-5B61-45C1-A9FE-38CA7C4D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409492"/>
          </a:xfrm>
        </p:spPr>
        <p:txBody>
          <a:bodyPr/>
          <a:lstStyle/>
          <a:p>
            <a:pPr algn="ctr"/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1.2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컴퓨터와 정보통신의 발전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AD9E40-16A6-4A66-8923-78744BE68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27746"/>
            <a:ext cx="12192000" cy="543025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컴퓨터의 발전과 시대적 배경</a:t>
            </a:r>
            <a:endParaRPr lang="en-US" altLang="ko-KR" sz="36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컴퓨터의 유형</a:t>
            </a:r>
            <a:endParaRPr lang="en-US" altLang="ko-KR" sz="36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정보통신과 네트워크</a:t>
            </a:r>
            <a:endParaRPr lang="en-US" altLang="ko-KR" sz="36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387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61B1F-5B61-45C1-A9FE-38CA7C4D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409492"/>
          </a:xfrm>
        </p:spPr>
        <p:txBody>
          <a:bodyPr/>
          <a:lstStyle/>
          <a:p>
            <a:pPr algn="ctr"/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1.2.1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컴퓨터의 발전과 시대적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AD9E40-16A6-4A66-8923-78744BE68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27746"/>
            <a:ext cx="12192000" cy="54302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컴퓨터의 역사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프랑스 </a:t>
            </a:r>
            <a:r>
              <a:rPr lang="ko-KR" altLang="en-US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파스칼</a:t>
            </a:r>
            <a:r>
              <a:rPr lang="en-US" altLang="ko-KR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(Pascal)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의 </a:t>
            </a:r>
            <a:r>
              <a:rPr lang="ko-KR" altLang="en-US" dirty="0" err="1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덧셈기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(1642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년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) -&gt;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기계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영구의 수학자 </a:t>
            </a:r>
            <a:r>
              <a:rPr lang="ko-KR" altLang="en-US" dirty="0" err="1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바비지</a:t>
            </a:r>
            <a:r>
              <a:rPr lang="en-US" altLang="ko-KR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(Babbage)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의 발전된 </a:t>
            </a:r>
            <a:r>
              <a:rPr lang="ko-KR" altLang="en-US" dirty="0" err="1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덧셈기</a:t>
            </a:r>
            <a:endParaRPr lang="en-US" altLang="ko-KR" dirty="0">
              <a:highlight>
                <a:srgbClr val="FFFF00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‘</a:t>
            </a:r>
            <a:r>
              <a:rPr lang="ko-KR" altLang="en-US" dirty="0" err="1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튜링머신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’(1936)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을 이론적으로 제안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–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앨런 튜링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사람이 </a:t>
            </a:r>
            <a:r>
              <a:rPr lang="ko-KR" altLang="en-US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수학 함수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 풀 수 있는 문제를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“</a:t>
            </a:r>
            <a:r>
              <a:rPr lang="ko-KR" altLang="en-US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대신 풀 수 있는 머신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”</a:t>
            </a:r>
          </a:p>
          <a:p>
            <a:pPr lvl="2">
              <a:lnSpc>
                <a:spcPct val="150000"/>
              </a:lnSpc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컴퓨터가 생각한다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인공지능의 개념</a:t>
            </a:r>
            <a:endParaRPr lang="en-US" altLang="ko-KR" dirty="0">
              <a:solidFill>
                <a:srgbClr val="C0000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‘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콜로서스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’(1943)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라는 </a:t>
            </a:r>
            <a:r>
              <a:rPr lang="ko-KR" altLang="en-US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특수목적용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디지털 전자컴퓨터로 독일의 암호문 해독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하버드 대학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Aiken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교수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: Mark I(1944)</a:t>
            </a:r>
          </a:p>
          <a:p>
            <a:pPr lvl="2">
              <a:lnSpc>
                <a:spcPct val="150000"/>
              </a:lnSpc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길이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15m,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높이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2.4m, </a:t>
            </a:r>
            <a:r>
              <a:rPr lang="ko-KR" altLang="en-US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전자기계식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컴퓨터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181027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350</ep:Words>
  <ep:PresentationFormat>와이드스크린</ep:PresentationFormat>
  <ep:Paragraphs>63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사고와 표현</vt:lpstr>
      <vt:lpstr>슬라이드 2</vt:lpstr>
      <vt:lpstr>슬라이드 3</vt:lpstr>
      <vt:lpstr>1.1.2 ICT 기술의 구성요소와 활용의 변화</vt:lpstr>
      <vt:lpstr>슬라이드 5</vt:lpstr>
      <vt:lpstr>1.2 컴퓨터와 정보통신의 발전</vt:lpstr>
      <vt:lpstr>1.2.1 컴퓨터의 발전과 시대적 배경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2022-03-16T09:37:03.000</dcterms:created>
  <dc:creator>Hayeun</dc:creator>
  <cp:lastModifiedBy>KBS</cp:lastModifiedBy>
  <dcterms:modified xsi:type="dcterms:W3CDTF">2022-04-05T07:16:51.030</dcterms:modified>
  <cp:revision>42</cp:revision>
  <dc:title>ICT미래기술과 컴퓨터과학  2차시</dc:title>
  <cp:version/>
</cp:coreProperties>
</file>