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62850" cx="10696575"/>
  <p:notesSz cx="7562850" cy="10696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M44k9LQIdcQmQK03OkIH62ilL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3075" y="0"/>
            <a:ext cx="3278188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6000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228725" y="1336675"/>
            <a:ext cx="51054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Relationship Id="rId4" Type="http://schemas.openxmlformats.org/officeDocument/2006/relationships/image" Target="../media/image10.png"/><Relationship Id="rId5" Type="http://schemas.openxmlformats.org/officeDocument/2006/relationships/image" Target="../media/image49.png"/><Relationship Id="rId6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Relationship Id="rId4" Type="http://schemas.openxmlformats.org/officeDocument/2006/relationships/image" Target="../media/image10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13.png"/><Relationship Id="rId5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9.png"/><Relationship Id="rId13" Type="http://schemas.openxmlformats.org/officeDocument/2006/relationships/image" Target="../media/image4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5" Type="http://schemas.openxmlformats.org/officeDocument/2006/relationships/image" Target="../media/image40.png"/><Relationship Id="rId14" Type="http://schemas.openxmlformats.org/officeDocument/2006/relationships/image" Target="../media/image50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57" y="1029998"/>
            <a:ext cx="10073241" cy="55662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80653" y="4803361"/>
            <a:ext cx="1191109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신제품제안서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29011" y="2274004"/>
            <a:ext cx="4900355" cy="324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the contents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95354" y="2613138"/>
            <a:ext cx="693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 : </a:t>
            </a:r>
            <a:r>
              <a:rPr lang="en-US" sz="2800">
                <a:solidFill>
                  <a:srgbClr val="0070C0"/>
                </a:solidFill>
              </a:rPr>
              <a:t>{담당자}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님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59176" y="3495401"/>
            <a:ext cx="4770221" cy="1112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a brief summary of or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presentation.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the subtitle here.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766" y="4658977"/>
            <a:ext cx="405486" cy="28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099" y="2122964"/>
            <a:ext cx="3419407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-448788" y="2262866"/>
            <a:ext cx="48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70C0"/>
                </a:solidFill>
              </a:rPr>
              <a:t>{회사명}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를 위한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1257" y="419530"/>
            <a:ext cx="12097752" cy="156774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/>
          <p:nvPr/>
        </p:nvSpPr>
        <p:spPr>
          <a:xfrm rot="5400000">
            <a:off x="8102008" y="3629573"/>
            <a:ext cx="1887183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1490103" y="5627157"/>
            <a:ext cx="5331802" cy="972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801610" y="5627157"/>
            <a:ext cx="5284938" cy="93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 Write a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or an additional explanation or keyword.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right page layout to suit your purposes.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80000">
            <a:off x="5035780" y="2923551"/>
            <a:ext cx="623679" cy="28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0101" y="772917"/>
            <a:ext cx="3403519" cy="453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1619" y="772917"/>
            <a:ext cx="3403519" cy="453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 rot="5400000">
            <a:off x="-76316" y="2546618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 rot="5400000">
            <a:off x="207496" y="4245576"/>
            <a:ext cx="1827997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183" y="2892468"/>
            <a:ext cx="9030098" cy="4515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/>
          <p:nvPr/>
        </p:nvSpPr>
        <p:spPr>
          <a:xfrm>
            <a:off x="7954809" y="1174820"/>
            <a:ext cx="1887183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43180" y="1283042"/>
            <a:ext cx="62367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/>
        </p:nvSpPr>
        <p:spPr>
          <a:xfrm>
            <a:off x="2119395" y="1343129"/>
            <a:ext cx="9127077" cy="93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 Write a key sentence or an additional explanation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keyword. Please enter information about the photo in the frame. Use the right page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suit your purposes.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135684" y="2764898"/>
            <a:ext cx="9005189" cy="28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5814" y="4809275"/>
            <a:ext cx="416673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/>
        </p:nvSpPr>
        <p:spPr>
          <a:xfrm rot="5400000">
            <a:off x="-655641" y="3228086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 rot="5400000">
            <a:off x="-371829" y="4927044"/>
            <a:ext cx="1827997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792" y="2684013"/>
            <a:ext cx="6684404" cy="21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047" y="1310464"/>
            <a:ext cx="3609643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5384640" y="1443214"/>
            <a:ext cx="4634742" cy="81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47581" y="3530784"/>
            <a:ext cx="10043218" cy="156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350" y="4574740"/>
            <a:ext cx="3609643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2046790" y="4712957"/>
            <a:ext cx="4622763" cy="81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NAME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085" y="2079184"/>
            <a:ext cx="3609643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 txBox="1"/>
          <p:nvPr/>
        </p:nvSpPr>
        <p:spPr>
          <a:xfrm>
            <a:off x="241970" y="2217403"/>
            <a:ext cx="4789874" cy="81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Feb.15.20XX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5723" y="4936818"/>
            <a:ext cx="3609643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 txBox="1"/>
          <p:nvPr/>
        </p:nvSpPr>
        <p:spPr>
          <a:xfrm>
            <a:off x="6069336" y="5085898"/>
            <a:ext cx="4802415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2806" y="5541210"/>
            <a:ext cx="3401774" cy="6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496643" y="5655064"/>
            <a:ext cx="4462960" cy="76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3085" y="199162"/>
            <a:ext cx="1097376" cy="682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01339" y="5984486"/>
            <a:ext cx="11508522" cy="103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-176119" y="1315053"/>
            <a:ext cx="10183283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신제품제안서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440244" y="3167521"/>
            <a:ext cx="6093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244236" y="3994103"/>
            <a:ext cx="600984" cy="2341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745052" y="4061725"/>
            <a:ext cx="219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제품소개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81087" y="2414065"/>
            <a:ext cx="883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</a:rPr>
              <a:t>{담당자}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님 </a:t>
            </a:r>
            <a:r>
              <a:rPr lang="en-US" sz="1600">
                <a:solidFill>
                  <a:srgbClr val="0070C0"/>
                </a:solidFill>
              </a:rPr>
              <a:t>{회사명}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위한 신제품 제안서를 작성하였습니다.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이번 신제품은 </a:t>
            </a:r>
            <a:r>
              <a:rPr lang="en-US" sz="1600">
                <a:solidFill>
                  <a:srgbClr val="0070C0"/>
                </a:solidFill>
              </a:rPr>
              <a:t>{산업군}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환경에서 꼭 필요한 제품입니다. 긍정적인 검토부탁드립니다.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745052" y="4381100"/>
            <a:ext cx="219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개발배경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745052" y="4700475"/>
            <a:ext cx="219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시황분석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745052" y="5019850"/>
            <a:ext cx="2195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제안내용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3"/>
          <p:cNvGrpSpPr/>
          <p:nvPr/>
        </p:nvGrpSpPr>
        <p:grpSpPr>
          <a:xfrm>
            <a:off x="-128120" y="504468"/>
            <a:ext cx="5625694" cy="6552969"/>
            <a:chOff x="-128120" y="504468"/>
            <a:chExt cx="5625694" cy="6552969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8120" y="504468"/>
              <a:ext cx="5492450" cy="6552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2241736" y="3636567"/>
              <a:ext cx="6222906" cy="2887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2" y="1921668"/>
            <a:ext cx="3609643" cy="76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141351" y="2017519"/>
            <a:ext cx="4900586" cy="89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MANE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211037" y="1357010"/>
            <a:ext cx="5548307" cy="89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211037" y="2589575"/>
            <a:ext cx="5681845" cy="140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self-introduction here. Double-click the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modify the information. Use the right page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suit your purposes.  Write a self-introduction here. Double-click the text to modify the 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7979" y="4131759"/>
            <a:ext cx="2278207" cy="18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07979" y="4404007"/>
            <a:ext cx="2107520" cy="18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07979" y="4676255"/>
            <a:ext cx="2242052" cy="18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07979" y="4948503"/>
            <a:ext cx="1947764" cy="1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6211037" y="4114033"/>
            <a:ext cx="1725443" cy="155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Photoshop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AfterEffects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11037" y="3727881"/>
            <a:ext cx="2523408" cy="48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211037" y="2224536"/>
            <a:ext cx="1515147" cy="479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314502" y="4114033"/>
            <a:ext cx="595406" cy="15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99%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6211037" y="5410153"/>
            <a:ext cx="3450885" cy="48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211037" y="5779664"/>
            <a:ext cx="5548307" cy="69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-Please enter your work history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-Please enter your award-winning details here.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697684" y="3525042"/>
            <a:ext cx="904519" cy="34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6514920" y="2827846"/>
            <a:ext cx="3685245" cy="262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76693" y="4055067"/>
            <a:ext cx="5308894" cy="3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chapter 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8351" y="3328204"/>
            <a:ext cx="6365577" cy="101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5915168" y="1327160"/>
            <a:ext cx="2969422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43180" y="1283042"/>
            <a:ext cx="62367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743180" y="2333864"/>
            <a:ext cx="7691363" cy="66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enter general information describing the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right page layout to suit your purposes.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43180" y="1575600"/>
            <a:ext cx="6906658" cy="101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 rot="5400000">
            <a:off x="8615853" y="3509368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 rot="5400000">
            <a:off x="8899545" y="4924866"/>
            <a:ext cx="1827997" cy="3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-1053068" y="582177"/>
            <a:ext cx="11946070" cy="6507615"/>
            <a:chOff x="-1053068" y="582177"/>
            <a:chExt cx="11946070" cy="6507615"/>
          </a:xfrm>
        </p:grpSpPr>
        <p:pic>
          <p:nvPicPr>
            <p:cNvPr id="150" name="Google Shape;15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56916" y="3265797"/>
              <a:ext cx="9030098" cy="3823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-1053068" y="3120876"/>
              <a:ext cx="9826250" cy="288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7680000">
              <a:off x="8102331" y="1832292"/>
              <a:ext cx="3313681" cy="2887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3301161" y="1327160"/>
            <a:ext cx="2969422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43180" y="2800205"/>
            <a:ext cx="6289366" cy="101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6840496" y="1296538"/>
            <a:ext cx="3174542" cy="5095457"/>
            <a:chOff x="6840496" y="1296538"/>
            <a:chExt cx="3174542" cy="5095457"/>
          </a:xfrm>
        </p:grpSpPr>
        <p:pic>
          <p:nvPicPr>
            <p:cNvPr id="160" name="Google Shape;16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57795" y="1296538"/>
              <a:ext cx="3057243" cy="5095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446781" y="3698593"/>
              <a:ext cx="5076202" cy="2887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43180" y="1283042"/>
            <a:ext cx="62367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743180" y="3903190"/>
            <a:ext cx="3988230" cy="293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611764" y="3903190"/>
            <a:ext cx="3988230" cy="293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1257" y="4094158"/>
            <a:ext cx="12097752" cy="2813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7"/>
          <p:cNvGrpSpPr/>
          <p:nvPr/>
        </p:nvGrpSpPr>
        <p:grpSpPr>
          <a:xfrm>
            <a:off x="-1622784" y="-337093"/>
            <a:ext cx="11694133" cy="7371181"/>
            <a:chOff x="-1622784" y="-337093"/>
            <a:chExt cx="11694133" cy="7371181"/>
          </a:xfrm>
        </p:grpSpPr>
        <p:pic>
          <p:nvPicPr>
            <p:cNvPr id="171" name="Google Shape;17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1477" y="1726541"/>
              <a:ext cx="8581836" cy="4159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2079976" y="2629974"/>
              <a:ext cx="6222906" cy="288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-1622784" y="1565339"/>
              <a:ext cx="11694133" cy="288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523621" y="5741427"/>
              <a:ext cx="9089691" cy="288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5400000">
              <a:off x="6910389" y="4225772"/>
              <a:ext cx="5327860" cy="2887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7"/>
          <p:cNvSpPr txBox="1"/>
          <p:nvPr/>
        </p:nvSpPr>
        <p:spPr>
          <a:xfrm>
            <a:off x="6261801" y="1923906"/>
            <a:ext cx="2839031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0E9E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383462" y="2099997"/>
            <a:ext cx="6146771" cy="101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0E9E0"/>
                </a:solidFill>
                <a:latin typeface="Arial"/>
                <a:ea typeface="Arial"/>
                <a:cs typeface="Arial"/>
                <a:sym typeface="Arial"/>
              </a:rPr>
              <a:t>THE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383462" y="3263955"/>
            <a:ext cx="4261230" cy="293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AEEEE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 rot="5400000">
            <a:off x="8615853" y="3144529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 rot="5400000">
            <a:off x="8899665" y="4843487"/>
            <a:ext cx="1827997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974" y="2126533"/>
            <a:ext cx="4511436" cy="402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378" y="2126533"/>
            <a:ext cx="4511436" cy="402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7832920" y="1122374"/>
            <a:ext cx="1887183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79105" y="1283042"/>
            <a:ext cx="62367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1477524" y="3160498"/>
            <a:ext cx="4531788" cy="92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477524" y="4033778"/>
            <a:ext cx="4778828" cy="252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 Write a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or an additional explanation or keywo-rd. Please enter information about the photo 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right page layout to suit your purposes. The font used is G market sans Medium. Please enter relevant details here. Write a key sentence or an additional explanation or keyw-ord.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3056" y="2786825"/>
            <a:ext cx="3821319" cy="329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 rot="5400000">
            <a:off x="-655641" y="3228086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 rot="5400000">
            <a:off x="-371829" y="4927044"/>
            <a:ext cx="1827997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1257" y="700288"/>
            <a:ext cx="9034630" cy="21114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9"/>
          <p:cNvGrpSpPr/>
          <p:nvPr/>
        </p:nvGrpSpPr>
        <p:grpSpPr>
          <a:xfrm>
            <a:off x="7536838" y="519462"/>
            <a:ext cx="3244947" cy="6522981"/>
            <a:chOff x="7536838" y="519462"/>
            <a:chExt cx="3244947" cy="6522981"/>
          </a:xfrm>
        </p:grpSpPr>
        <p:pic>
          <p:nvPicPr>
            <p:cNvPr id="200" name="Google Shape;20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9387" y="700288"/>
              <a:ext cx="3122398" cy="6244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419733" y="3636567"/>
              <a:ext cx="6522981" cy="2887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9"/>
          <p:cNvGrpSpPr/>
          <p:nvPr/>
        </p:nvGrpSpPr>
        <p:grpSpPr>
          <a:xfrm>
            <a:off x="1055020" y="4046652"/>
            <a:ext cx="2514986" cy="1970252"/>
            <a:chOff x="1055020" y="4046652"/>
            <a:chExt cx="2514986" cy="1970252"/>
          </a:xfrm>
        </p:grpSpPr>
        <p:pic>
          <p:nvPicPr>
            <p:cNvPr id="203" name="Google Shape;203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5020" y="5972341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5020" y="5490919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5020" y="5009496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5020" y="4528074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5020" y="4046652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9"/>
          <p:cNvSpPr txBox="1"/>
          <p:nvPr/>
        </p:nvSpPr>
        <p:spPr>
          <a:xfrm>
            <a:off x="8109439" y="1184642"/>
            <a:ext cx="1887183" cy="1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0E9E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743180" y="1283042"/>
            <a:ext cx="623679" cy="2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4312557" y="1414631"/>
            <a:ext cx="4205643" cy="124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relevant details here.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key sentence or an additional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or keyword. Use the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layout to suit your purposes.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43180" y="1639745"/>
            <a:ext cx="4609317" cy="972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407325" y="3974422"/>
            <a:ext cx="589783" cy="328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356946" y="6074242"/>
            <a:ext cx="3753949" cy="27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724842" y="3094123"/>
            <a:ext cx="6745780" cy="623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graphs to effectively build pages.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enter more information about the topic.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935807" y="5064281"/>
            <a:ext cx="1327971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1192193" y="4860750"/>
            <a:ext cx="1735033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034684" y="5243323"/>
            <a:ext cx="969887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00000">
            <a:off x="2355865" y="5104588"/>
            <a:ext cx="1247357" cy="55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9"/>
          <p:cNvGrpSpPr/>
          <p:nvPr/>
        </p:nvGrpSpPr>
        <p:grpSpPr>
          <a:xfrm>
            <a:off x="4399758" y="4046652"/>
            <a:ext cx="2514986" cy="1970252"/>
            <a:chOff x="4399758" y="4046652"/>
            <a:chExt cx="2514986" cy="1970252"/>
          </a:xfrm>
        </p:grpSpPr>
        <p:pic>
          <p:nvPicPr>
            <p:cNvPr id="220" name="Google Shape;22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99758" y="5972341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99758" y="5490919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99758" y="5009496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99758" y="4528074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99758" y="4046652"/>
              <a:ext cx="2514986" cy="44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9"/>
          <p:cNvSpPr txBox="1"/>
          <p:nvPr/>
        </p:nvSpPr>
        <p:spPr>
          <a:xfrm>
            <a:off x="3752064" y="3974422"/>
            <a:ext cx="589783" cy="328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3701684" y="6074242"/>
            <a:ext cx="3753949" cy="27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5400000">
            <a:off x="3883626" y="4667361"/>
            <a:ext cx="2121811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4696688" y="5020506"/>
            <a:ext cx="1415521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4984237" y="4848138"/>
            <a:ext cx="1760258" cy="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5400000">
            <a:off x="6066361" y="5470345"/>
            <a:ext cx="515843" cy="55499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 rot="5400000">
            <a:off x="8615853" y="3144529"/>
            <a:ext cx="2395566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0E9E0"/>
                </a:solidFill>
                <a:latin typeface="Arial"/>
                <a:ea typeface="Arial"/>
                <a:cs typeface="Arial"/>
                <a:sym typeface="Arial"/>
              </a:rPr>
              <a:t>PRESENTAION 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 rot="5400000">
            <a:off x="8899665" y="4843487"/>
            <a:ext cx="1827997" cy="31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0E9E0"/>
                </a:solidFill>
                <a:latin typeface="Arial"/>
                <a:ea typeface="Arial"/>
                <a:cs typeface="Arial"/>
                <a:sym typeface="Arial"/>
              </a:rPr>
              <a:t>SUBTITLE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2023-03-09T16:06:55Z</dcterms:created>
  <dc:creator>officegen</dc:creator>
</cp:coreProperties>
</file>