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6281B1-F453-4902-ADA1-4E6662B6F20B}" type="datetimeFigureOut">
              <a:rPr lang="pl-PL" smtClean="0"/>
              <a:t>2012-05-22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857C10-40AC-4D7F-9E6D-0F2C9EC4FE0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PastExplorer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Prezentacja stanu projektu</a:t>
            </a:r>
            <a:endParaRPr lang="pl-PL" dirty="0"/>
          </a:p>
        </p:txBody>
      </p:sp>
      <p:pic>
        <p:nvPicPr>
          <p:cNvPr id="1027" name="Picture 3" descr="C:\Users\empitness\Pictures\Screenpresso\2012-05-22_19h54_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984" y="5301208"/>
            <a:ext cx="3469016" cy="1556792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7380312" y="278092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 smtClean="0">
                <a:solidFill>
                  <a:schemeClr val="bg1"/>
                </a:solidFill>
              </a:rPr>
              <a:t>Michał Pieróg</a:t>
            </a:r>
          </a:p>
          <a:p>
            <a:r>
              <a:rPr lang="pl-PL" sz="1400" i="1" dirty="0" smtClean="0">
                <a:solidFill>
                  <a:schemeClr val="bg1"/>
                </a:solidFill>
              </a:rPr>
              <a:t>Jakub Jaśkowiec</a:t>
            </a:r>
          </a:p>
          <a:p>
            <a:r>
              <a:rPr lang="pl-PL" sz="1400" i="1" dirty="0" smtClean="0">
                <a:solidFill>
                  <a:schemeClr val="bg1"/>
                </a:solidFill>
              </a:rPr>
              <a:t>Bartłomiej Hyży</a:t>
            </a:r>
            <a:endParaRPr lang="pl-PL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Albumy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Przeglądanie zdjęć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5615608" y="342900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geolokalizacja</a:t>
            </a:r>
            <a:r>
              <a:rPr lang="pl-PL" dirty="0" smtClean="0"/>
              <a:t> (Google </a:t>
            </a:r>
            <a:r>
              <a:rPr lang="pl-PL" dirty="0" err="1" smtClean="0"/>
              <a:t>Maps</a:t>
            </a:r>
            <a:r>
              <a:rPr lang="pl-PL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ocena albumu (AJAX)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TODO: komentowanie albumu</a:t>
            </a:r>
            <a:endParaRPr lang="pl-PL" dirty="0"/>
          </a:p>
        </p:txBody>
      </p:sp>
      <p:pic>
        <p:nvPicPr>
          <p:cNvPr id="10242" name="Picture 2" descr="C:\Users\empitness\Pictures\Screenpresso\2012-05-22_20h29_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526230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</a:t>
            </a:r>
            <a:r>
              <a:rPr lang="pl-PL" dirty="0" err="1" smtClean="0"/>
              <a:t>społecznościowe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Rankingi albumów</a:t>
            </a:r>
          </a:p>
        </p:txBody>
      </p:sp>
      <p:pic>
        <p:nvPicPr>
          <p:cNvPr id="11266" name="Picture 2" descr="C:\Users\empitness\Pictures\Screenpresso\2012-05-22_20h32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020018"/>
            <a:ext cx="5242013" cy="3460627"/>
          </a:xfrm>
          <a:prstGeom prst="rect">
            <a:avLst/>
          </a:prstGeom>
          <a:noFill/>
        </p:spPr>
      </p:pic>
      <p:sp>
        <p:nvSpPr>
          <p:cNvPr id="8" name="pole tekstowe 7"/>
          <p:cNvSpPr txBox="1"/>
          <p:nvPr/>
        </p:nvSpPr>
        <p:spPr>
          <a:xfrm>
            <a:off x="323528" y="342900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najbardziej popularne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najlepiej oceniane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najczęściej komentowane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największe (liczba zdjęć)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mobilna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REST API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11560" y="27809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autentykacja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pobieranie informacji o użytkownikach, albumach i zdjęciach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wysyłanie zdjęć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283968" y="3645024"/>
            <a:ext cx="4608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"ok":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"data": {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"id": 7,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"Rynek w Suchej Beskidzkiej",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"Zdjęcia dokumentujące(…)",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category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"City",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owner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JanekKowalski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is_public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rating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0,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views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0,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photos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[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    "http://localhost:3518/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photos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/11",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    "http://localhost:3518/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photos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/12"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],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comments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": []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50912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/>
              <a:t>http://localhost:3518/</a:t>
            </a:r>
            <a:r>
              <a:rPr lang="pl-PL" sz="1400" b="1" dirty="0" err="1" smtClean="0"/>
              <a:t>api</a:t>
            </a:r>
            <a:r>
              <a:rPr lang="pl-PL" sz="1400" b="1" dirty="0" smtClean="0"/>
              <a:t>/</a:t>
            </a:r>
            <a:r>
              <a:rPr lang="pl-PL" sz="1400" b="1" dirty="0" err="1" smtClean="0"/>
              <a:t>albums</a:t>
            </a:r>
            <a:r>
              <a:rPr lang="pl-PL" sz="1400" b="1" dirty="0" smtClean="0"/>
              <a:t>/7</a:t>
            </a:r>
            <a:endParaRPr lang="pl-PL" sz="1400" b="1" dirty="0"/>
          </a:p>
        </p:txBody>
      </p:sp>
      <p:sp>
        <p:nvSpPr>
          <p:cNvPr id="11" name="Wygięta strzałka 10"/>
          <p:cNvSpPr/>
          <p:nvPr/>
        </p:nvSpPr>
        <p:spPr>
          <a:xfrm flipV="1">
            <a:off x="3419872" y="5085184"/>
            <a:ext cx="720080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mobilna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TODO: aplikacja dla systemu Android</a:t>
            </a:r>
          </a:p>
        </p:txBody>
      </p:sp>
      <p:pic>
        <p:nvPicPr>
          <p:cNvPr id="12290" name="Picture 2" descr="http://www.mobileapptesting.com/wp-content/uploads/2011/03/andr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3105125" cy="2448272"/>
          </a:xfrm>
          <a:prstGeom prst="rect">
            <a:avLst/>
          </a:prstGeom>
          <a:noFill/>
        </p:spPr>
      </p:pic>
      <p:pic>
        <p:nvPicPr>
          <p:cNvPr id="12" name="Picture 3" descr="C:\Users\empitness\Pictures\Screenpresso\2012-05-22_19h54_16.png"/>
          <p:cNvPicPr>
            <a:picLocks noChangeAspect="1" noChangeArrowheads="1"/>
          </p:cNvPicPr>
          <p:nvPr/>
        </p:nvPicPr>
        <p:blipFill>
          <a:blip r:embed="rId3" cstate="print"/>
          <a:srcRect r="41465"/>
          <a:stretch>
            <a:fillRect/>
          </a:stretch>
        </p:blipFill>
        <p:spPr bwMode="auto">
          <a:xfrm>
            <a:off x="6228184" y="3861048"/>
            <a:ext cx="2160240" cy="1656184"/>
          </a:xfrm>
          <a:prstGeom prst="rect">
            <a:avLst/>
          </a:prstGeom>
          <a:noFill/>
        </p:spPr>
      </p:pic>
      <p:sp>
        <p:nvSpPr>
          <p:cNvPr id="13" name="Strzałka w prawo 12"/>
          <p:cNvSpPr/>
          <p:nvPr/>
        </p:nvSpPr>
        <p:spPr>
          <a:xfrm>
            <a:off x="2627784" y="4293096"/>
            <a:ext cx="33123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 rot="10800000">
            <a:off x="2627784" y="5085184"/>
            <a:ext cx="33123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293" name="Picture 5" descr="C:\Users\Public\Pictures\Sample Pictures\Pengui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573016"/>
            <a:ext cx="810651" cy="607988"/>
          </a:xfrm>
          <a:prstGeom prst="rect">
            <a:avLst/>
          </a:prstGeom>
          <a:noFill/>
        </p:spPr>
      </p:pic>
      <p:sp>
        <p:nvSpPr>
          <p:cNvPr id="15" name="pole tekstowe 14"/>
          <p:cNvSpPr txBox="1"/>
          <p:nvPr/>
        </p:nvSpPr>
        <p:spPr>
          <a:xfrm>
            <a:off x="3995936" y="371703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+lokalizacja GPS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2771800" y="544522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lista albumów, zdjęć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poprzednie zdjęcia (kadrowanie)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zrobienia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1755640"/>
          </a:xfrm>
        </p:spPr>
        <p:txBody>
          <a:bodyPr/>
          <a:lstStyle/>
          <a:p>
            <a:r>
              <a:rPr lang="pl-PL" dirty="0" smtClean="0"/>
              <a:t>Komentowanie albumów</a:t>
            </a:r>
          </a:p>
          <a:p>
            <a:r>
              <a:rPr lang="pl-PL" dirty="0" smtClean="0"/>
              <a:t>Przeglądarka – automatyczna zmiana </a:t>
            </a:r>
            <a:r>
              <a:rPr lang="pl-PL" dirty="0" smtClean="0"/>
              <a:t>zdjęć </a:t>
            </a:r>
            <a:endParaRPr lang="pl-PL" dirty="0" smtClean="0"/>
          </a:p>
          <a:p>
            <a:r>
              <a:rPr lang="pl-PL" dirty="0" smtClean="0"/>
              <a:t>Aplikacja mobilna?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Konta, profile użytkowników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Zakładanie konta (rejestracja)</a:t>
            </a:r>
            <a:endParaRPr lang="pl-PL" dirty="0"/>
          </a:p>
        </p:txBody>
      </p:sp>
      <p:pic>
        <p:nvPicPr>
          <p:cNvPr id="2050" name="Picture 2" descr="C:\Users\empitness\Pictures\Screenpresso\2012-05-22_19h56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905376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Konta, profile użytkowników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Aktywacja konta</a:t>
            </a:r>
          </a:p>
        </p:txBody>
      </p:sp>
      <p:pic>
        <p:nvPicPr>
          <p:cNvPr id="3074" name="Picture 2" descr="C:\Users\empitness\Pictures\Screenpresso\2012-05-22_19h57_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852936"/>
            <a:ext cx="4924426" cy="127635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53955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rejestracji:</a:t>
            </a:r>
            <a:endParaRPr lang="pl-PL" dirty="0"/>
          </a:p>
        </p:txBody>
      </p:sp>
      <p:pic>
        <p:nvPicPr>
          <p:cNvPr id="3075" name="Picture 3" descr="C:\Users\empitness\Pictures\Screenpresso\2012-05-22_19h59_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437112"/>
            <a:ext cx="3886200" cy="1171575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539552" y="46531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Otrzymany e-mail: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39552" y="60212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Konto jest gotowe do użycia po przejściu pod hiperłącze aktywacyjne.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Konta, profile użytkowników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378904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Zmiana zapomnianego hasła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Automatyczne logowanie</a:t>
            </a:r>
            <a:endParaRPr lang="pl-PL" dirty="0"/>
          </a:p>
        </p:txBody>
      </p:sp>
      <p:pic>
        <p:nvPicPr>
          <p:cNvPr id="4098" name="Picture 2" descr="C:\Users\empitness\Pictures\Screenpresso\2012-05-22_20h03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852936"/>
            <a:ext cx="5121542" cy="3240360"/>
          </a:xfrm>
          <a:prstGeom prst="rect">
            <a:avLst/>
          </a:prstGeom>
          <a:noFill/>
        </p:spPr>
      </p:pic>
      <p:cxnSp>
        <p:nvCxnSpPr>
          <p:cNvPr id="12" name="Łącznik prosty ze strzałką 11"/>
          <p:cNvCxnSpPr/>
          <p:nvPr/>
        </p:nvCxnSpPr>
        <p:spPr>
          <a:xfrm>
            <a:off x="3419872" y="4005064"/>
            <a:ext cx="19442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3059832" y="5157192"/>
            <a:ext cx="23762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Konta, profile użytkowników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Zmiana ustawień konta/profilu</a:t>
            </a:r>
          </a:p>
        </p:txBody>
      </p:sp>
      <p:pic>
        <p:nvPicPr>
          <p:cNvPr id="5122" name="Picture 2" descr="C:\Users\empitness\Pictures\Screenpresso\2012-05-22_20h07_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96369"/>
            <a:ext cx="1704975" cy="1628775"/>
          </a:xfrm>
          <a:prstGeom prst="rect">
            <a:avLst/>
          </a:prstGeom>
          <a:noFill/>
        </p:spPr>
      </p:pic>
      <p:pic>
        <p:nvPicPr>
          <p:cNvPr id="5123" name="Picture 3" descr="C:\Users\empitness\Pictures\Screenpresso\2012-05-22_20h08_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950671"/>
            <a:ext cx="4392488" cy="3718689"/>
          </a:xfrm>
          <a:prstGeom prst="rect">
            <a:avLst/>
          </a:prstGeom>
          <a:noFill/>
        </p:spPr>
      </p:pic>
      <p:sp>
        <p:nvSpPr>
          <p:cNvPr id="10" name="Strzałka w prawo 9"/>
          <p:cNvSpPr/>
          <p:nvPr/>
        </p:nvSpPr>
        <p:spPr>
          <a:xfrm>
            <a:off x="2483768" y="3212976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683568" y="4941168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Zmiana hasła</a:t>
            </a:r>
          </a:p>
          <a:p>
            <a:endParaRPr lang="pl-PL" dirty="0"/>
          </a:p>
          <a:p>
            <a:r>
              <a:rPr lang="pl-PL" dirty="0" smtClean="0"/>
              <a:t>Edycja danych profilowych</a:t>
            </a:r>
          </a:p>
          <a:p>
            <a:endParaRPr lang="pl-PL" dirty="0"/>
          </a:p>
          <a:p>
            <a:r>
              <a:rPr lang="pl-PL" dirty="0" smtClean="0"/>
              <a:t>Zmiana ustawień konta</a:t>
            </a:r>
            <a:endParaRPr lang="pl-PL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V="1">
            <a:off x="2339752" y="3861048"/>
            <a:ext cx="32403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 flipV="1">
            <a:off x="3275856" y="5805264"/>
            <a:ext cx="20162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11" idx="3"/>
          </p:cNvCxnSpPr>
          <p:nvPr/>
        </p:nvCxnSpPr>
        <p:spPr>
          <a:xfrm flipV="1">
            <a:off x="3612575" y="4869160"/>
            <a:ext cx="1319465" cy="81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Konta, profile użytkowników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Przeglądania profili użytkowników</a:t>
            </a:r>
          </a:p>
        </p:txBody>
      </p:sp>
      <p:pic>
        <p:nvPicPr>
          <p:cNvPr id="6146" name="Picture 2" descr="C:\Users\empitness\Pictures\Screenpresso\2012-05-22_20h13_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5799853" cy="29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ole tekstowe 11"/>
          <p:cNvSpPr txBox="1"/>
          <p:nvPr/>
        </p:nvSpPr>
        <p:spPr>
          <a:xfrm>
            <a:off x="467544" y="381284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informacje profilowe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lista albumów użytkownika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Albumy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albumu</a:t>
            </a:r>
          </a:p>
        </p:txBody>
      </p:sp>
      <p:pic>
        <p:nvPicPr>
          <p:cNvPr id="7170" name="Picture 2" descr="C:\Users\empitness\Pictures\Screenpresso\2012-05-22_20h18_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296" y="1700808"/>
            <a:ext cx="4356176" cy="492750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755576" y="3573016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nazwa i opis albumu, kategoria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ustawienia powiadomień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ustawienia dostępności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ustawienia komentarzy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Albumy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Dodawanie zdjęć</a:t>
            </a:r>
          </a:p>
        </p:txBody>
      </p:sp>
      <p:pic>
        <p:nvPicPr>
          <p:cNvPr id="8194" name="Picture 2" descr="C:\Users\empitness\Pictures\Screenpresso\2012-05-22_20h21_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682250"/>
            <a:ext cx="4176464" cy="3867097"/>
          </a:xfrm>
          <a:prstGeom prst="rect">
            <a:avLst/>
          </a:prstGeom>
          <a:noFill/>
        </p:spPr>
      </p:pic>
      <p:sp>
        <p:nvSpPr>
          <p:cNvPr id="8" name="pole tekstowe 7"/>
          <p:cNvSpPr txBox="1"/>
          <p:nvPr/>
        </p:nvSpPr>
        <p:spPr>
          <a:xfrm>
            <a:off x="539552" y="35730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źródło zdjęcia: lokalny lub zdalny plik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wygodny wybór daty zrobienia zdjęcia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opcjonalny opis zdjęcia (wyświetlany w przeglądarce)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Albumy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Przeglądanie zdjęć</a:t>
            </a:r>
          </a:p>
        </p:txBody>
      </p:sp>
      <p:pic>
        <p:nvPicPr>
          <p:cNvPr id="9218" name="Picture 2" descr="C:\Users\empitness\Pictures\Screenpresso\2012-05-22_20h26_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34" y="2996952"/>
            <a:ext cx="5198694" cy="3528392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6156176" y="2852936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nawigacja: przeciąganie lub przeskoki czasowe (miesiąc później, itp.)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technologia: </a:t>
            </a:r>
            <a:r>
              <a:rPr lang="pl-PL" dirty="0" err="1" smtClean="0"/>
              <a:t>JavaScript</a:t>
            </a:r>
            <a:r>
              <a:rPr lang="pl-PL" dirty="0" smtClean="0"/>
              <a:t> (</a:t>
            </a:r>
            <a:r>
              <a:rPr lang="pl-PL" dirty="0" err="1" smtClean="0"/>
              <a:t>jQuery</a:t>
            </a:r>
            <a:r>
              <a:rPr lang="pl-PL" dirty="0" smtClean="0"/>
              <a:t>) zamiast </a:t>
            </a:r>
            <a:r>
              <a:rPr lang="pl-PL" dirty="0" err="1" smtClean="0"/>
              <a:t>Silverlight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</TotalTime>
  <Words>340</Words>
  <Application>Microsoft Office PowerPoint</Application>
  <PresentationFormat>Pokaz na ekranie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Wielkomiejski</vt:lpstr>
      <vt:lpstr>PastExplorer</vt:lpstr>
      <vt:lpstr>Konta, profile użytkowników</vt:lpstr>
      <vt:lpstr>Konta, profile użytkowników</vt:lpstr>
      <vt:lpstr>Konta, profile użytkowników</vt:lpstr>
      <vt:lpstr>Konta, profile użytkowników</vt:lpstr>
      <vt:lpstr>Konta, profile użytkowników</vt:lpstr>
      <vt:lpstr>Albumy</vt:lpstr>
      <vt:lpstr>Albumy</vt:lpstr>
      <vt:lpstr>Albumy</vt:lpstr>
      <vt:lpstr>Albumy</vt:lpstr>
      <vt:lpstr>Elementy społecznościowe</vt:lpstr>
      <vt:lpstr>Aplikacja mobilna</vt:lpstr>
      <vt:lpstr>Aplikacja mobilna</vt:lpstr>
      <vt:lpstr>Do zrobienia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Bartłomiej Hyży</dc:creator>
  <cp:lastModifiedBy>Bartłomiej Hyży</cp:lastModifiedBy>
  <cp:revision>17</cp:revision>
  <dcterms:created xsi:type="dcterms:W3CDTF">2012-05-22T17:20:24Z</dcterms:created>
  <dcterms:modified xsi:type="dcterms:W3CDTF">2012-05-22T18:56:01Z</dcterms:modified>
</cp:coreProperties>
</file>