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6633"/>
    <a:srgbClr val="666699"/>
    <a:srgbClr val="339933"/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3" autoAdjust="0"/>
    <p:restoredTop sz="94660"/>
  </p:normalViewPr>
  <p:slideViewPr>
    <p:cSldViewPr>
      <p:cViewPr>
        <p:scale>
          <a:sx n="100" d="100"/>
          <a:sy n="100" d="100"/>
        </p:scale>
        <p:origin x="-372" y="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squar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ersetzen, Farbe des Balkens frei wählbar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66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Picture 16" descr="FHNW_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9" name="Picture 16" descr="FHNW_H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0825"/>
            <a:ext cx="34734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UUID – Usability &amp; User Interface Design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831"/>
            <a:ext cx="9994900" cy="419100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Projektidee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Inhalt	</a:t>
            </a:r>
          </a:p>
          <a:p>
            <a:pPr marL="809625" lvl="1" indent="-457200"/>
            <a:r>
              <a:rPr lang="de-DE" dirty="0" smtClean="0"/>
              <a:t>Plattform (Website, </a:t>
            </a:r>
            <a:r>
              <a:rPr lang="de-DE" dirty="0" err="1" smtClean="0"/>
              <a:t>App</a:t>
            </a:r>
            <a:r>
              <a:rPr lang="de-DE" dirty="0" smtClean="0"/>
              <a:t>, Mobile, </a:t>
            </a:r>
            <a:r>
              <a:rPr lang="de-DE" dirty="0" err="1" smtClean="0"/>
              <a:t>Tablet</a:t>
            </a:r>
            <a:r>
              <a:rPr lang="de-DE" dirty="0" smtClean="0"/>
              <a:t>, etc.)</a:t>
            </a:r>
          </a:p>
          <a:p>
            <a:pPr marL="809625" lvl="1" indent="-457200"/>
            <a:r>
              <a:rPr lang="de-DE" dirty="0" smtClean="0"/>
              <a:t>Technische Umsetzung (</a:t>
            </a:r>
            <a:r>
              <a:rPr lang="de-DE" dirty="0" err="1" smtClean="0"/>
              <a:t>Axure</a:t>
            </a:r>
            <a:r>
              <a:rPr lang="de-DE" dirty="0" smtClean="0"/>
              <a:t>, Programmiersprache, etc.)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Projekt- /Gruppenname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GruppenteilnehmerInnen</a:t>
            </a:r>
            <a:r>
              <a:rPr lang="de-DE" dirty="0" smtClean="0"/>
              <a:t>, inkl. Vorbildung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err="1" smtClean="0"/>
              <a:t>Hundesharing</a:t>
            </a:r>
            <a:r>
              <a:rPr lang="de-DE" dirty="0" smtClean="0"/>
              <a:t> für Spaziergänge</a:t>
            </a:r>
          </a:p>
          <a:p>
            <a:pPr marL="342900" indent="-342900">
              <a:buFontTx/>
              <a:buChar char="-"/>
            </a:pPr>
            <a:r>
              <a:rPr lang="de-DE" dirty="0" err="1" smtClean="0"/>
              <a:t>Meet</a:t>
            </a:r>
            <a:r>
              <a:rPr lang="de-DE" dirty="0" smtClean="0"/>
              <a:t> auf Spaziergängen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Hundeüberwachung (Bewegung pro Tag, Futtermenge, Impfungen, Entwurmen, Fellpflege, etc.)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Hundefinder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Hundenotfall (Tierarzt, Tierspital)</a:t>
            </a:r>
          </a:p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Plattform: </a:t>
            </a:r>
            <a:r>
              <a:rPr lang="de-DE" dirty="0" smtClean="0"/>
              <a:t>Smartphone</a:t>
            </a:r>
            <a:endParaRPr lang="de-DE" dirty="0" smtClean="0"/>
          </a:p>
          <a:p>
            <a:r>
              <a:rPr lang="de-DE" dirty="0" smtClean="0"/>
              <a:t>Technische Umsetzung: 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Halsband für Hund mit GPS/GPS-Anhänger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Smartphone Interface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Projekt- /Gruppenname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Dogwatch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18.02.2014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0000"/>
                </a:solidFill>
              </a:rPr>
              <a:t>FHNW-UUID, FS 2014, Silvia C. Zimmermann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GruppenteilnehmerInnen</a:t>
            </a:r>
            <a:r>
              <a:rPr lang="de-DE" dirty="0" smtClean="0"/>
              <a:t>, inkl. </a:t>
            </a:r>
            <a:r>
              <a:rPr lang="de-DE" dirty="0" err="1" smtClean="0"/>
              <a:t>Sk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01300"/>
              </p:ext>
            </p:extLst>
          </p:nvPr>
        </p:nvGraphicFramePr>
        <p:xfrm>
          <a:off x="698500" y="2713831"/>
          <a:ext cx="876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Background / </a:t>
                      </a:r>
                      <a:r>
                        <a:rPr lang="de-DE" dirty="0" err="1" smtClean="0"/>
                        <a:t>Skills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Denis</a:t>
                      </a:r>
                      <a:r>
                        <a:rPr lang="de-DE" baseline="0" dirty="0" smtClean="0"/>
                        <a:t> Augsburger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Informatiker</a:t>
                      </a:r>
                      <a:r>
                        <a:rPr lang="de-DE" baseline="0" dirty="0" smtClean="0"/>
                        <a:t> / Webdesign / Verkauf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Nicolas </a:t>
                      </a:r>
                      <a:r>
                        <a:rPr lang="de-DE" dirty="0" err="1" smtClean="0"/>
                        <a:t>Mauchle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Informatik / </a:t>
                      </a:r>
                      <a:r>
                        <a:rPr lang="de-DE" dirty="0" err="1" smtClean="0"/>
                        <a:t>Appentwickler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Piero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Steinger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Informatik / Technik affin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Ramona Gysi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Pädagogik</a:t>
                      </a:r>
                      <a:r>
                        <a:rPr lang="de-DE" baseline="0" dirty="0" smtClean="0"/>
                        <a:t> / </a:t>
                      </a:r>
                      <a:r>
                        <a:rPr lang="de-DE" dirty="0" smtClean="0"/>
                        <a:t>Hundehalter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p_h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pp_ht.potx</Template>
  <TotalTime>0</TotalTime>
  <Words>148</Words>
  <Application>Microsoft Office PowerPoint</Application>
  <PresentationFormat>Benutzerdefiniert</PresentationFormat>
  <Paragraphs>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pp_ht</vt:lpstr>
      <vt:lpstr>UUID – Usability &amp; User Interface Design</vt:lpstr>
      <vt:lpstr>Agenda</vt:lpstr>
      <vt:lpstr>Projektidee</vt:lpstr>
      <vt:lpstr>Inhalt</vt:lpstr>
      <vt:lpstr>Projekt- /Gruppenname</vt:lpstr>
      <vt:lpstr>GruppenteilnehmerInnen, inkl. 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iComptence WSiC</dc:title>
  <dc:creator>Silvia Zimmermann</dc:creator>
  <cp:lastModifiedBy>Ramona</cp:lastModifiedBy>
  <cp:revision>70</cp:revision>
  <cp:lastPrinted>2011-10-18T09:13:31Z</cp:lastPrinted>
  <dcterms:created xsi:type="dcterms:W3CDTF">2014-02-17T19:32:26Z</dcterms:created>
  <dcterms:modified xsi:type="dcterms:W3CDTF">2014-02-18T09:58:55Z</dcterms:modified>
</cp:coreProperties>
</file>