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0" r:id="rId7"/>
    <p:sldId id="262" r:id="rId8"/>
    <p:sldId id="263" r:id="rId9"/>
    <p:sldId id="270" r:id="rId10"/>
    <p:sldId id="278" r:id="rId11"/>
    <p:sldId id="288" r:id="rId12"/>
    <p:sldId id="282" r:id="rId13"/>
    <p:sldId id="277" r:id="rId14"/>
    <p:sldId id="279" r:id="rId15"/>
    <p:sldId id="289" r:id="rId16"/>
    <p:sldId id="280" r:id="rId17"/>
    <p:sldId id="281" r:id="rId18"/>
    <p:sldId id="283" r:id="rId19"/>
    <p:sldId id="284" r:id="rId20"/>
    <p:sldId id="285" r:id="rId21"/>
    <p:sldId id="286" r:id="rId22"/>
    <p:sldId id="287" r:id="rId23"/>
  </p:sldIdLst>
  <p:sldSz cx="9144000" cy="5143500" type="screen16x9"/>
  <p:notesSz cx="6858000" cy="9144000"/>
  <p:embeddedFontLst>
    <p:embeddedFont>
      <p:font typeface="Staatliches"/>
      <p:regular r:id="rId27"/>
    </p:embeddedFont>
    <p:embeddedFont>
      <p:font typeface="Fredoka"/>
      <p:regular r:id="rId28"/>
    </p:embeddedFont>
    <p:embeddedFont>
      <p:font typeface="Bebas Neue" panose="020B0606020202050201"/>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36"/>
      </p:cViewPr>
      <p:guideLst>
        <p:guide pos="106"/>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48"/>
        <p:cNvGrpSpPr/>
        <p:nvPr/>
      </p:nvGrpSpPr>
      <p:grpSpPr>
        <a:xfrm>
          <a:off x="0" y="0"/>
          <a:ext cx="0" cy="0"/>
          <a:chOff x="0" y="0"/>
          <a:chExt cx="0" cy="0"/>
        </a:xfrm>
      </p:grpSpPr>
      <p:sp>
        <p:nvSpPr>
          <p:cNvPr id="2249" name="Google Shape;2249;g20636576c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0" name="Google Shape;2250;g20636576c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10"/>
        <p:cNvGrpSpPr/>
        <p:nvPr/>
      </p:nvGrpSpPr>
      <p:grpSpPr>
        <a:xfrm>
          <a:off x="0" y="0"/>
          <a:ext cx="0" cy="0"/>
          <a:chOff x="0" y="0"/>
          <a:chExt cx="0" cy="0"/>
        </a:xfrm>
      </p:grpSpPr>
      <p:sp>
        <p:nvSpPr>
          <p:cNvPr id="3411" name="Google Shape;3411;g206b61f45f0_0_49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2" name="Google Shape;3412;g206b61f45f0_0_49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03"/>
        <p:cNvGrpSpPr/>
        <p:nvPr/>
      </p:nvGrpSpPr>
      <p:grpSpPr>
        <a:xfrm>
          <a:off x="0" y="0"/>
          <a:ext cx="0" cy="0"/>
          <a:chOff x="0" y="0"/>
          <a:chExt cx="0" cy="0"/>
        </a:xfrm>
      </p:grpSpPr>
      <p:sp>
        <p:nvSpPr>
          <p:cNvPr id="3204" name="Google Shape;3204;g206b61f45f0_0_2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5" name="Google Shape;3205;g206b61f45f0_0_2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85"/>
        <p:cNvGrpSpPr/>
        <p:nvPr/>
      </p:nvGrpSpPr>
      <p:grpSpPr>
        <a:xfrm>
          <a:off x="0" y="0"/>
          <a:ext cx="0" cy="0"/>
          <a:chOff x="0" y="0"/>
          <a:chExt cx="0" cy="0"/>
        </a:xfrm>
      </p:grpSpPr>
      <p:sp>
        <p:nvSpPr>
          <p:cNvPr id="3286" name="Google Shape;3286;g10c9bbfca61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7" name="Google Shape;3287;g10c9bbfca61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85"/>
        <p:cNvGrpSpPr/>
        <p:nvPr/>
      </p:nvGrpSpPr>
      <p:grpSpPr>
        <a:xfrm>
          <a:off x="0" y="0"/>
          <a:ext cx="0" cy="0"/>
          <a:chOff x="0" y="0"/>
          <a:chExt cx="0" cy="0"/>
        </a:xfrm>
      </p:grpSpPr>
      <p:sp>
        <p:nvSpPr>
          <p:cNvPr id="3286" name="Google Shape;3286;g10c9bbfca61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7" name="Google Shape;3287;g10c9bbfca61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26"/>
        <p:cNvGrpSpPr/>
        <p:nvPr/>
      </p:nvGrpSpPr>
      <p:grpSpPr>
        <a:xfrm>
          <a:off x="0" y="0"/>
          <a:ext cx="0" cy="0"/>
          <a:chOff x="0" y="0"/>
          <a:chExt cx="0" cy="0"/>
        </a:xfrm>
      </p:grpSpPr>
      <p:sp>
        <p:nvSpPr>
          <p:cNvPr id="3327" name="Google Shape;3327;g206b61f45f0_0_2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8" name="Google Shape;3328;g206b61f45f0_0_2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69"/>
        <p:cNvGrpSpPr/>
        <p:nvPr/>
      </p:nvGrpSpPr>
      <p:grpSpPr>
        <a:xfrm>
          <a:off x="0" y="0"/>
          <a:ext cx="0" cy="0"/>
          <a:chOff x="0" y="0"/>
          <a:chExt cx="0" cy="0"/>
        </a:xfrm>
      </p:grpSpPr>
      <p:sp>
        <p:nvSpPr>
          <p:cNvPr id="3370" name="Google Shape;3370;g10c9bbfca61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1" name="Google Shape;3371;g10c9bbfca61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37"/>
        <p:cNvGrpSpPr/>
        <p:nvPr/>
      </p:nvGrpSpPr>
      <p:grpSpPr>
        <a:xfrm>
          <a:off x="0" y="0"/>
          <a:ext cx="0" cy="0"/>
          <a:chOff x="0" y="0"/>
          <a:chExt cx="0" cy="0"/>
        </a:xfrm>
      </p:grpSpPr>
      <p:sp>
        <p:nvSpPr>
          <p:cNvPr id="3438" name="Google Shape;3438;g10c9bbfca61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9" name="Google Shape;3439;g10c9bbfca61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76"/>
        <p:cNvGrpSpPr/>
        <p:nvPr/>
      </p:nvGrpSpPr>
      <p:grpSpPr>
        <a:xfrm>
          <a:off x="0" y="0"/>
          <a:ext cx="0" cy="0"/>
          <a:chOff x="0" y="0"/>
          <a:chExt cx="0" cy="0"/>
        </a:xfrm>
      </p:grpSpPr>
      <p:sp>
        <p:nvSpPr>
          <p:cNvPr id="3477" name="Google Shape;3477;g10c9bbfca61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8" name="Google Shape;3478;g10c9bbfca61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15"/>
        <p:cNvGrpSpPr/>
        <p:nvPr/>
      </p:nvGrpSpPr>
      <p:grpSpPr>
        <a:xfrm>
          <a:off x="0" y="0"/>
          <a:ext cx="0" cy="0"/>
          <a:chOff x="0" y="0"/>
          <a:chExt cx="0" cy="0"/>
        </a:xfrm>
      </p:grpSpPr>
      <p:sp>
        <p:nvSpPr>
          <p:cNvPr id="3516" name="Google Shape;3516;g10c9bbfca61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7" name="Google Shape;3517;g10c9bbfca61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00"/>
        <p:cNvGrpSpPr/>
        <p:nvPr/>
      </p:nvGrpSpPr>
      <p:grpSpPr>
        <a:xfrm>
          <a:off x="0" y="0"/>
          <a:ext cx="0" cy="0"/>
          <a:chOff x="0" y="0"/>
          <a:chExt cx="0" cy="0"/>
        </a:xfrm>
      </p:grpSpPr>
      <p:sp>
        <p:nvSpPr>
          <p:cNvPr id="3601" name="Google Shape;3601;g206b61f45f0_0_32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2" name="Google Shape;3602;g206b61f45f0_0_32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17"/>
        <p:cNvGrpSpPr/>
        <p:nvPr/>
      </p:nvGrpSpPr>
      <p:grpSpPr>
        <a:xfrm>
          <a:off x="0" y="0"/>
          <a:ext cx="0" cy="0"/>
          <a:chOff x="0" y="0"/>
          <a:chExt cx="0" cy="0"/>
        </a:xfrm>
      </p:grpSpPr>
      <p:sp>
        <p:nvSpPr>
          <p:cNvPr id="2318" name="Google Shape;2318;g10c9bbfca6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9" name="Google Shape;2319;g10c9bbfca6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77"/>
        <p:cNvGrpSpPr/>
        <p:nvPr/>
      </p:nvGrpSpPr>
      <p:grpSpPr>
        <a:xfrm>
          <a:off x="0" y="0"/>
          <a:ext cx="0" cy="0"/>
          <a:chOff x="0" y="0"/>
          <a:chExt cx="0" cy="0"/>
        </a:xfrm>
      </p:grpSpPr>
      <p:sp>
        <p:nvSpPr>
          <p:cNvPr id="3678" name="Google Shape;3678;g206b61f45f0_0_33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9" name="Google Shape;3679;g206b61f45f0_0_33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43"/>
        <p:cNvGrpSpPr/>
        <p:nvPr/>
      </p:nvGrpSpPr>
      <p:grpSpPr>
        <a:xfrm>
          <a:off x="0" y="0"/>
          <a:ext cx="0" cy="0"/>
          <a:chOff x="0" y="0"/>
          <a:chExt cx="0" cy="0"/>
        </a:xfrm>
      </p:grpSpPr>
      <p:sp>
        <p:nvSpPr>
          <p:cNvPr id="2344" name="Google Shape;2344;g10c9bbfca6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5" name="Google Shape;2345;g10c9bbfca6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25"/>
        <p:cNvGrpSpPr/>
        <p:nvPr/>
      </p:nvGrpSpPr>
      <p:grpSpPr>
        <a:xfrm>
          <a:off x="0" y="0"/>
          <a:ext cx="0" cy="0"/>
          <a:chOff x="0" y="0"/>
          <a:chExt cx="0" cy="0"/>
        </a:xfrm>
      </p:grpSpPr>
      <p:sp>
        <p:nvSpPr>
          <p:cNvPr id="2426" name="Google Shape;2426;g10c9bbfca6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7" name="Google Shape;2427;g10c9bbfca6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85"/>
        <p:cNvGrpSpPr/>
        <p:nvPr/>
      </p:nvGrpSpPr>
      <p:grpSpPr>
        <a:xfrm>
          <a:off x="0" y="0"/>
          <a:ext cx="0" cy="0"/>
          <a:chOff x="0" y="0"/>
          <a:chExt cx="0" cy="0"/>
        </a:xfrm>
      </p:grpSpPr>
      <p:sp>
        <p:nvSpPr>
          <p:cNvPr id="2486" name="Google Shape;2486;g10c9bbfca6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7" name="Google Shape;2487;g10c9bbfca6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23"/>
        <p:cNvGrpSpPr/>
        <p:nvPr/>
      </p:nvGrpSpPr>
      <p:grpSpPr>
        <a:xfrm>
          <a:off x="0" y="0"/>
          <a:ext cx="0" cy="0"/>
          <a:chOff x="0" y="0"/>
          <a:chExt cx="0" cy="0"/>
        </a:xfrm>
      </p:grpSpPr>
      <p:sp>
        <p:nvSpPr>
          <p:cNvPr id="2524" name="Google Shape;2524;g206b61f45f0_0_2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5" name="Google Shape;2525;g206b61f45f0_0_2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96"/>
        <p:cNvGrpSpPr/>
        <p:nvPr/>
      </p:nvGrpSpPr>
      <p:grpSpPr>
        <a:xfrm>
          <a:off x="0" y="0"/>
          <a:ext cx="0" cy="0"/>
          <a:chOff x="0" y="0"/>
          <a:chExt cx="0" cy="0"/>
        </a:xfrm>
      </p:grpSpPr>
      <p:sp>
        <p:nvSpPr>
          <p:cNvPr id="2897" name="Google Shape;2897;g10c9bbfca61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8" name="Google Shape;2898;g10c9bbfca61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70"/>
        <p:cNvGrpSpPr/>
        <p:nvPr/>
      </p:nvGrpSpPr>
      <p:grpSpPr>
        <a:xfrm>
          <a:off x="0" y="0"/>
          <a:ext cx="0" cy="0"/>
          <a:chOff x="0" y="0"/>
          <a:chExt cx="0" cy="0"/>
        </a:xfrm>
      </p:grpSpPr>
      <p:sp>
        <p:nvSpPr>
          <p:cNvPr id="3271" name="Google Shape;3271;g206b61f45f0_0_3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2" name="Google Shape;3272;g206b61f45f0_0_3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70"/>
        <p:cNvGrpSpPr/>
        <p:nvPr/>
      </p:nvGrpSpPr>
      <p:grpSpPr>
        <a:xfrm>
          <a:off x="0" y="0"/>
          <a:ext cx="0" cy="0"/>
          <a:chOff x="0" y="0"/>
          <a:chExt cx="0" cy="0"/>
        </a:xfrm>
      </p:grpSpPr>
      <p:sp>
        <p:nvSpPr>
          <p:cNvPr id="3271" name="Google Shape;3271;g206b61f45f0_0_3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2" name="Google Shape;3272;g206b61f45f0_0_3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grpSp>
        <p:nvGrpSpPr>
          <p:cNvPr id="9" name="Google Shape;9;p2"/>
          <p:cNvGrpSpPr/>
          <p:nvPr/>
        </p:nvGrpSpPr>
        <p:grpSpPr>
          <a:xfrm>
            <a:off x="-612" y="-2100"/>
            <a:ext cx="9137700" cy="5149800"/>
            <a:chOff x="-612" y="-2100"/>
            <a:chExt cx="9137700" cy="5149800"/>
          </a:xfrm>
        </p:grpSpPr>
        <p:cxnSp>
          <p:nvCxnSpPr>
            <p:cNvPr id="10" name="Google Shape;10;p2"/>
            <p:cNvCxnSpPr/>
            <p:nvPr/>
          </p:nvCxnSpPr>
          <p:spPr>
            <a:xfrm>
              <a:off x="-612" y="185000"/>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1" name="Google Shape;11;p2"/>
            <p:cNvCxnSpPr/>
            <p:nvPr/>
          </p:nvCxnSpPr>
          <p:spPr>
            <a:xfrm>
              <a:off x="-612" y="444436"/>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2" name="Google Shape;12;p2"/>
            <p:cNvCxnSpPr/>
            <p:nvPr/>
          </p:nvCxnSpPr>
          <p:spPr>
            <a:xfrm>
              <a:off x="-612" y="703871"/>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 name="Google Shape;13;p2"/>
            <p:cNvCxnSpPr/>
            <p:nvPr/>
          </p:nvCxnSpPr>
          <p:spPr>
            <a:xfrm>
              <a:off x="-612" y="963307"/>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4" name="Google Shape;14;p2"/>
            <p:cNvCxnSpPr/>
            <p:nvPr/>
          </p:nvCxnSpPr>
          <p:spPr>
            <a:xfrm>
              <a:off x="-612" y="1222742"/>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5" name="Google Shape;15;p2"/>
            <p:cNvCxnSpPr/>
            <p:nvPr/>
          </p:nvCxnSpPr>
          <p:spPr>
            <a:xfrm>
              <a:off x="-612" y="1482178"/>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6" name="Google Shape;16;p2"/>
            <p:cNvCxnSpPr/>
            <p:nvPr/>
          </p:nvCxnSpPr>
          <p:spPr>
            <a:xfrm>
              <a:off x="-612" y="1741613"/>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7" name="Google Shape;17;p2"/>
            <p:cNvCxnSpPr/>
            <p:nvPr/>
          </p:nvCxnSpPr>
          <p:spPr>
            <a:xfrm>
              <a:off x="-612" y="2001049"/>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8" name="Google Shape;18;p2"/>
            <p:cNvCxnSpPr/>
            <p:nvPr/>
          </p:nvCxnSpPr>
          <p:spPr>
            <a:xfrm>
              <a:off x="-612" y="2260484"/>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9" name="Google Shape;19;p2"/>
            <p:cNvCxnSpPr/>
            <p:nvPr/>
          </p:nvCxnSpPr>
          <p:spPr>
            <a:xfrm>
              <a:off x="-612" y="2519920"/>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0" name="Google Shape;20;p2"/>
            <p:cNvCxnSpPr/>
            <p:nvPr/>
          </p:nvCxnSpPr>
          <p:spPr>
            <a:xfrm>
              <a:off x="-612" y="2779355"/>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1" name="Google Shape;21;p2"/>
            <p:cNvCxnSpPr/>
            <p:nvPr/>
          </p:nvCxnSpPr>
          <p:spPr>
            <a:xfrm>
              <a:off x="-612" y="3038791"/>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2" name="Google Shape;22;p2"/>
            <p:cNvCxnSpPr/>
            <p:nvPr/>
          </p:nvCxnSpPr>
          <p:spPr>
            <a:xfrm>
              <a:off x="-612" y="3298226"/>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3" name="Google Shape;23;p2"/>
            <p:cNvCxnSpPr/>
            <p:nvPr/>
          </p:nvCxnSpPr>
          <p:spPr>
            <a:xfrm>
              <a:off x="-612" y="3557662"/>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4" name="Google Shape;24;p2"/>
            <p:cNvCxnSpPr/>
            <p:nvPr/>
          </p:nvCxnSpPr>
          <p:spPr>
            <a:xfrm>
              <a:off x="-612" y="3817097"/>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5" name="Google Shape;25;p2"/>
            <p:cNvCxnSpPr/>
            <p:nvPr/>
          </p:nvCxnSpPr>
          <p:spPr>
            <a:xfrm>
              <a:off x="-612" y="4076533"/>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6" name="Google Shape;26;p2"/>
            <p:cNvCxnSpPr/>
            <p:nvPr/>
          </p:nvCxnSpPr>
          <p:spPr>
            <a:xfrm>
              <a:off x="-612" y="4335968"/>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7" name="Google Shape;27;p2"/>
            <p:cNvCxnSpPr/>
            <p:nvPr/>
          </p:nvCxnSpPr>
          <p:spPr>
            <a:xfrm>
              <a:off x="-612" y="4595404"/>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8" name="Google Shape;28;p2"/>
            <p:cNvCxnSpPr/>
            <p:nvPr/>
          </p:nvCxnSpPr>
          <p:spPr>
            <a:xfrm>
              <a:off x="-612" y="4854839"/>
              <a:ext cx="9137700" cy="0"/>
            </a:xfrm>
            <a:prstGeom prst="straightConnector1">
              <a:avLst/>
            </a:prstGeom>
            <a:noFill/>
            <a:ln w="9525" cap="flat" cmpd="sng">
              <a:solidFill>
                <a:schemeClr val="accent3"/>
              </a:solidFill>
              <a:prstDash val="solid"/>
              <a:round/>
              <a:headEnd type="none" w="med" len="med"/>
              <a:tailEnd type="none" w="med" len="med"/>
            </a:ln>
          </p:spPr>
        </p:cxnSp>
        <p:grpSp>
          <p:nvGrpSpPr>
            <p:cNvPr id="29" name="Google Shape;29;p2"/>
            <p:cNvGrpSpPr/>
            <p:nvPr/>
          </p:nvGrpSpPr>
          <p:grpSpPr>
            <a:xfrm>
              <a:off x="-612" y="-2100"/>
              <a:ext cx="9137700" cy="5149800"/>
              <a:chOff x="-612" y="-2100"/>
              <a:chExt cx="9137700" cy="5149800"/>
            </a:xfrm>
          </p:grpSpPr>
          <p:cxnSp>
            <p:nvCxnSpPr>
              <p:cNvPr id="30" name="Google Shape;30;p2"/>
              <p:cNvCxnSpPr/>
              <p:nvPr/>
            </p:nvCxnSpPr>
            <p:spPr>
              <a:xfrm>
                <a:off x="35295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31" name="Google Shape;31;p2"/>
              <p:cNvCxnSpPr/>
              <p:nvPr/>
            </p:nvCxnSpPr>
            <p:spPr>
              <a:xfrm>
                <a:off x="609193"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32" name="Google Shape;32;p2"/>
              <p:cNvCxnSpPr/>
              <p:nvPr/>
            </p:nvCxnSpPr>
            <p:spPr>
              <a:xfrm>
                <a:off x="865437"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33" name="Google Shape;33;p2"/>
              <p:cNvCxnSpPr/>
              <p:nvPr/>
            </p:nvCxnSpPr>
            <p:spPr>
              <a:xfrm>
                <a:off x="112168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34" name="Google Shape;34;p2"/>
              <p:cNvCxnSpPr/>
              <p:nvPr/>
            </p:nvCxnSpPr>
            <p:spPr>
              <a:xfrm>
                <a:off x="137792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35" name="Google Shape;35;p2"/>
              <p:cNvCxnSpPr/>
              <p:nvPr/>
            </p:nvCxnSpPr>
            <p:spPr>
              <a:xfrm>
                <a:off x="163416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36" name="Google Shape;36;p2"/>
              <p:cNvCxnSpPr/>
              <p:nvPr/>
            </p:nvCxnSpPr>
            <p:spPr>
              <a:xfrm>
                <a:off x="189041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37" name="Google Shape;37;p2"/>
              <p:cNvCxnSpPr/>
              <p:nvPr/>
            </p:nvCxnSpPr>
            <p:spPr>
              <a:xfrm>
                <a:off x="214665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38" name="Google Shape;38;p2"/>
              <p:cNvCxnSpPr/>
              <p:nvPr/>
            </p:nvCxnSpPr>
            <p:spPr>
              <a:xfrm>
                <a:off x="2402897"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39" name="Google Shape;39;p2"/>
              <p:cNvCxnSpPr/>
              <p:nvPr/>
            </p:nvCxnSpPr>
            <p:spPr>
              <a:xfrm>
                <a:off x="265914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0" name="Google Shape;40;p2"/>
              <p:cNvCxnSpPr/>
              <p:nvPr/>
            </p:nvCxnSpPr>
            <p:spPr>
              <a:xfrm>
                <a:off x="291538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1" name="Google Shape;41;p2"/>
              <p:cNvCxnSpPr/>
              <p:nvPr/>
            </p:nvCxnSpPr>
            <p:spPr>
              <a:xfrm>
                <a:off x="317162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2" name="Google Shape;42;p2"/>
              <p:cNvCxnSpPr/>
              <p:nvPr/>
            </p:nvCxnSpPr>
            <p:spPr>
              <a:xfrm>
                <a:off x="342787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3" name="Google Shape;43;p2"/>
              <p:cNvCxnSpPr/>
              <p:nvPr/>
            </p:nvCxnSpPr>
            <p:spPr>
              <a:xfrm>
                <a:off x="368411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4" name="Google Shape;44;p2"/>
              <p:cNvCxnSpPr/>
              <p:nvPr/>
            </p:nvCxnSpPr>
            <p:spPr>
              <a:xfrm>
                <a:off x="394035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5" name="Google Shape;45;p2"/>
              <p:cNvCxnSpPr/>
              <p:nvPr/>
            </p:nvCxnSpPr>
            <p:spPr>
              <a:xfrm>
                <a:off x="419660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6" name="Google Shape;46;p2"/>
              <p:cNvCxnSpPr/>
              <p:nvPr/>
            </p:nvCxnSpPr>
            <p:spPr>
              <a:xfrm>
                <a:off x="445284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7" name="Google Shape;47;p2"/>
              <p:cNvCxnSpPr/>
              <p:nvPr/>
            </p:nvCxnSpPr>
            <p:spPr>
              <a:xfrm>
                <a:off x="470908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8" name="Google Shape;48;p2"/>
              <p:cNvCxnSpPr/>
              <p:nvPr/>
            </p:nvCxnSpPr>
            <p:spPr>
              <a:xfrm>
                <a:off x="496533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9" name="Google Shape;49;p2"/>
              <p:cNvCxnSpPr/>
              <p:nvPr/>
            </p:nvCxnSpPr>
            <p:spPr>
              <a:xfrm>
                <a:off x="5221574"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0" name="Google Shape;50;p2"/>
              <p:cNvCxnSpPr/>
              <p:nvPr/>
            </p:nvCxnSpPr>
            <p:spPr>
              <a:xfrm>
                <a:off x="547781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1" name="Google Shape;51;p2"/>
              <p:cNvCxnSpPr/>
              <p:nvPr/>
            </p:nvCxnSpPr>
            <p:spPr>
              <a:xfrm>
                <a:off x="573406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2" name="Google Shape;52;p2"/>
              <p:cNvCxnSpPr/>
              <p:nvPr/>
            </p:nvCxnSpPr>
            <p:spPr>
              <a:xfrm>
                <a:off x="599030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3" name="Google Shape;53;p2"/>
              <p:cNvCxnSpPr/>
              <p:nvPr/>
            </p:nvCxnSpPr>
            <p:spPr>
              <a:xfrm>
                <a:off x="6246548"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4" name="Google Shape;54;p2"/>
              <p:cNvCxnSpPr/>
              <p:nvPr/>
            </p:nvCxnSpPr>
            <p:spPr>
              <a:xfrm>
                <a:off x="650279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5" name="Google Shape;55;p2"/>
              <p:cNvCxnSpPr/>
              <p:nvPr/>
            </p:nvCxnSpPr>
            <p:spPr>
              <a:xfrm>
                <a:off x="6759035"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6" name="Google Shape;56;p2"/>
              <p:cNvCxnSpPr/>
              <p:nvPr/>
            </p:nvCxnSpPr>
            <p:spPr>
              <a:xfrm>
                <a:off x="7015278"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7" name="Google Shape;57;p2"/>
              <p:cNvCxnSpPr/>
              <p:nvPr/>
            </p:nvCxnSpPr>
            <p:spPr>
              <a:xfrm>
                <a:off x="727152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8" name="Google Shape;58;p2"/>
              <p:cNvCxnSpPr/>
              <p:nvPr/>
            </p:nvCxnSpPr>
            <p:spPr>
              <a:xfrm>
                <a:off x="752776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9" name="Google Shape;59;p2"/>
              <p:cNvCxnSpPr/>
              <p:nvPr/>
            </p:nvCxnSpPr>
            <p:spPr>
              <a:xfrm>
                <a:off x="778400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60" name="Google Shape;60;p2"/>
              <p:cNvCxnSpPr/>
              <p:nvPr/>
            </p:nvCxnSpPr>
            <p:spPr>
              <a:xfrm>
                <a:off x="804025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61" name="Google Shape;61;p2"/>
              <p:cNvCxnSpPr/>
              <p:nvPr/>
            </p:nvCxnSpPr>
            <p:spPr>
              <a:xfrm>
                <a:off x="829649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62" name="Google Shape;62;p2"/>
              <p:cNvCxnSpPr/>
              <p:nvPr/>
            </p:nvCxnSpPr>
            <p:spPr>
              <a:xfrm>
                <a:off x="855273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63" name="Google Shape;63;p2"/>
              <p:cNvCxnSpPr/>
              <p:nvPr/>
            </p:nvCxnSpPr>
            <p:spPr>
              <a:xfrm>
                <a:off x="8808982"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64" name="Google Shape;64;p2"/>
              <p:cNvCxnSpPr/>
              <p:nvPr/>
            </p:nvCxnSpPr>
            <p:spPr>
              <a:xfrm>
                <a:off x="906522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65" name="Google Shape;65;p2"/>
              <p:cNvCxnSpPr/>
              <p:nvPr/>
            </p:nvCxnSpPr>
            <p:spPr>
              <a:xfrm>
                <a:off x="9670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66" name="Google Shape;66;p2"/>
              <p:cNvCxnSpPr/>
              <p:nvPr/>
            </p:nvCxnSpPr>
            <p:spPr>
              <a:xfrm>
                <a:off x="-612" y="5114275"/>
                <a:ext cx="9137700" cy="0"/>
              </a:xfrm>
              <a:prstGeom prst="straightConnector1">
                <a:avLst/>
              </a:prstGeom>
              <a:noFill/>
              <a:ln w="9525" cap="flat" cmpd="sng">
                <a:solidFill>
                  <a:schemeClr val="accent3"/>
                </a:solidFill>
                <a:prstDash val="solid"/>
                <a:round/>
                <a:headEnd type="none" w="med" len="med"/>
                <a:tailEnd type="none" w="med" len="med"/>
              </a:ln>
            </p:spPr>
          </p:cxnSp>
        </p:grpSp>
      </p:grpSp>
      <p:grpSp>
        <p:nvGrpSpPr>
          <p:cNvPr id="67" name="Google Shape;67;p2"/>
          <p:cNvGrpSpPr/>
          <p:nvPr/>
        </p:nvGrpSpPr>
        <p:grpSpPr>
          <a:xfrm>
            <a:off x="8160248" y="227662"/>
            <a:ext cx="1441474" cy="711193"/>
            <a:chOff x="8160248" y="227662"/>
            <a:chExt cx="1441474" cy="711193"/>
          </a:xfrm>
        </p:grpSpPr>
        <p:sp>
          <p:nvSpPr>
            <p:cNvPr id="68" name="Google Shape;68;p2"/>
            <p:cNvSpPr/>
            <p:nvPr/>
          </p:nvSpPr>
          <p:spPr>
            <a:xfrm>
              <a:off x="8160248" y="227662"/>
              <a:ext cx="1441474" cy="171847"/>
            </a:xfrm>
            <a:custGeom>
              <a:avLst/>
              <a:gdLst/>
              <a:ahLst/>
              <a:cxnLst/>
              <a:rect l="l" t="t" r="r" b="b"/>
              <a:pathLst>
                <a:path w="24939" h="2973" extrusionOk="0">
                  <a:moveTo>
                    <a:pt x="21330" y="1"/>
                  </a:moveTo>
                  <a:cubicBezTo>
                    <a:pt x="20787" y="1"/>
                    <a:pt x="20243" y="188"/>
                    <a:pt x="19855" y="568"/>
                  </a:cubicBezTo>
                  <a:lnTo>
                    <a:pt x="18906" y="1502"/>
                  </a:lnTo>
                  <a:cubicBezTo>
                    <a:pt x="18747" y="1653"/>
                    <a:pt x="18507" y="1726"/>
                    <a:pt x="18266" y="1726"/>
                  </a:cubicBezTo>
                  <a:cubicBezTo>
                    <a:pt x="18012" y="1726"/>
                    <a:pt x="17759" y="1645"/>
                    <a:pt x="17600" y="1486"/>
                  </a:cubicBezTo>
                  <a:lnTo>
                    <a:pt x="16733" y="619"/>
                  </a:lnTo>
                  <a:cubicBezTo>
                    <a:pt x="16347" y="225"/>
                    <a:pt x="15796" y="29"/>
                    <a:pt x="15244" y="29"/>
                  </a:cubicBezTo>
                  <a:cubicBezTo>
                    <a:pt x="14698" y="29"/>
                    <a:pt x="14150" y="221"/>
                    <a:pt x="13760" y="603"/>
                  </a:cubicBezTo>
                  <a:lnTo>
                    <a:pt x="12795" y="1533"/>
                  </a:lnTo>
                  <a:cubicBezTo>
                    <a:pt x="12642" y="1678"/>
                    <a:pt x="12401" y="1752"/>
                    <a:pt x="12159" y="1752"/>
                  </a:cubicBezTo>
                  <a:cubicBezTo>
                    <a:pt x="11911" y="1752"/>
                    <a:pt x="11661" y="1674"/>
                    <a:pt x="11504" y="1517"/>
                  </a:cubicBezTo>
                  <a:lnTo>
                    <a:pt x="10638" y="650"/>
                  </a:lnTo>
                  <a:cubicBezTo>
                    <a:pt x="10247" y="252"/>
                    <a:pt x="9689" y="52"/>
                    <a:pt x="9132" y="52"/>
                  </a:cubicBezTo>
                  <a:cubicBezTo>
                    <a:pt x="8591" y="52"/>
                    <a:pt x="8051" y="240"/>
                    <a:pt x="7664" y="619"/>
                  </a:cubicBezTo>
                  <a:lnTo>
                    <a:pt x="6700" y="1549"/>
                  </a:lnTo>
                  <a:cubicBezTo>
                    <a:pt x="6545" y="1704"/>
                    <a:pt x="6296" y="1781"/>
                    <a:pt x="6048" y="1781"/>
                  </a:cubicBezTo>
                  <a:cubicBezTo>
                    <a:pt x="5801" y="1781"/>
                    <a:pt x="5556" y="1704"/>
                    <a:pt x="5409" y="1549"/>
                  </a:cubicBezTo>
                  <a:lnTo>
                    <a:pt x="4542" y="666"/>
                  </a:lnTo>
                  <a:cubicBezTo>
                    <a:pt x="4154" y="278"/>
                    <a:pt x="3599" y="82"/>
                    <a:pt x="3045" y="82"/>
                  </a:cubicBezTo>
                  <a:cubicBezTo>
                    <a:pt x="2501" y="82"/>
                    <a:pt x="1957" y="270"/>
                    <a:pt x="1569" y="650"/>
                  </a:cubicBezTo>
                  <a:lnTo>
                    <a:pt x="243" y="1941"/>
                  </a:lnTo>
                  <a:cubicBezTo>
                    <a:pt x="16" y="2172"/>
                    <a:pt x="0" y="2545"/>
                    <a:pt x="228" y="2776"/>
                  </a:cubicBezTo>
                  <a:cubicBezTo>
                    <a:pt x="343" y="2900"/>
                    <a:pt x="501" y="2961"/>
                    <a:pt x="659" y="2961"/>
                  </a:cubicBezTo>
                  <a:cubicBezTo>
                    <a:pt x="812" y="2961"/>
                    <a:pt x="965" y="2904"/>
                    <a:pt x="1079" y="2792"/>
                  </a:cubicBezTo>
                  <a:lnTo>
                    <a:pt x="2401" y="1502"/>
                  </a:lnTo>
                  <a:cubicBezTo>
                    <a:pt x="2554" y="1356"/>
                    <a:pt x="2794" y="1283"/>
                    <a:pt x="3036" y="1283"/>
                  </a:cubicBezTo>
                  <a:cubicBezTo>
                    <a:pt x="3285" y="1283"/>
                    <a:pt x="3534" y="1360"/>
                    <a:pt x="3691" y="1517"/>
                  </a:cubicBezTo>
                  <a:lnTo>
                    <a:pt x="4558" y="2384"/>
                  </a:lnTo>
                  <a:cubicBezTo>
                    <a:pt x="4950" y="2776"/>
                    <a:pt x="5507" y="2972"/>
                    <a:pt x="6060" y="2972"/>
                  </a:cubicBezTo>
                  <a:cubicBezTo>
                    <a:pt x="6601" y="2972"/>
                    <a:pt x="7139" y="2792"/>
                    <a:pt x="7531" y="2415"/>
                  </a:cubicBezTo>
                  <a:lnTo>
                    <a:pt x="8496" y="1486"/>
                  </a:lnTo>
                  <a:cubicBezTo>
                    <a:pt x="8651" y="1329"/>
                    <a:pt x="8896" y="1251"/>
                    <a:pt x="9141" y="1251"/>
                  </a:cubicBezTo>
                  <a:cubicBezTo>
                    <a:pt x="9386" y="1251"/>
                    <a:pt x="9632" y="1329"/>
                    <a:pt x="9786" y="1486"/>
                  </a:cubicBezTo>
                  <a:lnTo>
                    <a:pt x="10653" y="2368"/>
                  </a:lnTo>
                  <a:cubicBezTo>
                    <a:pt x="11042" y="2755"/>
                    <a:pt x="11599" y="2951"/>
                    <a:pt x="12155" y="2951"/>
                  </a:cubicBezTo>
                  <a:cubicBezTo>
                    <a:pt x="12699" y="2951"/>
                    <a:pt x="13243" y="2764"/>
                    <a:pt x="13630" y="2384"/>
                  </a:cubicBezTo>
                  <a:lnTo>
                    <a:pt x="14591" y="1451"/>
                  </a:lnTo>
                  <a:cubicBezTo>
                    <a:pt x="14746" y="1298"/>
                    <a:pt x="14992" y="1224"/>
                    <a:pt x="15236" y="1224"/>
                  </a:cubicBezTo>
                  <a:cubicBezTo>
                    <a:pt x="15487" y="1224"/>
                    <a:pt x="15737" y="1302"/>
                    <a:pt x="15886" y="1451"/>
                  </a:cubicBezTo>
                  <a:lnTo>
                    <a:pt x="16749" y="2333"/>
                  </a:lnTo>
                  <a:cubicBezTo>
                    <a:pt x="17135" y="2727"/>
                    <a:pt x="17687" y="2923"/>
                    <a:pt x="18242" y="2923"/>
                  </a:cubicBezTo>
                  <a:cubicBezTo>
                    <a:pt x="18791" y="2923"/>
                    <a:pt x="19343" y="2731"/>
                    <a:pt x="19741" y="2349"/>
                  </a:cubicBezTo>
                  <a:lnTo>
                    <a:pt x="20691" y="1419"/>
                  </a:lnTo>
                  <a:cubicBezTo>
                    <a:pt x="20844" y="1274"/>
                    <a:pt x="21088" y="1200"/>
                    <a:pt x="21334" y="1200"/>
                  </a:cubicBezTo>
                  <a:cubicBezTo>
                    <a:pt x="21586" y="1200"/>
                    <a:pt x="21840" y="1278"/>
                    <a:pt x="21997" y="1435"/>
                  </a:cubicBezTo>
                  <a:lnTo>
                    <a:pt x="22848" y="2302"/>
                  </a:lnTo>
                  <a:cubicBezTo>
                    <a:pt x="23221" y="2678"/>
                    <a:pt x="23762" y="2890"/>
                    <a:pt x="24335" y="2890"/>
                  </a:cubicBezTo>
                  <a:lnTo>
                    <a:pt x="24350" y="2890"/>
                  </a:lnTo>
                  <a:cubicBezTo>
                    <a:pt x="24676" y="2890"/>
                    <a:pt x="24939" y="2627"/>
                    <a:pt x="24939" y="2302"/>
                  </a:cubicBezTo>
                  <a:cubicBezTo>
                    <a:pt x="24939" y="1976"/>
                    <a:pt x="24676" y="1698"/>
                    <a:pt x="24350" y="1698"/>
                  </a:cubicBezTo>
                  <a:cubicBezTo>
                    <a:pt x="24088" y="1698"/>
                    <a:pt x="23844" y="1615"/>
                    <a:pt x="23695" y="1466"/>
                  </a:cubicBezTo>
                  <a:lnTo>
                    <a:pt x="22828" y="584"/>
                  </a:lnTo>
                  <a:cubicBezTo>
                    <a:pt x="22442" y="197"/>
                    <a:pt x="21886" y="1"/>
                    <a:pt x="21330" y="1"/>
                  </a:cubicBezTo>
                  <a:close/>
                </a:path>
              </a:pathLst>
            </a:cu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2"/>
            <p:cNvSpPr/>
            <p:nvPr/>
          </p:nvSpPr>
          <p:spPr>
            <a:xfrm>
              <a:off x="8160248" y="497017"/>
              <a:ext cx="1441474" cy="172483"/>
            </a:xfrm>
            <a:custGeom>
              <a:avLst/>
              <a:gdLst/>
              <a:ahLst/>
              <a:cxnLst/>
              <a:rect l="l" t="t" r="r" b="b"/>
              <a:pathLst>
                <a:path w="24939" h="2984" extrusionOk="0">
                  <a:moveTo>
                    <a:pt x="21324" y="1"/>
                  </a:moveTo>
                  <a:cubicBezTo>
                    <a:pt x="20783" y="1"/>
                    <a:pt x="20242" y="189"/>
                    <a:pt x="19855" y="568"/>
                  </a:cubicBezTo>
                  <a:lnTo>
                    <a:pt x="18906" y="1497"/>
                  </a:lnTo>
                  <a:cubicBezTo>
                    <a:pt x="18743" y="1652"/>
                    <a:pt x="18494" y="1730"/>
                    <a:pt x="18247" y="1730"/>
                  </a:cubicBezTo>
                  <a:cubicBezTo>
                    <a:pt x="18000" y="1730"/>
                    <a:pt x="17755" y="1652"/>
                    <a:pt x="17600" y="1497"/>
                  </a:cubicBezTo>
                  <a:lnTo>
                    <a:pt x="16733" y="615"/>
                  </a:lnTo>
                  <a:cubicBezTo>
                    <a:pt x="16345" y="227"/>
                    <a:pt x="15790" y="30"/>
                    <a:pt x="15236" y="30"/>
                  </a:cubicBezTo>
                  <a:cubicBezTo>
                    <a:pt x="14692" y="30"/>
                    <a:pt x="14148" y="219"/>
                    <a:pt x="13760" y="599"/>
                  </a:cubicBezTo>
                  <a:lnTo>
                    <a:pt x="12795" y="1533"/>
                  </a:lnTo>
                  <a:cubicBezTo>
                    <a:pt x="12643" y="1677"/>
                    <a:pt x="12403" y="1751"/>
                    <a:pt x="12162" y="1751"/>
                  </a:cubicBezTo>
                  <a:cubicBezTo>
                    <a:pt x="11912" y="1751"/>
                    <a:pt x="11662" y="1673"/>
                    <a:pt x="11504" y="1513"/>
                  </a:cubicBezTo>
                  <a:lnTo>
                    <a:pt x="10638" y="650"/>
                  </a:lnTo>
                  <a:cubicBezTo>
                    <a:pt x="10249" y="253"/>
                    <a:pt x="9693" y="57"/>
                    <a:pt x="9138" y="57"/>
                  </a:cubicBezTo>
                  <a:cubicBezTo>
                    <a:pt x="8595" y="57"/>
                    <a:pt x="8052" y="245"/>
                    <a:pt x="7664" y="615"/>
                  </a:cubicBezTo>
                  <a:lnTo>
                    <a:pt x="6700" y="1548"/>
                  </a:lnTo>
                  <a:cubicBezTo>
                    <a:pt x="6545" y="1703"/>
                    <a:pt x="6296" y="1781"/>
                    <a:pt x="6048" y="1781"/>
                  </a:cubicBezTo>
                  <a:cubicBezTo>
                    <a:pt x="5801" y="1781"/>
                    <a:pt x="5556" y="1703"/>
                    <a:pt x="5409" y="1548"/>
                  </a:cubicBezTo>
                  <a:lnTo>
                    <a:pt x="4542" y="682"/>
                  </a:lnTo>
                  <a:cubicBezTo>
                    <a:pt x="4152" y="283"/>
                    <a:pt x="3594" y="83"/>
                    <a:pt x="3037" y="83"/>
                  </a:cubicBezTo>
                  <a:cubicBezTo>
                    <a:pt x="2496" y="83"/>
                    <a:pt x="1955" y="272"/>
                    <a:pt x="1569" y="650"/>
                  </a:cubicBezTo>
                  <a:lnTo>
                    <a:pt x="243" y="1941"/>
                  </a:lnTo>
                  <a:cubicBezTo>
                    <a:pt x="16" y="2168"/>
                    <a:pt x="0" y="2545"/>
                    <a:pt x="228" y="2772"/>
                  </a:cubicBezTo>
                  <a:cubicBezTo>
                    <a:pt x="343" y="2898"/>
                    <a:pt x="501" y="2960"/>
                    <a:pt x="659" y="2960"/>
                  </a:cubicBezTo>
                  <a:cubicBezTo>
                    <a:pt x="812" y="2960"/>
                    <a:pt x="965" y="2902"/>
                    <a:pt x="1079" y="2788"/>
                  </a:cubicBezTo>
                  <a:lnTo>
                    <a:pt x="2401" y="1513"/>
                  </a:lnTo>
                  <a:cubicBezTo>
                    <a:pt x="2556" y="1358"/>
                    <a:pt x="2801" y="1281"/>
                    <a:pt x="3046" y="1281"/>
                  </a:cubicBezTo>
                  <a:cubicBezTo>
                    <a:pt x="3291" y="1281"/>
                    <a:pt x="3536" y="1358"/>
                    <a:pt x="3691" y="1513"/>
                  </a:cubicBezTo>
                  <a:lnTo>
                    <a:pt x="4558" y="2380"/>
                  </a:lnTo>
                  <a:cubicBezTo>
                    <a:pt x="4950" y="2772"/>
                    <a:pt x="5507" y="2984"/>
                    <a:pt x="6060" y="2984"/>
                  </a:cubicBezTo>
                  <a:cubicBezTo>
                    <a:pt x="6601" y="2984"/>
                    <a:pt x="7139" y="2788"/>
                    <a:pt x="7531" y="2415"/>
                  </a:cubicBezTo>
                  <a:lnTo>
                    <a:pt x="8496" y="1482"/>
                  </a:lnTo>
                  <a:cubicBezTo>
                    <a:pt x="8651" y="1327"/>
                    <a:pt x="8896" y="1249"/>
                    <a:pt x="9141" y="1249"/>
                  </a:cubicBezTo>
                  <a:cubicBezTo>
                    <a:pt x="9386" y="1249"/>
                    <a:pt x="9632" y="1327"/>
                    <a:pt x="9786" y="1482"/>
                  </a:cubicBezTo>
                  <a:lnTo>
                    <a:pt x="10653" y="2364"/>
                  </a:lnTo>
                  <a:cubicBezTo>
                    <a:pt x="11042" y="2753"/>
                    <a:pt x="11597" y="2949"/>
                    <a:pt x="12153" y="2949"/>
                  </a:cubicBezTo>
                  <a:cubicBezTo>
                    <a:pt x="12697" y="2949"/>
                    <a:pt x="13242" y="2760"/>
                    <a:pt x="13630" y="2380"/>
                  </a:cubicBezTo>
                  <a:lnTo>
                    <a:pt x="14591" y="1450"/>
                  </a:lnTo>
                  <a:cubicBezTo>
                    <a:pt x="14746" y="1305"/>
                    <a:pt x="14992" y="1232"/>
                    <a:pt x="15236" y="1232"/>
                  </a:cubicBezTo>
                  <a:cubicBezTo>
                    <a:pt x="15487" y="1232"/>
                    <a:pt x="15737" y="1309"/>
                    <a:pt x="15886" y="1466"/>
                  </a:cubicBezTo>
                  <a:lnTo>
                    <a:pt x="16749" y="2333"/>
                  </a:lnTo>
                  <a:cubicBezTo>
                    <a:pt x="17135" y="2727"/>
                    <a:pt x="17687" y="2923"/>
                    <a:pt x="18242" y="2923"/>
                  </a:cubicBezTo>
                  <a:cubicBezTo>
                    <a:pt x="18791" y="2923"/>
                    <a:pt x="19343" y="2731"/>
                    <a:pt x="19741" y="2349"/>
                  </a:cubicBezTo>
                  <a:lnTo>
                    <a:pt x="20691" y="1435"/>
                  </a:lnTo>
                  <a:cubicBezTo>
                    <a:pt x="20846" y="1278"/>
                    <a:pt x="21095" y="1199"/>
                    <a:pt x="21344" y="1199"/>
                  </a:cubicBezTo>
                  <a:cubicBezTo>
                    <a:pt x="21593" y="1199"/>
                    <a:pt x="21842" y="1278"/>
                    <a:pt x="21997" y="1435"/>
                  </a:cubicBezTo>
                  <a:lnTo>
                    <a:pt x="22848" y="2298"/>
                  </a:lnTo>
                  <a:cubicBezTo>
                    <a:pt x="23221" y="2674"/>
                    <a:pt x="23762" y="2886"/>
                    <a:pt x="24335" y="2886"/>
                  </a:cubicBezTo>
                  <a:cubicBezTo>
                    <a:pt x="24345" y="2887"/>
                    <a:pt x="24356" y="2887"/>
                    <a:pt x="24367" y="2887"/>
                  </a:cubicBezTo>
                  <a:cubicBezTo>
                    <a:pt x="24678" y="2887"/>
                    <a:pt x="24939" y="2616"/>
                    <a:pt x="24939" y="2298"/>
                  </a:cubicBezTo>
                  <a:cubicBezTo>
                    <a:pt x="24939" y="1972"/>
                    <a:pt x="24676" y="1694"/>
                    <a:pt x="24350" y="1694"/>
                  </a:cubicBezTo>
                  <a:cubicBezTo>
                    <a:pt x="24088" y="1694"/>
                    <a:pt x="23844" y="1611"/>
                    <a:pt x="23695" y="1466"/>
                  </a:cubicBezTo>
                  <a:lnTo>
                    <a:pt x="22828" y="599"/>
                  </a:lnTo>
                  <a:cubicBezTo>
                    <a:pt x="22440" y="201"/>
                    <a:pt x="21882" y="1"/>
                    <a:pt x="21324" y="1"/>
                  </a:cubicBezTo>
                  <a:close/>
                </a:path>
              </a:pathLst>
            </a:cu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2"/>
            <p:cNvSpPr/>
            <p:nvPr/>
          </p:nvSpPr>
          <p:spPr>
            <a:xfrm>
              <a:off x="8160248" y="766257"/>
              <a:ext cx="1441474" cy="172598"/>
            </a:xfrm>
            <a:custGeom>
              <a:avLst/>
              <a:gdLst/>
              <a:ahLst/>
              <a:cxnLst/>
              <a:rect l="l" t="t" r="r" b="b"/>
              <a:pathLst>
                <a:path w="24939" h="2986" extrusionOk="0">
                  <a:moveTo>
                    <a:pt x="21320" y="1"/>
                  </a:moveTo>
                  <a:cubicBezTo>
                    <a:pt x="20780" y="1"/>
                    <a:pt x="20241" y="188"/>
                    <a:pt x="19855" y="566"/>
                  </a:cubicBezTo>
                  <a:lnTo>
                    <a:pt x="18906" y="1499"/>
                  </a:lnTo>
                  <a:cubicBezTo>
                    <a:pt x="18743" y="1654"/>
                    <a:pt x="18494" y="1732"/>
                    <a:pt x="18247" y="1732"/>
                  </a:cubicBezTo>
                  <a:cubicBezTo>
                    <a:pt x="18000" y="1732"/>
                    <a:pt x="17755" y="1654"/>
                    <a:pt x="17600" y="1499"/>
                  </a:cubicBezTo>
                  <a:lnTo>
                    <a:pt x="16733" y="617"/>
                  </a:lnTo>
                  <a:cubicBezTo>
                    <a:pt x="16345" y="228"/>
                    <a:pt x="15790" y="32"/>
                    <a:pt x="15236" y="32"/>
                  </a:cubicBezTo>
                  <a:cubicBezTo>
                    <a:pt x="14692" y="32"/>
                    <a:pt x="14148" y="220"/>
                    <a:pt x="13760" y="601"/>
                  </a:cubicBezTo>
                  <a:lnTo>
                    <a:pt x="12795" y="1531"/>
                  </a:lnTo>
                  <a:cubicBezTo>
                    <a:pt x="12644" y="1682"/>
                    <a:pt x="12407" y="1755"/>
                    <a:pt x="12168" y="1755"/>
                  </a:cubicBezTo>
                  <a:cubicBezTo>
                    <a:pt x="11917" y="1755"/>
                    <a:pt x="11663" y="1674"/>
                    <a:pt x="11504" y="1515"/>
                  </a:cubicBezTo>
                  <a:lnTo>
                    <a:pt x="10638" y="648"/>
                  </a:lnTo>
                  <a:cubicBezTo>
                    <a:pt x="10251" y="254"/>
                    <a:pt x="9701" y="58"/>
                    <a:pt x="9149" y="58"/>
                  </a:cubicBezTo>
                  <a:cubicBezTo>
                    <a:pt x="8602" y="58"/>
                    <a:pt x="8055" y="250"/>
                    <a:pt x="7664" y="632"/>
                  </a:cubicBezTo>
                  <a:lnTo>
                    <a:pt x="6700" y="1562"/>
                  </a:lnTo>
                  <a:cubicBezTo>
                    <a:pt x="6547" y="1707"/>
                    <a:pt x="6302" y="1781"/>
                    <a:pt x="6058" y="1781"/>
                  </a:cubicBezTo>
                  <a:cubicBezTo>
                    <a:pt x="5808" y="1781"/>
                    <a:pt x="5558" y="1703"/>
                    <a:pt x="5409" y="1546"/>
                  </a:cubicBezTo>
                  <a:lnTo>
                    <a:pt x="4542" y="679"/>
                  </a:lnTo>
                  <a:cubicBezTo>
                    <a:pt x="4152" y="281"/>
                    <a:pt x="3594" y="81"/>
                    <a:pt x="3037" y="81"/>
                  </a:cubicBezTo>
                  <a:cubicBezTo>
                    <a:pt x="2496" y="81"/>
                    <a:pt x="1955" y="269"/>
                    <a:pt x="1569" y="648"/>
                  </a:cubicBezTo>
                  <a:lnTo>
                    <a:pt x="243" y="1938"/>
                  </a:lnTo>
                  <a:cubicBezTo>
                    <a:pt x="16" y="2170"/>
                    <a:pt x="0" y="2543"/>
                    <a:pt x="228" y="2790"/>
                  </a:cubicBezTo>
                  <a:cubicBezTo>
                    <a:pt x="341" y="2903"/>
                    <a:pt x="496" y="2960"/>
                    <a:pt x="652" y="2960"/>
                  </a:cubicBezTo>
                  <a:cubicBezTo>
                    <a:pt x="807" y="2960"/>
                    <a:pt x="963" y="2903"/>
                    <a:pt x="1079" y="2790"/>
                  </a:cubicBezTo>
                  <a:lnTo>
                    <a:pt x="2401" y="1515"/>
                  </a:lnTo>
                  <a:cubicBezTo>
                    <a:pt x="2556" y="1360"/>
                    <a:pt x="2801" y="1282"/>
                    <a:pt x="3046" y="1282"/>
                  </a:cubicBezTo>
                  <a:cubicBezTo>
                    <a:pt x="3291" y="1282"/>
                    <a:pt x="3536" y="1360"/>
                    <a:pt x="3691" y="1515"/>
                  </a:cubicBezTo>
                  <a:lnTo>
                    <a:pt x="4558" y="2382"/>
                  </a:lnTo>
                  <a:cubicBezTo>
                    <a:pt x="4950" y="2790"/>
                    <a:pt x="5507" y="2986"/>
                    <a:pt x="6060" y="2986"/>
                  </a:cubicBezTo>
                  <a:cubicBezTo>
                    <a:pt x="6601" y="2986"/>
                    <a:pt x="7139" y="2790"/>
                    <a:pt x="7531" y="2413"/>
                  </a:cubicBezTo>
                  <a:lnTo>
                    <a:pt x="8496" y="1483"/>
                  </a:lnTo>
                  <a:cubicBezTo>
                    <a:pt x="8648" y="1329"/>
                    <a:pt x="8888" y="1255"/>
                    <a:pt x="9129" y="1255"/>
                  </a:cubicBezTo>
                  <a:cubicBezTo>
                    <a:pt x="9378" y="1255"/>
                    <a:pt x="9629" y="1334"/>
                    <a:pt x="9786" y="1483"/>
                  </a:cubicBezTo>
                  <a:lnTo>
                    <a:pt x="10653" y="2366"/>
                  </a:lnTo>
                  <a:cubicBezTo>
                    <a:pt x="11040" y="2760"/>
                    <a:pt x="11591" y="2956"/>
                    <a:pt x="12144" y="2956"/>
                  </a:cubicBezTo>
                  <a:cubicBezTo>
                    <a:pt x="12692" y="2956"/>
                    <a:pt x="13240" y="2764"/>
                    <a:pt x="13630" y="2382"/>
                  </a:cubicBezTo>
                  <a:lnTo>
                    <a:pt x="14591" y="1448"/>
                  </a:lnTo>
                  <a:cubicBezTo>
                    <a:pt x="14746" y="1303"/>
                    <a:pt x="14992" y="1229"/>
                    <a:pt x="15236" y="1229"/>
                  </a:cubicBezTo>
                  <a:cubicBezTo>
                    <a:pt x="15487" y="1229"/>
                    <a:pt x="15737" y="1307"/>
                    <a:pt x="15886" y="1464"/>
                  </a:cubicBezTo>
                  <a:lnTo>
                    <a:pt x="16749" y="2331"/>
                  </a:lnTo>
                  <a:cubicBezTo>
                    <a:pt x="17139" y="2729"/>
                    <a:pt x="17699" y="2930"/>
                    <a:pt x="18261" y="2930"/>
                  </a:cubicBezTo>
                  <a:cubicBezTo>
                    <a:pt x="18804" y="2930"/>
                    <a:pt x="19348" y="2742"/>
                    <a:pt x="19741" y="2366"/>
                  </a:cubicBezTo>
                  <a:lnTo>
                    <a:pt x="20691" y="1433"/>
                  </a:lnTo>
                  <a:cubicBezTo>
                    <a:pt x="20846" y="1278"/>
                    <a:pt x="21095" y="1200"/>
                    <a:pt x="21344" y="1200"/>
                  </a:cubicBezTo>
                  <a:cubicBezTo>
                    <a:pt x="21593" y="1200"/>
                    <a:pt x="21842" y="1278"/>
                    <a:pt x="21997" y="1433"/>
                  </a:cubicBezTo>
                  <a:lnTo>
                    <a:pt x="22848" y="2315"/>
                  </a:lnTo>
                  <a:cubicBezTo>
                    <a:pt x="23221" y="2676"/>
                    <a:pt x="23762" y="2888"/>
                    <a:pt x="24335" y="2903"/>
                  </a:cubicBezTo>
                  <a:lnTo>
                    <a:pt x="24350" y="2903"/>
                  </a:lnTo>
                  <a:cubicBezTo>
                    <a:pt x="24676" y="2903"/>
                    <a:pt x="24939" y="2625"/>
                    <a:pt x="24939" y="2299"/>
                  </a:cubicBezTo>
                  <a:cubicBezTo>
                    <a:pt x="24939" y="1974"/>
                    <a:pt x="24676" y="1711"/>
                    <a:pt x="24350" y="1711"/>
                  </a:cubicBezTo>
                  <a:cubicBezTo>
                    <a:pt x="24088" y="1695"/>
                    <a:pt x="23844" y="1613"/>
                    <a:pt x="23695" y="1464"/>
                  </a:cubicBezTo>
                  <a:lnTo>
                    <a:pt x="22828" y="601"/>
                  </a:lnTo>
                  <a:cubicBezTo>
                    <a:pt x="22439" y="202"/>
                    <a:pt x="21879" y="1"/>
                    <a:pt x="21320" y="1"/>
                  </a:cubicBezTo>
                  <a:close/>
                </a:path>
              </a:pathLst>
            </a:cu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 name="Google Shape;71;p2"/>
          <p:cNvGrpSpPr/>
          <p:nvPr/>
        </p:nvGrpSpPr>
        <p:grpSpPr>
          <a:xfrm>
            <a:off x="8496975" y="2234975"/>
            <a:ext cx="347797" cy="1203321"/>
            <a:chOff x="8285725" y="1977800"/>
            <a:chExt cx="347797" cy="1203321"/>
          </a:xfrm>
        </p:grpSpPr>
        <p:sp>
          <p:nvSpPr>
            <p:cNvPr id="72" name="Google Shape;72;p2"/>
            <p:cNvSpPr/>
            <p:nvPr/>
          </p:nvSpPr>
          <p:spPr>
            <a:xfrm>
              <a:off x="8285725" y="1977800"/>
              <a:ext cx="135600" cy="135600"/>
            </a:xfrm>
            <a:prstGeom prst="ellipse">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2"/>
            <p:cNvSpPr/>
            <p:nvPr/>
          </p:nvSpPr>
          <p:spPr>
            <a:xfrm>
              <a:off x="8497922" y="1977800"/>
              <a:ext cx="135600" cy="135600"/>
            </a:xfrm>
            <a:prstGeom prst="ellipse">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2"/>
            <p:cNvSpPr/>
            <p:nvPr/>
          </p:nvSpPr>
          <p:spPr>
            <a:xfrm>
              <a:off x="8285725" y="2191344"/>
              <a:ext cx="135600" cy="135600"/>
            </a:xfrm>
            <a:prstGeom prst="ellipse">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2"/>
            <p:cNvSpPr/>
            <p:nvPr/>
          </p:nvSpPr>
          <p:spPr>
            <a:xfrm>
              <a:off x="8497922" y="2191344"/>
              <a:ext cx="135600" cy="135600"/>
            </a:xfrm>
            <a:prstGeom prst="ellipse">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2"/>
            <p:cNvSpPr/>
            <p:nvPr/>
          </p:nvSpPr>
          <p:spPr>
            <a:xfrm>
              <a:off x="8285725" y="2404888"/>
              <a:ext cx="135600" cy="135600"/>
            </a:xfrm>
            <a:prstGeom prst="ellipse">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2"/>
            <p:cNvSpPr/>
            <p:nvPr/>
          </p:nvSpPr>
          <p:spPr>
            <a:xfrm>
              <a:off x="8497922" y="2404888"/>
              <a:ext cx="135600" cy="135600"/>
            </a:xfrm>
            <a:prstGeom prst="ellipse">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2"/>
            <p:cNvSpPr/>
            <p:nvPr/>
          </p:nvSpPr>
          <p:spPr>
            <a:xfrm>
              <a:off x="8285725" y="2618432"/>
              <a:ext cx="135600" cy="135600"/>
            </a:xfrm>
            <a:prstGeom prst="ellipse">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2"/>
            <p:cNvSpPr/>
            <p:nvPr/>
          </p:nvSpPr>
          <p:spPr>
            <a:xfrm>
              <a:off x="8497922" y="2618432"/>
              <a:ext cx="135600" cy="135600"/>
            </a:xfrm>
            <a:prstGeom prst="ellipse">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2"/>
            <p:cNvSpPr/>
            <p:nvPr/>
          </p:nvSpPr>
          <p:spPr>
            <a:xfrm>
              <a:off x="8285725" y="2831976"/>
              <a:ext cx="135600" cy="135600"/>
            </a:xfrm>
            <a:prstGeom prst="ellipse">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2"/>
            <p:cNvSpPr/>
            <p:nvPr/>
          </p:nvSpPr>
          <p:spPr>
            <a:xfrm>
              <a:off x="8497922" y="2831976"/>
              <a:ext cx="135600" cy="135600"/>
            </a:xfrm>
            <a:prstGeom prst="ellipse">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2"/>
            <p:cNvSpPr/>
            <p:nvPr/>
          </p:nvSpPr>
          <p:spPr>
            <a:xfrm>
              <a:off x="8285725" y="3045521"/>
              <a:ext cx="135600" cy="135600"/>
            </a:xfrm>
            <a:prstGeom prst="ellipse">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2"/>
            <p:cNvSpPr/>
            <p:nvPr/>
          </p:nvSpPr>
          <p:spPr>
            <a:xfrm>
              <a:off x="8497922" y="3045521"/>
              <a:ext cx="135600" cy="135600"/>
            </a:xfrm>
            <a:prstGeom prst="ellipse">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4" name="Google Shape;84;p2"/>
          <p:cNvSpPr txBox="1">
            <a:spLocks noGrp="1"/>
          </p:cNvSpPr>
          <p:nvPr>
            <p:ph type="ctrTitle"/>
          </p:nvPr>
        </p:nvSpPr>
        <p:spPr>
          <a:xfrm>
            <a:off x="1593615" y="1151286"/>
            <a:ext cx="5804400" cy="2176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5200"/>
              <a:buNone/>
              <a:defRPr sz="71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85" name="Google Shape;85;p2"/>
          <p:cNvSpPr txBox="1">
            <a:spLocks noGrp="1"/>
          </p:cNvSpPr>
          <p:nvPr>
            <p:ph type="subTitle" idx="1"/>
          </p:nvPr>
        </p:nvSpPr>
        <p:spPr>
          <a:xfrm>
            <a:off x="1593590" y="3612311"/>
            <a:ext cx="5804400" cy="409500"/>
          </a:xfrm>
          <a:prstGeom prst="rect">
            <a:avLst/>
          </a:prstGeom>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6" name="Google Shape;86;p2"/>
          <p:cNvSpPr/>
          <p:nvPr/>
        </p:nvSpPr>
        <p:spPr>
          <a:xfrm rot="2700000">
            <a:off x="8616399" y="4536738"/>
            <a:ext cx="320779" cy="320673"/>
          </a:xfrm>
          <a:custGeom>
            <a:avLst/>
            <a:gdLst/>
            <a:ahLst/>
            <a:cxnLst/>
            <a:rect l="l" t="t" r="r" b="b"/>
            <a:pathLst>
              <a:path w="9073" h="9070" extrusionOk="0">
                <a:moveTo>
                  <a:pt x="4531" y="1"/>
                </a:moveTo>
                <a:lnTo>
                  <a:pt x="3256" y="3253"/>
                </a:lnTo>
                <a:lnTo>
                  <a:pt x="0" y="4543"/>
                </a:lnTo>
                <a:lnTo>
                  <a:pt x="3256" y="5818"/>
                </a:lnTo>
                <a:lnTo>
                  <a:pt x="4531" y="9069"/>
                </a:lnTo>
                <a:lnTo>
                  <a:pt x="5821" y="5818"/>
                </a:lnTo>
                <a:lnTo>
                  <a:pt x="9073" y="4543"/>
                </a:lnTo>
                <a:lnTo>
                  <a:pt x="5821" y="3253"/>
                </a:lnTo>
                <a:lnTo>
                  <a:pt x="4531" y="1"/>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7" name="Google Shape;87;p2"/>
          <p:cNvGrpSpPr/>
          <p:nvPr/>
        </p:nvGrpSpPr>
        <p:grpSpPr>
          <a:xfrm>
            <a:off x="-368295" y="3117561"/>
            <a:ext cx="950417" cy="1203374"/>
            <a:chOff x="109843" y="2227429"/>
            <a:chExt cx="997290" cy="1262722"/>
          </a:xfrm>
        </p:grpSpPr>
        <p:sp>
          <p:nvSpPr>
            <p:cNvPr id="88" name="Google Shape;88;p2"/>
            <p:cNvSpPr/>
            <p:nvPr/>
          </p:nvSpPr>
          <p:spPr>
            <a:xfrm>
              <a:off x="203842" y="2227429"/>
              <a:ext cx="903272" cy="1173073"/>
            </a:xfrm>
            <a:custGeom>
              <a:avLst/>
              <a:gdLst/>
              <a:ahLst/>
              <a:cxnLst/>
              <a:rect l="l" t="t" r="r" b="b"/>
              <a:pathLst>
                <a:path w="28454" h="36953" extrusionOk="0">
                  <a:moveTo>
                    <a:pt x="0" y="0"/>
                  </a:moveTo>
                  <a:lnTo>
                    <a:pt x="0" y="36953"/>
                  </a:lnTo>
                  <a:lnTo>
                    <a:pt x="28453" y="36953"/>
                  </a:lnTo>
                  <a:lnTo>
                    <a:pt x="28453" y="8826"/>
                  </a:lnTo>
                  <a:lnTo>
                    <a:pt x="21393" y="0"/>
                  </a:ln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2"/>
            <p:cNvSpPr/>
            <p:nvPr/>
          </p:nvSpPr>
          <p:spPr>
            <a:xfrm>
              <a:off x="882981" y="2227429"/>
              <a:ext cx="224151" cy="280181"/>
            </a:xfrm>
            <a:custGeom>
              <a:avLst/>
              <a:gdLst/>
              <a:ahLst/>
              <a:cxnLst/>
              <a:rect l="l" t="t" r="r" b="b"/>
              <a:pathLst>
                <a:path w="7061" h="8826" extrusionOk="0">
                  <a:moveTo>
                    <a:pt x="0" y="0"/>
                  </a:moveTo>
                  <a:lnTo>
                    <a:pt x="0" y="8826"/>
                  </a:lnTo>
                  <a:lnTo>
                    <a:pt x="7060" y="8826"/>
                  </a:lnTo>
                  <a:lnTo>
                    <a:pt x="0" y="0"/>
                  </a:ln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2"/>
            <p:cNvSpPr/>
            <p:nvPr/>
          </p:nvSpPr>
          <p:spPr>
            <a:xfrm>
              <a:off x="158128" y="2274126"/>
              <a:ext cx="902796" cy="1173073"/>
            </a:xfrm>
            <a:custGeom>
              <a:avLst/>
              <a:gdLst/>
              <a:ahLst/>
              <a:cxnLst/>
              <a:rect l="l" t="t" r="r" b="b"/>
              <a:pathLst>
                <a:path w="28439" h="36953" extrusionOk="0">
                  <a:moveTo>
                    <a:pt x="1" y="0"/>
                  </a:moveTo>
                  <a:lnTo>
                    <a:pt x="1" y="36953"/>
                  </a:lnTo>
                  <a:lnTo>
                    <a:pt x="28438" y="36953"/>
                  </a:lnTo>
                  <a:lnTo>
                    <a:pt x="28438" y="8825"/>
                  </a:lnTo>
                  <a:lnTo>
                    <a:pt x="21378" y="0"/>
                  </a:ln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2"/>
            <p:cNvSpPr/>
            <p:nvPr/>
          </p:nvSpPr>
          <p:spPr>
            <a:xfrm>
              <a:off x="836759" y="2274126"/>
              <a:ext cx="224183" cy="280181"/>
            </a:xfrm>
            <a:custGeom>
              <a:avLst/>
              <a:gdLst/>
              <a:ahLst/>
              <a:cxnLst/>
              <a:rect l="l" t="t" r="r" b="b"/>
              <a:pathLst>
                <a:path w="7062" h="8826" extrusionOk="0">
                  <a:moveTo>
                    <a:pt x="1" y="0"/>
                  </a:moveTo>
                  <a:lnTo>
                    <a:pt x="1" y="8825"/>
                  </a:lnTo>
                  <a:lnTo>
                    <a:pt x="7061" y="8825"/>
                  </a:lnTo>
                  <a:lnTo>
                    <a:pt x="1" y="0"/>
                  </a:ln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2"/>
            <p:cNvSpPr/>
            <p:nvPr/>
          </p:nvSpPr>
          <p:spPr>
            <a:xfrm>
              <a:off x="109843" y="2317204"/>
              <a:ext cx="902764" cy="1172946"/>
            </a:xfrm>
            <a:custGeom>
              <a:avLst/>
              <a:gdLst/>
              <a:ahLst/>
              <a:cxnLst/>
              <a:rect l="l" t="t" r="r" b="b"/>
              <a:pathLst>
                <a:path w="28438" h="36949" extrusionOk="0">
                  <a:moveTo>
                    <a:pt x="0" y="0"/>
                  </a:moveTo>
                  <a:lnTo>
                    <a:pt x="0" y="36949"/>
                  </a:lnTo>
                  <a:lnTo>
                    <a:pt x="28437" y="36949"/>
                  </a:lnTo>
                  <a:lnTo>
                    <a:pt x="28437" y="8826"/>
                  </a:lnTo>
                  <a:lnTo>
                    <a:pt x="21377" y="0"/>
                  </a:ln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2"/>
            <p:cNvSpPr/>
            <p:nvPr/>
          </p:nvSpPr>
          <p:spPr>
            <a:xfrm>
              <a:off x="788474" y="2317204"/>
              <a:ext cx="224151" cy="280181"/>
            </a:xfrm>
            <a:custGeom>
              <a:avLst/>
              <a:gdLst/>
              <a:ahLst/>
              <a:cxnLst/>
              <a:rect l="l" t="t" r="r" b="b"/>
              <a:pathLst>
                <a:path w="7061" h="8826" extrusionOk="0">
                  <a:moveTo>
                    <a:pt x="0" y="0"/>
                  </a:moveTo>
                  <a:lnTo>
                    <a:pt x="0" y="8826"/>
                  </a:lnTo>
                  <a:lnTo>
                    <a:pt x="7060" y="8826"/>
                  </a:lnTo>
                  <a:lnTo>
                    <a:pt x="0" y="0"/>
                  </a:ln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4" name="Google Shape;94;p2"/>
          <p:cNvSpPr/>
          <p:nvPr/>
        </p:nvSpPr>
        <p:spPr>
          <a:xfrm>
            <a:off x="-1085297" y="4248950"/>
            <a:ext cx="2463243" cy="719098"/>
          </a:xfrm>
          <a:custGeom>
            <a:avLst/>
            <a:gdLst/>
            <a:ahLst/>
            <a:cxnLst/>
            <a:rect l="l" t="t" r="r" b="b"/>
            <a:pathLst>
              <a:path w="30514" h="8908" extrusionOk="0">
                <a:moveTo>
                  <a:pt x="14741" y="0"/>
                </a:moveTo>
                <a:cubicBezTo>
                  <a:pt x="11407" y="0"/>
                  <a:pt x="8532" y="1926"/>
                  <a:pt x="7175" y="4738"/>
                </a:cubicBezTo>
                <a:cubicBezTo>
                  <a:pt x="6916" y="4527"/>
                  <a:pt x="6587" y="4413"/>
                  <a:pt x="6230" y="4413"/>
                </a:cubicBezTo>
                <a:cubicBezTo>
                  <a:pt x="5492" y="4413"/>
                  <a:pt x="4873" y="4935"/>
                  <a:pt x="4739" y="5637"/>
                </a:cubicBezTo>
                <a:cubicBezTo>
                  <a:pt x="4512" y="5605"/>
                  <a:pt x="4284" y="5590"/>
                  <a:pt x="4053" y="5590"/>
                </a:cubicBezTo>
                <a:cubicBezTo>
                  <a:pt x="2045" y="5590"/>
                  <a:pt x="378" y="7009"/>
                  <a:pt x="1" y="8908"/>
                </a:cubicBezTo>
                <a:lnTo>
                  <a:pt x="30513" y="8908"/>
                </a:lnTo>
                <a:cubicBezTo>
                  <a:pt x="30058" y="6390"/>
                  <a:pt x="27866" y="4495"/>
                  <a:pt x="25218" y="4495"/>
                </a:cubicBezTo>
                <a:cubicBezTo>
                  <a:pt x="24237" y="4495"/>
                  <a:pt x="23324" y="4754"/>
                  <a:pt x="22539" y="5213"/>
                </a:cubicBezTo>
                <a:cubicBezTo>
                  <a:pt x="21264" y="2158"/>
                  <a:pt x="18256" y="0"/>
                  <a:pt x="14741" y="0"/>
                </a:cubicBezTo>
                <a:close/>
              </a:path>
            </a:pathLst>
          </a:cu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2"/>
          <p:cNvSpPr/>
          <p:nvPr/>
        </p:nvSpPr>
        <p:spPr>
          <a:xfrm>
            <a:off x="-152625" y="428219"/>
            <a:ext cx="702798" cy="702868"/>
          </a:xfrm>
          <a:custGeom>
            <a:avLst/>
            <a:gdLst/>
            <a:ahLst/>
            <a:cxnLst/>
            <a:rect l="l" t="t" r="r" b="b"/>
            <a:pathLst>
              <a:path w="10085" h="10086" extrusionOk="0">
                <a:moveTo>
                  <a:pt x="5052" y="1"/>
                </a:moveTo>
                <a:lnTo>
                  <a:pt x="3628" y="3613"/>
                </a:lnTo>
                <a:lnTo>
                  <a:pt x="0" y="5037"/>
                </a:lnTo>
                <a:lnTo>
                  <a:pt x="3628" y="6473"/>
                </a:lnTo>
                <a:lnTo>
                  <a:pt x="5052" y="10085"/>
                </a:lnTo>
                <a:lnTo>
                  <a:pt x="6472" y="6473"/>
                </a:lnTo>
                <a:lnTo>
                  <a:pt x="10085" y="5037"/>
                </a:lnTo>
                <a:lnTo>
                  <a:pt x="6472" y="3613"/>
                </a:lnTo>
                <a:lnTo>
                  <a:pt x="5052" y="1"/>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2"/>
          <p:cNvSpPr/>
          <p:nvPr/>
        </p:nvSpPr>
        <p:spPr>
          <a:xfrm rot="2700000">
            <a:off x="292365" y="-167394"/>
            <a:ext cx="581868" cy="581890"/>
          </a:xfrm>
          <a:custGeom>
            <a:avLst/>
            <a:gdLst/>
            <a:ahLst/>
            <a:cxnLst/>
            <a:rect l="l" t="t" r="r" b="b"/>
            <a:pathLst>
              <a:path w="10085" h="10086" extrusionOk="0">
                <a:moveTo>
                  <a:pt x="5052" y="1"/>
                </a:moveTo>
                <a:lnTo>
                  <a:pt x="3628" y="3613"/>
                </a:lnTo>
                <a:lnTo>
                  <a:pt x="0" y="5037"/>
                </a:lnTo>
                <a:lnTo>
                  <a:pt x="3628" y="6473"/>
                </a:lnTo>
                <a:lnTo>
                  <a:pt x="5052" y="10085"/>
                </a:lnTo>
                <a:lnTo>
                  <a:pt x="6472" y="6473"/>
                </a:lnTo>
                <a:lnTo>
                  <a:pt x="10085" y="5037"/>
                </a:lnTo>
                <a:lnTo>
                  <a:pt x="6472" y="3613"/>
                </a:lnTo>
                <a:lnTo>
                  <a:pt x="5052" y="1"/>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3">
  <p:cSld name="CUSTOM_2_1">
    <p:spTree>
      <p:nvGrpSpPr>
        <p:cNvPr id="1" name="Shape 1087"/>
        <p:cNvGrpSpPr/>
        <p:nvPr/>
      </p:nvGrpSpPr>
      <p:grpSpPr>
        <a:xfrm>
          <a:off x="0" y="0"/>
          <a:ext cx="0" cy="0"/>
          <a:chOff x="0" y="0"/>
          <a:chExt cx="0" cy="0"/>
        </a:xfrm>
      </p:grpSpPr>
      <p:grpSp>
        <p:nvGrpSpPr>
          <p:cNvPr id="1088" name="Google Shape;1088;p17"/>
          <p:cNvGrpSpPr/>
          <p:nvPr/>
        </p:nvGrpSpPr>
        <p:grpSpPr>
          <a:xfrm>
            <a:off x="-612" y="-2100"/>
            <a:ext cx="9137700" cy="5149800"/>
            <a:chOff x="-612" y="-2100"/>
            <a:chExt cx="9137700" cy="5149800"/>
          </a:xfrm>
        </p:grpSpPr>
        <p:cxnSp>
          <p:nvCxnSpPr>
            <p:cNvPr id="1089" name="Google Shape;1089;p17"/>
            <p:cNvCxnSpPr/>
            <p:nvPr/>
          </p:nvCxnSpPr>
          <p:spPr>
            <a:xfrm>
              <a:off x="-612" y="185000"/>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90" name="Google Shape;1090;p17"/>
            <p:cNvCxnSpPr/>
            <p:nvPr/>
          </p:nvCxnSpPr>
          <p:spPr>
            <a:xfrm>
              <a:off x="-612" y="444436"/>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91" name="Google Shape;1091;p17"/>
            <p:cNvCxnSpPr/>
            <p:nvPr/>
          </p:nvCxnSpPr>
          <p:spPr>
            <a:xfrm>
              <a:off x="-612" y="703871"/>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92" name="Google Shape;1092;p17"/>
            <p:cNvCxnSpPr/>
            <p:nvPr/>
          </p:nvCxnSpPr>
          <p:spPr>
            <a:xfrm>
              <a:off x="-612" y="963307"/>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93" name="Google Shape;1093;p17"/>
            <p:cNvCxnSpPr/>
            <p:nvPr/>
          </p:nvCxnSpPr>
          <p:spPr>
            <a:xfrm>
              <a:off x="-612" y="1222742"/>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94" name="Google Shape;1094;p17"/>
            <p:cNvCxnSpPr/>
            <p:nvPr/>
          </p:nvCxnSpPr>
          <p:spPr>
            <a:xfrm>
              <a:off x="-612" y="1482178"/>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95" name="Google Shape;1095;p17"/>
            <p:cNvCxnSpPr/>
            <p:nvPr/>
          </p:nvCxnSpPr>
          <p:spPr>
            <a:xfrm>
              <a:off x="-612" y="1741613"/>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96" name="Google Shape;1096;p17"/>
            <p:cNvCxnSpPr/>
            <p:nvPr/>
          </p:nvCxnSpPr>
          <p:spPr>
            <a:xfrm>
              <a:off x="-612" y="2001049"/>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97" name="Google Shape;1097;p17"/>
            <p:cNvCxnSpPr/>
            <p:nvPr/>
          </p:nvCxnSpPr>
          <p:spPr>
            <a:xfrm>
              <a:off x="-612" y="2260484"/>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98" name="Google Shape;1098;p17"/>
            <p:cNvCxnSpPr/>
            <p:nvPr/>
          </p:nvCxnSpPr>
          <p:spPr>
            <a:xfrm>
              <a:off x="-612" y="2519920"/>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99" name="Google Shape;1099;p17"/>
            <p:cNvCxnSpPr/>
            <p:nvPr/>
          </p:nvCxnSpPr>
          <p:spPr>
            <a:xfrm>
              <a:off x="-612" y="2779355"/>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100" name="Google Shape;1100;p17"/>
            <p:cNvCxnSpPr/>
            <p:nvPr/>
          </p:nvCxnSpPr>
          <p:spPr>
            <a:xfrm>
              <a:off x="-612" y="3038791"/>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101" name="Google Shape;1101;p17"/>
            <p:cNvCxnSpPr/>
            <p:nvPr/>
          </p:nvCxnSpPr>
          <p:spPr>
            <a:xfrm>
              <a:off x="-612" y="3298226"/>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102" name="Google Shape;1102;p17"/>
            <p:cNvCxnSpPr/>
            <p:nvPr/>
          </p:nvCxnSpPr>
          <p:spPr>
            <a:xfrm>
              <a:off x="-612" y="3557662"/>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103" name="Google Shape;1103;p17"/>
            <p:cNvCxnSpPr/>
            <p:nvPr/>
          </p:nvCxnSpPr>
          <p:spPr>
            <a:xfrm>
              <a:off x="-612" y="3817097"/>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104" name="Google Shape;1104;p17"/>
            <p:cNvCxnSpPr/>
            <p:nvPr/>
          </p:nvCxnSpPr>
          <p:spPr>
            <a:xfrm>
              <a:off x="-612" y="4076533"/>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105" name="Google Shape;1105;p17"/>
            <p:cNvCxnSpPr/>
            <p:nvPr/>
          </p:nvCxnSpPr>
          <p:spPr>
            <a:xfrm>
              <a:off x="-612" y="4335968"/>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106" name="Google Shape;1106;p17"/>
            <p:cNvCxnSpPr/>
            <p:nvPr/>
          </p:nvCxnSpPr>
          <p:spPr>
            <a:xfrm>
              <a:off x="-612" y="4595404"/>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107" name="Google Shape;1107;p17"/>
            <p:cNvCxnSpPr/>
            <p:nvPr/>
          </p:nvCxnSpPr>
          <p:spPr>
            <a:xfrm>
              <a:off x="-612" y="4854839"/>
              <a:ext cx="9137700" cy="0"/>
            </a:xfrm>
            <a:prstGeom prst="straightConnector1">
              <a:avLst/>
            </a:prstGeom>
            <a:noFill/>
            <a:ln w="9525" cap="flat" cmpd="sng">
              <a:solidFill>
                <a:schemeClr val="accent3"/>
              </a:solidFill>
              <a:prstDash val="solid"/>
              <a:round/>
              <a:headEnd type="none" w="med" len="med"/>
              <a:tailEnd type="none" w="med" len="med"/>
            </a:ln>
          </p:spPr>
        </p:cxnSp>
        <p:grpSp>
          <p:nvGrpSpPr>
            <p:cNvPr id="1108" name="Google Shape;1108;p17"/>
            <p:cNvGrpSpPr/>
            <p:nvPr/>
          </p:nvGrpSpPr>
          <p:grpSpPr>
            <a:xfrm>
              <a:off x="-612" y="-2100"/>
              <a:ext cx="9137700" cy="5149800"/>
              <a:chOff x="-612" y="-2100"/>
              <a:chExt cx="9137700" cy="5149800"/>
            </a:xfrm>
          </p:grpSpPr>
          <p:cxnSp>
            <p:nvCxnSpPr>
              <p:cNvPr id="1109" name="Google Shape;1109;p17"/>
              <p:cNvCxnSpPr/>
              <p:nvPr/>
            </p:nvCxnSpPr>
            <p:spPr>
              <a:xfrm>
                <a:off x="35295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10" name="Google Shape;1110;p17"/>
              <p:cNvCxnSpPr/>
              <p:nvPr/>
            </p:nvCxnSpPr>
            <p:spPr>
              <a:xfrm>
                <a:off x="609193"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11" name="Google Shape;1111;p17"/>
              <p:cNvCxnSpPr/>
              <p:nvPr/>
            </p:nvCxnSpPr>
            <p:spPr>
              <a:xfrm>
                <a:off x="865437"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12" name="Google Shape;1112;p17"/>
              <p:cNvCxnSpPr/>
              <p:nvPr/>
            </p:nvCxnSpPr>
            <p:spPr>
              <a:xfrm>
                <a:off x="112168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13" name="Google Shape;1113;p17"/>
              <p:cNvCxnSpPr/>
              <p:nvPr/>
            </p:nvCxnSpPr>
            <p:spPr>
              <a:xfrm>
                <a:off x="137792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14" name="Google Shape;1114;p17"/>
              <p:cNvCxnSpPr/>
              <p:nvPr/>
            </p:nvCxnSpPr>
            <p:spPr>
              <a:xfrm>
                <a:off x="163416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15" name="Google Shape;1115;p17"/>
              <p:cNvCxnSpPr/>
              <p:nvPr/>
            </p:nvCxnSpPr>
            <p:spPr>
              <a:xfrm>
                <a:off x="189041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16" name="Google Shape;1116;p17"/>
              <p:cNvCxnSpPr/>
              <p:nvPr/>
            </p:nvCxnSpPr>
            <p:spPr>
              <a:xfrm>
                <a:off x="214665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17" name="Google Shape;1117;p17"/>
              <p:cNvCxnSpPr/>
              <p:nvPr/>
            </p:nvCxnSpPr>
            <p:spPr>
              <a:xfrm>
                <a:off x="2402897"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18" name="Google Shape;1118;p17"/>
              <p:cNvCxnSpPr/>
              <p:nvPr/>
            </p:nvCxnSpPr>
            <p:spPr>
              <a:xfrm>
                <a:off x="265914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19" name="Google Shape;1119;p17"/>
              <p:cNvCxnSpPr/>
              <p:nvPr/>
            </p:nvCxnSpPr>
            <p:spPr>
              <a:xfrm>
                <a:off x="291538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20" name="Google Shape;1120;p17"/>
              <p:cNvCxnSpPr/>
              <p:nvPr/>
            </p:nvCxnSpPr>
            <p:spPr>
              <a:xfrm>
                <a:off x="317162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21" name="Google Shape;1121;p17"/>
              <p:cNvCxnSpPr/>
              <p:nvPr/>
            </p:nvCxnSpPr>
            <p:spPr>
              <a:xfrm>
                <a:off x="342787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22" name="Google Shape;1122;p17"/>
              <p:cNvCxnSpPr/>
              <p:nvPr/>
            </p:nvCxnSpPr>
            <p:spPr>
              <a:xfrm>
                <a:off x="368411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23" name="Google Shape;1123;p17"/>
              <p:cNvCxnSpPr/>
              <p:nvPr/>
            </p:nvCxnSpPr>
            <p:spPr>
              <a:xfrm>
                <a:off x="394035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24" name="Google Shape;1124;p17"/>
              <p:cNvCxnSpPr/>
              <p:nvPr/>
            </p:nvCxnSpPr>
            <p:spPr>
              <a:xfrm>
                <a:off x="419660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25" name="Google Shape;1125;p17"/>
              <p:cNvCxnSpPr/>
              <p:nvPr/>
            </p:nvCxnSpPr>
            <p:spPr>
              <a:xfrm>
                <a:off x="445284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26" name="Google Shape;1126;p17"/>
              <p:cNvCxnSpPr/>
              <p:nvPr/>
            </p:nvCxnSpPr>
            <p:spPr>
              <a:xfrm>
                <a:off x="470908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27" name="Google Shape;1127;p17"/>
              <p:cNvCxnSpPr/>
              <p:nvPr/>
            </p:nvCxnSpPr>
            <p:spPr>
              <a:xfrm>
                <a:off x="496533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28" name="Google Shape;1128;p17"/>
              <p:cNvCxnSpPr/>
              <p:nvPr/>
            </p:nvCxnSpPr>
            <p:spPr>
              <a:xfrm>
                <a:off x="5221574"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29" name="Google Shape;1129;p17"/>
              <p:cNvCxnSpPr/>
              <p:nvPr/>
            </p:nvCxnSpPr>
            <p:spPr>
              <a:xfrm>
                <a:off x="547781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30" name="Google Shape;1130;p17"/>
              <p:cNvCxnSpPr/>
              <p:nvPr/>
            </p:nvCxnSpPr>
            <p:spPr>
              <a:xfrm>
                <a:off x="573406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31" name="Google Shape;1131;p17"/>
              <p:cNvCxnSpPr/>
              <p:nvPr/>
            </p:nvCxnSpPr>
            <p:spPr>
              <a:xfrm>
                <a:off x="599030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32" name="Google Shape;1132;p17"/>
              <p:cNvCxnSpPr/>
              <p:nvPr/>
            </p:nvCxnSpPr>
            <p:spPr>
              <a:xfrm>
                <a:off x="6246548"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33" name="Google Shape;1133;p17"/>
              <p:cNvCxnSpPr/>
              <p:nvPr/>
            </p:nvCxnSpPr>
            <p:spPr>
              <a:xfrm>
                <a:off x="650279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34" name="Google Shape;1134;p17"/>
              <p:cNvCxnSpPr/>
              <p:nvPr/>
            </p:nvCxnSpPr>
            <p:spPr>
              <a:xfrm>
                <a:off x="6759035"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35" name="Google Shape;1135;p17"/>
              <p:cNvCxnSpPr/>
              <p:nvPr/>
            </p:nvCxnSpPr>
            <p:spPr>
              <a:xfrm>
                <a:off x="7015278"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36" name="Google Shape;1136;p17"/>
              <p:cNvCxnSpPr/>
              <p:nvPr/>
            </p:nvCxnSpPr>
            <p:spPr>
              <a:xfrm>
                <a:off x="727152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37" name="Google Shape;1137;p17"/>
              <p:cNvCxnSpPr/>
              <p:nvPr/>
            </p:nvCxnSpPr>
            <p:spPr>
              <a:xfrm>
                <a:off x="752776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38" name="Google Shape;1138;p17"/>
              <p:cNvCxnSpPr/>
              <p:nvPr/>
            </p:nvCxnSpPr>
            <p:spPr>
              <a:xfrm>
                <a:off x="778400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39" name="Google Shape;1139;p17"/>
              <p:cNvCxnSpPr/>
              <p:nvPr/>
            </p:nvCxnSpPr>
            <p:spPr>
              <a:xfrm>
                <a:off x="804025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40" name="Google Shape;1140;p17"/>
              <p:cNvCxnSpPr/>
              <p:nvPr/>
            </p:nvCxnSpPr>
            <p:spPr>
              <a:xfrm>
                <a:off x="829649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41" name="Google Shape;1141;p17"/>
              <p:cNvCxnSpPr/>
              <p:nvPr/>
            </p:nvCxnSpPr>
            <p:spPr>
              <a:xfrm>
                <a:off x="855273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42" name="Google Shape;1142;p17"/>
              <p:cNvCxnSpPr/>
              <p:nvPr/>
            </p:nvCxnSpPr>
            <p:spPr>
              <a:xfrm>
                <a:off x="8808982"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43" name="Google Shape;1143;p17"/>
              <p:cNvCxnSpPr/>
              <p:nvPr/>
            </p:nvCxnSpPr>
            <p:spPr>
              <a:xfrm>
                <a:off x="906522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44" name="Google Shape;1144;p17"/>
              <p:cNvCxnSpPr/>
              <p:nvPr/>
            </p:nvCxnSpPr>
            <p:spPr>
              <a:xfrm>
                <a:off x="9670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145" name="Google Shape;1145;p17"/>
              <p:cNvCxnSpPr/>
              <p:nvPr/>
            </p:nvCxnSpPr>
            <p:spPr>
              <a:xfrm>
                <a:off x="-612" y="5114275"/>
                <a:ext cx="9137700" cy="0"/>
              </a:xfrm>
              <a:prstGeom prst="straightConnector1">
                <a:avLst/>
              </a:prstGeom>
              <a:noFill/>
              <a:ln w="9525" cap="flat" cmpd="sng">
                <a:solidFill>
                  <a:schemeClr val="accent3"/>
                </a:solidFill>
                <a:prstDash val="solid"/>
                <a:round/>
                <a:headEnd type="none" w="med" len="med"/>
                <a:tailEnd type="none" w="med" len="med"/>
              </a:ln>
            </p:spPr>
          </p:cxnSp>
        </p:grpSp>
      </p:grpSp>
      <p:sp>
        <p:nvSpPr>
          <p:cNvPr id="1146" name="Google Shape;1146;p17"/>
          <p:cNvSpPr txBox="1">
            <a:spLocks noGrp="1"/>
          </p:cNvSpPr>
          <p:nvPr>
            <p:ph type="subTitle" idx="1"/>
          </p:nvPr>
        </p:nvSpPr>
        <p:spPr>
          <a:xfrm>
            <a:off x="1437725" y="3016025"/>
            <a:ext cx="3785400" cy="9087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47" name="Google Shape;1147;p17"/>
          <p:cNvSpPr txBox="1">
            <a:spLocks noGrp="1"/>
          </p:cNvSpPr>
          <p:nvPr>
            <p:ph type="subTitle" idx="2"/>
          </p:nvPr>
        </p:nvSpPr>
        <p:spPr>
          <a:xfrm>
            <a:off x="1437733" y="2501825"/>
            <a:ext cx="3785400" cy="514200"/>
          </a:xfrm>
          <a:prstGeom prst="rect">
            <a:avLst/>
          </a:pr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a:latin typeface="Staatliches"/>
                <a:ea typeface="Staatliches"/>
                <a:cs typeface="Staatliches"/>
                <a:sym typeface="Staatliches"/>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1148" name="Google Shape;1148;p17"/>
          <p:cNvSpPr txBox="1">
            <a:spLocks noGrp="1"/>
          </p:cNvSpPr>
          <p:nvPr>
            <p:ph type="title"/>
          </p:nvPr>
        </p:nvSpPr>
        <p:spPr>
          <a:xfrm>
            <a:off x="2063175" y="944500"/>
            <a:ext cx="5264700" cy="10995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49" name="Google Shape;1149;p17"/>
          <p:cNvSpPr>
            <a:spLocks noGrp="1"/>
          </p:cNvSpPr>
          <p:nvPr>
            <p:ph type="pic" idx="3"/>
          </p:nvPr>
        </p:nvSpPr>
        <p:spPr>
          <a:xfrm>
            <a:off x="5489975" y="2331225"/>
            <a:ext cx="3177900" cy="2659800"/>
          </a:xfrm>
          <a:prstGeom prst="rect">
            <a:avLst/>
          </a:prstGeom>
          <a:noFill/>
          <a:ln w="9525" cap="flat" cmpd="sng">
            <a:solidFill>
              <a:schemeClr val="accent4"/>
            </a:solidFill>
            <a:prstDash val="solid"/>
            <a:round/>
            <a:headEnd type="none" w="sm" len="sm"/>
            <a:tailEnd type="none" w="sm" len="sm"/>
          </a:ln>
          <a:effectLst>
            <a:outerShdw dist="76200" dir="2580000" algn="bl" rotWithShape="0">
              <a:srgbClr val="000000"/>
            </a:outerShdw>
          </a:effectLst>
        </p:spPr>
      </p:sp>
      <p:grpSp>
        <p:nvGrpSpPr>
          <p:cNvPr id="1150" name="Google Shape;1150;p17"/>
          <p:cNvGrpSpPr/>
          <p:nvPr/>
        </p:nvGrpSpPr>
        <p:grpSpPr>
          <a:xfrm rot="5400000">
            <a:off x="-774047" y="3713749"/>
            <a:ext cx="2257314" cy="241304"/>
            <a:chOff x="-59200" y="4753125"/>
            <a:chExt cx="2512593" cy="268593"/>
          </a:xfrm>
        </p:grpSpPr>
        <p:sp>
          <p:nvSpPr>
            <p:cNvPr id="1151" name="Google Shape;1151;p17"/>
            <p:cNvSpPr/>
            <p:nvPr/>
          </p:nvSpPr>
          <p:spPr>
            <a:xfrm>
              <a:off x="-59200" y="4753125"/>
              <a:ext cx="2512593" cy="268593"/>
            </a:xfrm>
            <a:custGeom>
              <a:avLst/>
              <a:gdLst/>
              <a:ahLst/>
              <a:cxnLst/>
              <a:rect l="l" t="t" r="r" b="b"/>
              <a:pathLst>
                <a:path w="61026" h="6524" extrusionOk="0">
                  <a:moveTo>
                    <a:pt x="1" y="0"/>
                  </a:moveTo>
                  <a:lnTo>
                    <a:pt x="1" y="6523"/>
                  </a:lnTo>
                  <a:lnTo>
                    <a:pt x="61025" y="6523"/>
                  </a:lnTo>
                  <a:lnTo>
                    <a:pt x="61025" y="0"/>
                  </a:lnTo>
                  <a:close/>
                </a:path>
              </a:pathLst>
            </a:custGeom>
            <a:solidFill>
              <a:schemeClr val="accent5"/>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17"/>
            <p:cNvSpPr/>
            <p:nvPr/>
          </p:nvSpPr>
          <p:spPr>
            <a:xfrm>
              <a:off x="706" y="4798331"/>
              <a:ext cx="82757" cy="185759"/>
            </a:xfrm>
            <a:custGeom>
              <a:avLst/>
              <a:gdLst/>
              <a:ahLst/>
              <a:cxnLst/>
              <a:rect l="l" t="t" r="r" b="b"/>
              <a:pathLst>
                <a:path w="2010" h="4512" extrusionOk="0">
                  <a:moveTo>
                    <a:pt x="1" y="0"/>
                  </a:moveTo>
                  <a:lnTo>
                    <a:pt x="1" y="4511"/>
                  </a:lnTo>
                  <a:lnTo>
                    <a:pt x="2009" y="4511"/>
                  </a:lnTo>
                  <a:lnTo>
                    <a:pt x="20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17"/>
            <p:cNvSpPr/>
            <p:nvPr/>
          </p:nvSpPr>
          <p:spPr>
            <a:xfrm>
              <a:off x="125252" y="4798331"/>
              <a:ext cx="82716" cy="185759"/>
            </a:xfrm>
            <a:custGeom>
              <a:avLst/>
              <a:gdLst/>
              <a:ahLst/>
              <a:cxnLst/>
              <a:rect l="l" t="t" r="r" b="b"/>
              <a:pathLst>
                <a:path w="2009" h="4512" extrusionOk="0">
                  <a:moveTo>
                    <a:pt x="0" y="0"/>
                  </a:moveTo>
                  <a:lnTo>
                    <a:pt x="0" y="4511"/>
                  </a:lnTo>
                  <a:lnTo>
                    <a:pt x="2008" y="4511"/>
                  </a:lnTo>
                  <a:lnTo>
                    <a:pt x="2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17"/>
            <p:cNvSpPr/>
            <p:nvPr/>
          </p:nvSpPr>
          <p:spPr>
            <a:xfrm>
              <a:off x="257003" y="4798331"/>
              <a:ext cx="82880" cy="185759"/>
            </a:xfrm>
            <a:custGeom>
              <a:avLst/>
              <a:gdLst/>
              <a:ahLst/>
              <a:cxnLst/>
              <a:rect l="l" t="t" r="r" b="b"/>
              <a:pathLst>
                <a:path w="2013" h="4512" extrusionOk="0">
                  <a:moveTo>
                    <a:pt x="1" y="0"/>
                  </a:moveTo>
                  <a:lnTo>
                    <a:pt x="1" y="4511"/>
                  </a:lnTo>
                  <a:lnTo>
                    <a:pt x="2013" y="4511"/>
                  </a:lnTo>
                  <a:lnTo>
                    <a:pt x="2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17"/>
            <p:cNvSpPr/>
            <p:nvPr/>
          </p:nvSpPr>
          <p:spPr>
            <a:xfrm>
              <a:off x="381507" y="4798331"/>
              <a:ext cx="82921" cy="185759"/>
            </a:xfrm>
            <a:custGeom>
              <a:avLst/>
              <a:gdLst/>
              <a:ahLst/>
              <a:cxnLst/>
              <a:rect l="l" t="t" r="r" b="b"/>
              <a:pathLst>
                <a:path w="2014" h="4512" extrusionOk="0">
                  <a:moveTo>
                    <a:pt x="1" y="0"/>
                  </a:moveTo>
                  <a:lnTo>
                    <a:pt x="1" y="4511"/>
                  </a:lnTo>
                  <a:lnTo>
                    <a:pt x="2013" y="4511"/>
                  </a:lnTo>
                  <a:lnTo>
                    <a:pt x="2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17"/>
            <p:cNvSpPr/>
            <p:nvPr/>
          </p:nvSpPr>
          <p:spPr>
            <a:xfrm>
              <a:off x="509430" y="4798331"/>
              <a:ext cx="82716" cy="185759"/>
            </a:xfrm>
            <a:custGeom>
              <a:avLst/>
              <a:gdLst/>
              <a:ahLst/>
              <a:cxnLst/>
              <a:rect l="l" t="t" r="r" b="b"/>
              <a:pathLst>
                <a:path w="2009" h="4512" extrusionOk="0">
                  <a:moveTo>
                    <a:pt x="0" y="0"/>
                  </a:moveTo>
                  <a:lnTo>
                    <a:pt x="0" y="4511"/>
                  </a:lnTo>
                  <a:lnTo>
                    <a:pt x="2009" y="4511"/>
                  </a:lnTo>
                  <a:lnTo>
                    <a:pt x="20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17"/>
            <p:cNvSpPr/>
            <p:nvPr/>
          </p:nvSpPr>
          <p:spPr>
            <a:xfrm>
              <a:off x="633276" y="4798331"/>
              <a:ext cx="82757" cy="185759"/>
            </a:xfrm>
            <a:custGeom>
              <a:avLst/>
              <a:gdLst/>
              <a:ahLst/>
              <a:cxnLst/>
              <a:rect l="l" t="t" r="r" b="b"/>
              <a:pathLst>
                <a:path w="2010" h="4512" extrusionOk="0">
                  <a:moveTo>
                    <a:pt x="1" y="0"/>
                  </a:moveTo>
                  <a:lnTo>
                    <a:pt x="1" y="4511"/>
                  </a:lnTo>
                  <a:lnTo>
                    <a:pt x="2009" y="4511"/>
                  </a:lnTo>
                  <a:lnTo>
                    <a:pt x="20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17"/>
            <p:cNvSpPr/>
            <p:nvPr/>
          </p:nvSpPr>
          <p:spPr>
            <a:xfrm>
              <a:off x="765727" y="4798331"/>
              <a:ext cx="82880" cy="185759"/>
            </a:xfrm>
            <a:custGeom>
              <a:avLst/>
              <a:gdLst/>
              <a:ahLst/>
              <a:cxnLst/>
              <a:rect l="l" t="t" r="r" b="b"/>
              <a:pathLst>
                <a:path w="2013" h="4512" extrusionOk="0">
                  <a:moveTo>
                    <a:pt x="0" y="0"/>
                  </a:moveTo>
                  <a:lnTo>
                    <a:pt x="0" y="4511"/>
                  </a:lnTo>
                  <a:lnTo>
                    <a:pt x="2012" y="4511"/>
                  </a:lnTo>
                  <a:lnTo>
                    <a:pt x="20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17"/>
            <p:cNvSpPr/>
            <p:nvPr/>
          </p:nvSpPr>
          <p:spPr>
            <a:xfrm>
              <a:off x="889573" y="4798331"/>
              <a:ext cx="82880" cy="185759"/>
            </a:xfrm>
            <a:custGeom>
              <a:avLst/>
              <a:gdLst/>
              <a:ahLst/>
              <a:cxnLst/>
              <a:rect l="l" t="t" r="r" b="b"/>
              <a:pathLst>
                <a:path w="2013" h="4512" extrusionOk="0">
                  <a:moveTo>
                    <a:pt x="1" y="0"/>
                  </a:moveTo>
                  <a:lnTo>
                    <a:pt x="1" y="4511"/>
                  </a:lnTo>
                  <a:lnTo>
                    <a:pt x="2013" y="4511"/>
                  </a:lnTo>
                  <a:lnTo>
                    <a:pt x="2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17"/>
            <p:cNvSpPr/>
            <p:nvPr/>
          </p:nvSpPr>
          <p:spPr>
            <a:xfrm>
              <a:off x="1018771" y="4798331"/>
              <a:ext cx="82880" cy="185759"/>
            </a:xfrm>
            <a:custGeom>
              <a:avLst/>
              <a:gdLst/>
              <a:ahLst/>
              <a:cxnLst/>
              <a:rect l="l" t="t" r="r" b="b"/>
              <a:pathLst>
                <a:path w="2013" h="4512" extrusionOk="0">
                  <a:moveTo>
                    <a:pt x="1" y="0"/>
                  </a:moveTo>
                  <a:lnTo>
                    <a:pt x="1" y="4511"/>
                  </a:lnTo>
                  <a:lnTo>
                    <a:pt x="2013" y="4511"/>
                  </a:lnTo>
                  <a:lnTo>
                    <a:pt x="2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17"/>
            <p:cNvSpPr/>
            <p:nvPr/>
          </p:nvSpPr>
          <p:spPr>
            <a:xfrm>
              <a:off x="1142658" y="4798331"/>
              <a:ext cx="82716" cy="185759"/>
            </a:xfrm>
            <a:custGeom>
              <a:avLst/>
              <a:gdLst/>
              <a:ahLst/>
              <a:cxnLst/>
              <a:rect l="l" t="t" r="r" b="b"/>
              <a:pathLst>
                <a:path w="2009" h="4512" extrusionOk="0">
                  <a:moveTo>
                    <a:pt x="0" y="0"/>
                  </a:moveTo>
                  <a:lnTo>
                    <a:pt x="0" y="4511"/>
                  </a:lnTo>
                  <a:lnTo>
                    <a:pt x="2008" y="4511"/>
                  </a:lnTo>
                  <a:lnTo>
                    <a:pt x="2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17"/>
            <p:cNvSpPr/>
            <p:nvPr/>
          </p:nvSpPr>
          <p:spPr>
            <a:xfrm>
              <a:off x="1275233" y="4798331"/>
              <a:ext cx="82716" cy="185759"/>
            </a:xfrm>
            <a:custGeom>
              <a:avLst/>
              <a:gdLst/>
              <a:ahLst/>
              <a:cxnLst/>
              <a:rect l="l" t="t" r="r" b="b"/>
              <a:pathLst>
                <a:path w="2009" h="4512" extrusionOk="0">
                  <a:moveTo>
                    <a:pt x="0" y="0"/>
                  </a:moveTo>
                  <a:lnTo>
                    <a:pt x="0" y="4511"/>
                  </a:lnTo>
                  <a:lnTo>
                    <a:pt x="2009" y="4511"/>
                  </a:lnTo>
                  <a:lnTo>
                    <a:pt x="20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17"/>
            <p:cNvSpPr/>
            <p:nvPr/>
          </p:nvSpPr>
          <p:spPr>
            <a:xfrm>
              <a:off x="1398914" y="4798331"/>
              <a:ext cx="82921" cy="185759"/>
            </a:xfrm>
            <a:custGeom>
              <a:avLst/>
              <a:gdLst/>
              <a:ahLst/>
              <a:cxnLst/>
              <a:rect l="l" t="t" r="r" b="b"/>
              <a:pathLst>
                <a:path w="2014" h="4512" extrusionOk="0">
                  <a:moveTo>
                    <a:pt x="1" y="0"/>
                  </a:moveTo>
                  <a:lnTo>
                    <a:pt x="1" y="4511"/>
                  </a:lnTo>
                  <a:lnTo>
                    <a:pt x="2013" y="4511"/>
                  </a:lnTo>
                  <a:lnTo>
                    <a:pt x="2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64" name="Google Shape;1164;p17"/>
          <p:cNvSpPr/>
          <p:nvPr/>
        </p:nvSpPr>
        <p:spPr>
          <a:xfrm>
            <a:off x="1131275" y="4776275"/>
            <a:ext cx="2196814" cy="263022"/>
          </a:xfrm>
          <a:custGeom>
            <a:avLst/>
            <a:gdLst/>
            <a:ahLst/>
            <a:cxnLst/>
            <a:rect l="l" t="t" r="r" b="b"/>
            <a:pathLst>
              <a:path w="24939" h="2986" extrusionOk="0">
                <a:moveTo>
                  <a:pt x="21320" y="1"/>
                </a:moveTo>
                <a:cubicBezTo>
                  <a:pt x="20780" y="1"/>
                  <a:pt x="20241" y="188"/>
                  <a:pt x="19855" y="566"/>
                </a:cubicBezTo>
                <a:lnTo>
                  <a:pt x="18906" y="1499"/>
                </a:lnTo>
                <a:cubicBezTo>
                  <a:pt x="18743" y="1654"/>
                  <a:pt x="18494" y="1732"/>
                  <a:pt x="18247" y="1732"/>
                </a:cubicBezTo>
                <a:cubicBezTo>
                  <a:pt x="18000" y="1732"/>
                  <a:pt x="17755" y="1654"/>
                  <a:pt x="17600" y="1499"/>
                </a:cubicBezTo>
                <a:lnTo>
                  <a:pt x="16733" y="617"/>
                </a:lnTo>
                <a:cubicBezTo>
                  <a:pt x="16345" y="228"/>
                  <a:pt x="15790" y="32"/>
                  <a:pt x="15236" y="32"/>
                </a:cubicBezTo>
                <a:cubicBezTo>
                  <a:pt x="14692" y="32"/>
                  <a:pt x="14148" y="220"/>
                  <a:pt x="13760" y="601"/>
                </a:cubicBezTo>
                <a:lnTo>
                  <a:pt x="12795" y="1531"/>
                </a:lnTo>
                <a:cubicBezTo>
                  <a:pt x="12644" y="1682"/>
                  <a:pt x="12407" y="1755"/>
                  <a:pt x="12168" y="1755"/>
                </a:cubicBezTo>
                <a:cubicBezTo>
                  <a:pt x="11917" y="1755"/>
                  <a:pt x="11663" y="1674"/>
                  <a:pt x="11504" y="1515"/>
                </a:cubicBezTo>
                <a:lnTo>
                  <a:pt x="10638" y="648"/>
                </a:lnTo>
                <a:cubicBezTo>
                  <a:pt x="10251" y="254"/>
                  <a:pt x="9701" y="58"/>
                  <a:pt x="9149" y="58"/>
                </a:cubicBezTo>
                <a:cubicBezTo>
                  <a:pt x="8602" y="58"/>
                  <a:pt x="8055" y="250"/>
                  <a:pt x="7664" y="632"/>
                </a:cubicBezTo>
                <a:lnTo>
                  <a:pt x="6700" y="1562"/>
                </a:lnTo>
                <a:cubicBezTo>
                  <a:pt x="6547" y="1707"/>
                  <a:pt x="6302" y="1781"/>
                  <a:pt x="6058" y="1781"/>
                </a:cubicBezTo>
                <a:cubicBezTo>
                  <a:pt x="5808" y="1781"/>
                  <a:pt x="5558" y="1703"/>
                  <a:pt x="5409" y="1546"/>
                </a:cubicBezTo>
                <a:lnTo>
                  <a:pt x="4542" y="679"/>
                </a:lnTo>
                <a:cubicBezTo>
                  <a:pt x="4152" y="281"/>
                  <a:pt x="3594" y="81"/>
                  <a:pt x="3037" y="81"/>
                </a:cubicBezTo>
                <a:cubicBezTo>
                  <a:pt x="2496" y="81"/>
                  <a:pt x="1955" y="269"/>
                  <a:pt x="1569" y="648"/>
                </a:cubicBezTo>
                <a:lnTo>
                  <a:pt x="243" y="1938"/>
                </a:lnTo>
                <a:cubicBezTo>
                  <a:pt x="16" y="2170"/>
                  <a:pt x="0" y="2543"/>
                  <a:pt x="228" y="2790"/>
                </a:cubicBezTo>
                <a:cubicBezTo>
                  <a:pt x="341" y="2903"/>
                  <a:pt x="496" y="2960"/>
                  <a:pt x="652" y="2960"/>
                </a:cubicBezTo>
                <a:cubicBezTo>
                  <a:pt x="807" y="2960"/>
                  <a:pt x="963" y="2903"/>
                  <a:pt x="1079" y="2790"/>
                </a:cubicBezTo>
                <a:lnTo>
                  <a:pt x="2401" y="1515"/>
                </a:lnTo>
                <a:cubicBezTo>
                  <a:pt x="2556" y="1360"/>
                  <a:pt x="2801" y="1282"/>
                  <a:pt x="3046" y="1282"/>
                </a:cubicBezTo>
                <a:cubicBezTo>
                  <a:pt x="3291" y="1282"/>
                  <a:pt x="3536" y="1360"/>
                  <a:pt x="3691" y="1515"/>
                </a:cubicBezTo>
                <a:lnTo>
                  <a:pt x="4558" y="2382"/>
                </a:lnTo>
                <a:cubicBezTo>
                  <a:pt x="4950" y="2790"/>
                  <a:pt x="5507" y="2986"/>
                  <a:pt x="6060" y="2986"/>
                </a:cubicBezTo>
                <a:cubicBezTo>
                  <a:pt x="6601" y="2986"/>
                  <a:pt x="7139" y="2790"/>
                  <a:pt x="7531" y="2413"/>
                </a:cubicBezTo>
                <a:lnTo>
                  <a:pt x="8496" y="1483"/>
                </a:lnTo>
                <a:cubicBezTo>
                  <a:pt x="8648" y="1329"/>
                  <a:pt x="8888" y="1255"/>
                  <a:pt x="9129" y="1255"/>
                </a:cubicBezTo>
                <a:cubicBezTo>
                  <a:pt x="9378" y="1255"/>
                  <a:pt x="9629" y="1334"/>
                  <a:pt x="9786" y="1483"/>
                </a:cubicBezTo>
                <a:lnTo>
                  <a:pt x="10653" y="2366"/>
                </a:lnTo>
                <a:cubicBezTo>
                  <a:pt x="11040" y="2760"/>
                  <a:pt x="11591" y="2956"/>
                  <a:pt x="12144" y="2956"/>
                </a:cubicBezTo>
                <a:cubicBezTo>
                  <a:pt x="12692" y="2956"/>
                  <a:pt x="13240" y="2764"/>
                  <a:pt x="13630" y="2382"/>
                </a:cubicBezTo>
                <a:lnTo>
                  <a:pt x="14591" y="1448"/>
                </a:lnTo>
                <a:cubicBezTo>
                  <a:pt x="14746" y="1303"/>
                  <a:pt x="14992" y="1229"/>
                  <a:pt x="15236" y="1229"/>
                </a:cubicBezTo>
                <a:cubicBezTo>
                  <a:pt x="15487" y="1229"/>
                  <a:pt x="15737" y="1307"/>
                  <a:pt x="15886" y="1464"/>
                </a:cubicBezTo>
                <a:lnTo>
                  <a:pt x="16749" y="2331"/>
                </a:lnTo>
                <a:cubicBezTo>
                  <a:pt x="17139" y="2729"/>
                  <a:pt x="17699" y="2930"/>
                  <a:pt x="18261" y="2930"/>
                </a:cubicBezTo>
                <a:cubicBezTo>
                  <a:pt x="18804" y="2930"/>
                  <a:pt x="19348" y="2742"/>
                  <a:pt x="19741" y="2366"/>
                </a:cubicBezTo>
                <a:lnTo>
                  <a:pt x="20691" y="1433"/>
                </a:lnTo>
                <a:cubicBezTo>
                  <a:pt x="20846" y="1278"/>
                  <a:pt x="21095" y="1200"/>
                  <a:pt x="21344" y="1200"/>
                </a:cubicBezTo>
                <a:cubicBezTo>
                  <a:pt x="21593" y="1200"/>
                  <a:pt x="21842" y="1278"/>
                  <a:pt x="21997" y="1433"/>
                </a:cubicBezTo>
                <a:lnTo>
                  <a:pt x="22848" y="2315"/>
                </a:lnTo>
                <a:cubicBezTo>
                  <a:pt x="23221" y="2676"/>
                  <a:pt x="23762" y="2888"/>
                  <a:pt x="24335" y="2903"/>
                </a:cubicBezTo>
                <a:lnTo>
                  <a:pt x="24350" y="2903"/>
                </a:lnTo>
                <a:cubicBezTo>
                  <a:pt x="24676" y="2903"/>
                  <a:pt x="24939" y="2625"/>
                  <a:pt x="24939" y="2299"/>
                </a:cubicBezTo>
                <a:cubicBezTo>
                  <a:pt x="24939" y="1974"/>
                  <a:pt x="24676" y="1711"/>
                  <a:pt x="24350" y="1711"/>
                </a:cubicBezTo>
                <a:cubicBezTo>
                  <a:pt x="24088" y="1695"/>
                  <a:pt x="23844" y="1613"/>
                  <a:pt x="23695" y="1464"/>
                </a:cubicBezTo>
                <a:lnTo>
                  <a:pt x="22828" y="601"/>
                </a:lnTo>
                <a:cubicBezTo>
                  <a:pt x="22439" y="202"/>
                  <a:pt x="21879" y="1"/>
                  <a:pt x="21320" y="1"/>
                </a:cubicBezTo>
                <a:close/>
              </a:path>
            </a:pathLst>
          </a:cu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381"/>
        <p:cNvGrpSpPr/>
        <p:nvPr/>
      </p:nvGrpSpPr>
      <p:grpSpPr>
        <a:xfrm>
          <a:off x="0" y="0"/>
          <a:ext cx="0" cy="0"/>
          <a:chOff x="0" y="0"/>
          <a:chExt cx="0" cy="0"/>
        </a:xfrm>
      </p:grpSpPr>
      <p:grpSp>
        <p:nvGrpSpPr>
          <p:cNvPr id="1382" name="Google Shape;1382;p21"/>
          <p:cNvGrpSpPr/>
          <p:nvPr/>
        </p:nvGrpSpPr>
        <p:grpSpPr>
          <a:xfrm>
            <a:off x="-612" y="-2100"/>
            <a:ext cx="9137700" cy="5149800"/>
            <a:chOff x="-612" y="-2100"/>
            <a:chExt cx="9137700" cy="5149800"/>
          </a:xfrm>
        </p:grpSpPr>
        <p:cxnSp>
          <p:nvCxnSpPr>
            <p:cNvPr id="1383" name="Google Shape;1383;p21"/>
            <p:cNvCxnSpPr/>
            <p:nvPr/>
          </p:nvCxnSpPr>
          <p:spPr>
            <a:xfrm>
              <a:off x="-612" y="185000"/>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84" name="Google Shape;1384;p21"/>
            <p:cNvCxnSpPr/>
            <p:nvPr/>
          </p:nvCxnSpPr>
          <p:spPr>
            <a:xfrm>
              <a:off x="-612" y="444436"/>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85" name="Google Shape;1385;p21"/>
            <p:cNvCxnSpPr/>
            <p:nvPr/>
          </p:nvCxnSpPr>
          <p:spPr>
            <a:xfrm>
              <a:off x="-612" y="703871"/>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86" name="Google Shape;1386;p21"/>
            <p:cNvCxnSpPr/>
            <p:nvPr/>
          </p:nvCxnSpPr>
          <p:spPr>
            <a:xfrm>
              <a:off x="-612" y="963307"/>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87" name="Google Shape;1387;p21"/>
            <p:cNvCxnSpPr/>
            <p:nvPr/>
          </p:nvCxnSpPr>
          <p:spPr>
            <a:xfrm>
              <a:off x="-612" y="1222742"/>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88" name="Google Shape;1388;p21"/>
            <p:cNvCxnSpPr/>
            <p:nvPr/>
          </p:nvCxnSpPr>
          <p:spPr>
            <a:xfrm>
              <a:off x="-612" y="1482178"/>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89" name="Google Shape;1389;p21"/>
            <p:cNvCxnSpPr/>
            <p:nvPr/>
          </p:nvCxnSpPr>
          <p:spPr>
            <a:xfrm>
              <a:off x="-612" y="1741613"/>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90" name="Google Shape;1390;p21"/>
            <p:cNvCxnSpPr/>
            <p:nvPr/>
          </p:nvCxnSpPr>
          <p:spPr>
            <a:xfrm>
              <a:off x="-612" y="2001049"/>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91" name="Google Shape;1391;p21"/>
            <p:cNvCxnSpPr/>
            <p:nvPr/>
          </p:nvCxnSpPr>
          <p:spPr>
            <a:xfrm>
              <a:off x="-612" y="2260484"/>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92" name="Google Shape;1392;p21"/>
            <p:cNvCxnSpPr/>
            <p:nvPr/>
          </p:nvCxnSpPr>
          <p:spPr>
            <a:xfrm>
              <a:off x="-612" y="2519920"/>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93" name="Google Shape;1393;p21"/>
            <p:cNvCxnSpPr/>
            <p:nvPr/>
          </p:nvCxnSpPr>
          <p:spPr>
            <a:xfrm>
              <a:off x="-612" y="2779355"/>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94" name="Google Shape;1394;p21"/>
            <p:cNvCxnSpPr/>
            <p:nvPr/>
          </p:nvCxnSpPr>
          <p:spPr>
            <a:xfrm>
              <a:off x="-612" y="3038791"/>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95" name="Google Shape;1395;p21"/>
            <p:cNvCxnSpPr/>
            <p:nvPr/>
          </p:nvCxnSpPr>
          <p:spPr>
            <a:xfrm>
              <a:off x="-612" y="3298226"/>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96" name="Google Shape;1396;p21"/>
            <p:cNvCxnSpPr/>
            <p:nvPr/>
          </p:nvCxnSpPr>
          <p:spPr>
            <a:xfrm>
              <a:off x="-612" y="3557662"/>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97" name="Google Shape;1397;p21"/>
            <p:cNvCxnSpPr/>
            <p:nvPr/>
          </p:nvCxnSpPr>
          <p:spPr>
            <a:xfrm>
              <a:off x="-612" y="3817097"/>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98" name="Google Shape;1398;p21"/>
            <p:cNvCxnSpPr/>
            <p:nvPr/>
          </p:nvCxnSpPr>
          <p:spPr>
            <a:xfrm>
              <a:off x="-612" y="4076533"/>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99" name="Google Shape;1399;p21"/>
            <p:cNvCxnSpPr/>
            <p:nvPr/>
          </p:nvCxnSpPr>
          <p:spPr>
            <a:xfrm>
              <a:off x="-612" y="4335968"/>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400" name="Google Shape;1400;p21"/>
            <p:cNvCxnSpPr/>
            <p:nvPr/>
          </p:nvCxnSpPr>
          <p:spPr>
            <a:xfrm>
              <a:off x="-612" y="4595404"/>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401" name="Google Shape;1401;p21"/>
            <p:cNvCxnSpPr/>
            <p:nvPr/>
          </p:nvCxnSpPr>
          <p:spPr>
            <a:xfrm>
              <a:off x="-612" y="4854839"/>
              <a:ext cx="9137700" cy="0"/>
            </a:xfrm>
            <a:prstGeom prst="straightConnector1">
              <a:avLst/>
            </a:prstGeom>
            <a:noFill/>
            <a:ln w="9525" cap="flat" cmpd="sng">
              <a:solidFill>
                <a:schemeClr val="accent3"/>
              </a:solidFill>
              <a:prstDash val="solid"/>
              <a:round/>
              <a:headEnd type="none" w="med" len="med"/>
              <a:tailEnd type="none" w="med" len="med"/>
            </a:ln>
          </p:spPr>
        </p:cxnSp>
        <p:grpSp>
          <p:nvGrpSpPr>
            <p:cNvPr id="1402" name="Google Shape;1402;p21"/>
            <p:cNvGrpSpPr/>
            <p:nvPr/>
          </p:nvGrpSpPr>
          <p:grpSpPr>
            <a:xfrm>
              <a:off x="-612" y="-2100"/>
              <a:ext cx="9137700" cy="5149800"/>
              <a:chOff x="-612" y="-2100"/>
              <a:chExt cx="9137700" cy="5149800"/>
            </a:xfrm>
          </p:grpSpPr>
          <p:cxnSp>
            <p:nvCxnSpPr>
              <p:cNvPr id="1403" name="Google Shape;1403;p21"/>
              <p:cNvCxnSpPr/>
              <p:nvPr/>
            </p:nvCxnSpPr>
            <p:spPr>
              <a:xfrm>
                <a:off x="35295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04" name="Google Shape;1404;p21"/>
              <p:cNvCxnSpPr/>
              <p:nvPr/>
            </p:nvCxnSpPr>
            <p:spPr>
              <a:xfrm>
                <a:off x="609193"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05" name="Google Shape;1405;p21"/>
              <p:cNvCxnSpPr/>
              <p:nvPr/>
            </p:nvCxnSpPr>
            <p:spPr>
              <a:xfrm>
                <a:off x="865437"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06" name="Google Shape;1406;p21"/>
              <p:cNvCxnSpPr/>
              <p:nvPr/>
            </p:nvCxnSpPr>
            <p:spPr>
              <a:xfrm>
                <a:off x="112168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07" name="Google Shape;1407;p21"/>
              <p:cNvCxnSpPr/>
              <p:nvPr/>
            </p:nvCxnSpPr>
            <p:spPr>
              <a:xfrm>
                <a:off x="137792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08" name="Google Shape;1408;p21"/>
              <p:cNvCxnSpPr/>
              <p:nvPr/>
            </p:nvCxnSpPr>
            <p:spPr>
              <a:xfrm>
                <a:off x="163416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09" name="Google Shape;1409;p21"/>
              <p:cNvCxnSpPr/>
              <p:nvPr/>
            </p:nvCxnSpPr>
            <p:spPr>
              <a:xfrm>
                <a:off x="189041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10" name="Google Shape;1410;p21"/>
              <p:cNvCxnSpPr/>
              <p:nvPr/>
            </p:nvCxnSpPr>
            <p:spPr>
              <a:xfrm>
                <a:off x="214665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11" name="Google Shape;1411;p21"/>
              <p:cNvCxnSpPr/>
              <p:nvPr/>
            </p:nvCxnSpPr>
            <p:spPr>
              <a:xfrm>
                <a:off x="2402897"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12" name="Google Shape;1412;p21"/>
              <p:cNvCxnSpPr/>
              <p:nvPr/>
            </p:nvCxnSpPr>
            <p:spPr>
              <a:xfrm>
                <a:off x="265914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13" name="Google Shape;1413;p21"/>
              <p:cNvCxnSpPr/>
              <p:nvPr/>
            </p:nvCxnSpPr>
            <p:spPr>
              <a:xfrm>
                <a:off x="291538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14" name="Google Shape;1414;p21"/>
              <p:cNvCxnSpPr/>
              <p:nvPr/>
            </p:nvCxnSpPr>
            <p:spPr>
              <a:xfrm>
                <a:off x="317162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15" name="Google Shape;1415;p21"/>
              <p:cNvCxnSpPr/>
              <p:nvPr/>
            </p:nvCxnSpPr>
            <p:spPr>
              <a:xfrm>
                <a:off x="342787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16" name="Google Shape;1416;p21"/>
              <p:cNvCxnSpPr/>
              <p:nvPr/>
            </p:nvCxnSpPr>
            <p:spPr>
              <a:xfrm>
                <a:off x="368411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17" name="Google Shape;1417;p21"/>
              <p:cNvCxnSpPr/>
              <p:nvPr/>
            </p:nvCxnSpPr>
            <p:spPr>
              <a:xfrm>
                <a:off x="394035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18" name="Google Shape;1418;p21"/>
              <p:cNvCxnSpPr/>
              <p:nvPr/>
            </p:nvCxnSpPr>
            <p:spPr>
              <a:xfrm>
                <a:off x="419660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19" name="Google Shape;1419;p21"/>
              <p:cNvCxnSpPr/>
              <p:nvPr/>
            </p:nvCxnSpPr>
            <p:spPr>
              <a:xfrm>
                <a:off x="445284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20" name="Google Shape;1420;p21"/>
              <p:cNvCxnSpPr/>
              <p:nvPr/>
            </p:nvCxnSpPr>
            <p:spPr>
              <a:xfrm>
                <a:off x="470908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21" name="Google Shape;1421;p21"/>
              <p:cNvCxnSpPr/>
              <p:nvPr/>
            </p:nvCxnSpPr>
            <p:spPr>
              <a:xfrm>
                <a:off x="496533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22" name="Google Shape;1422;p21"/>
              <p:cNvCxnSpPr/>
              <p:nvPr/>
            </p:nvCxnSpPr>
            <p:spPr>
              <a:xfrm>
                <a:off x="5221574"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23" name="Google Shape;1423;p21"/>
              <p:cNvCxnSpPr/>
              <p:nvPr/>
            </p:nvCxnSpPr>
            <p:spPr>
              <a:xfrm>
                <a:off x="547781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24" name="Google Shape;1424;p21"/>
              <p:cNvCxnSpPr/>
              <p:nvPr/>
            </p:nvCxnSpPr>
            <p:spPr>
              <a:xfrm>
                <a:off x="573406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25" name="Google Shape;1425;p21"/>
              <p:cNvCxnSpPr/>
              <p:nvPr/>
            </p:nvCxnSpPr>
            <p:spPr>
              <a:xfrm>
                <a:off x="599030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26" name="Google Shape;1426;p21"/>
              <p:cNvCxnSpPr/>
              <p:nvPr/>
            </p:nvCxnSpPr>
            <p:spPr>
              <a:xfrm>
                <a:off x="6246548"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27" name="Google Shape;1427;p21"/>
              <p:cNvCxnSpPr/>
              <p:nvPr/>
            </p:nvCxnSpPr>
            <p:spPr>
              <a:xfrm>
                <a:off x="650279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28" name="Google Shape;1428;p21"/>
              <p:cNvCxnSpPr/>
              <p:nvPr/>
            </p:nvCxnSpPr>
            <p:spPr>
              <a:xfrm>
                <a:off x="6759035"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29" name="Google Shape;1429;p21"/>
              <p:cNvCxnSpPr/>
              <p:nvPr/>
            </p:nvCxnSpPr>
            <p:spPr>
              <a:xfrm>
                <a:off x="7015278"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30" name="Google Shape;1430;p21"/>
              <p:cNvCxnSpPr/>
              <p:nvPr/>
            </p:nvCxnSpPr>
            <p:spPr>
              <a:xfrm>
                <a:off x="727152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31" name="Google Shape;1431;p21"/>
              <p:cNvCxnSpPr/>
              <p:nvPr/>
            </p:nvCxnSpPr>
            <p:spPr>
              <a:xfrm>
                <a:off x="752776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32" name="Google Shape;1432;p21"/>
              <p:cNvCxnSpPr/>
              <p:nvPr/>
            </p:nvCxnSpPr>
            <p:spPr>
              <a:xfrm>
                <a:off x="778400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33" name="Google Shape;1433;p21"/>
              <p:cNvCxnSpPr/>
              <p:nvPr/>
            </p:nvCxnSpPr>
            <p:spPr>
              <a:xfrm>
                <a:off x="804025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34" name="Google Shape;1434;p21"/>
              <p:cNvCxnSpPr/>
              <p:nvPr/>
            </p:nvCxnSpPr>
            <p:spPr>
              <a:xfrm>
                <a:off x="829649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35" name="Google Shape;1435;p21"/>
              <p:cNvCxnSpPr/>
              <p:nvPr/>
            </p:nvCxnSpPr>
            <p:spPr>
              <a:xfrm>
                <a:off x="855273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36" name="Google Shape;1436;p21"/>
              <p:cNvCxnSpPr/>
              <p:nvPr/>
            </p:nvCxnSpPr>
            <p:spPr>
              <a:xfrm>
                <a:off x="8808982"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37" name="Google Shape;1437;p21"/>
              <p:cNvCxnSpPr/>
              <p:nvPr/>
            </p:nvCxnSpPr>
            <p:spPr>
              <a:xfrm>
                <a:off x="906522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38" name="Google Shape;1438;p21"/>
              <p:cNvCxnSpPr/>
              <p:nvPr/>
            </p:nvCxnSpPr>
            <p:spPr>
              <a:xfrm>
                <a:off x="9670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39" name="Google Shape;1439;p21"/>
              <p:cNvCxnSpPr/>
              <p:nvPr/>
            </p:nvCxnSpPr>
            <p:spPr>
              <a:xfrm>
                <a:off x="-612" y="5114275"/>
                <a:ext cx="9137700" cy="0"/>
              </a:xfrm>
              <a:prstGeom prst="straightConnector1">
                <a:avLst/>
              </a:prstGeom>
              <a:noFill/>
              <a:ln w="9525" cap="flat" cmpd="sng">
                <a:solidFill>
                  <a:schemeClr val="accent3"/>
                </a:solidFill>
                <a:prstDash val="solid"/>
                <a:round/>
                <a:headEnd type="none" w="med" len="med"/>
                <a:tailEnd type="none" w="med" len="med"/>
              </a:ln>
            </p:spPr>
          </p:cxnSp>
        </p:grpSp>
      </p:grpSp>
      <p:sp>
        <p:nvSpPr>
          <p:cNvPr id="1440" name="Google Shape;1440;p21"/>
          <p:cNvSpPr txBox="1">
            <a:spLocks noGrp="1"/>
          </p:cNvSpPr>
          <p:nvPr>
            <p:ph type="title"/>
          </p:nvPr>
        </p:nvSpPr>
        <p:spPr>
          <a:xfrm>
            <a:off x="715100" y="871000"/>
            <a:ext cx="4428300" cy="6060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sz="3000"/>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p:txBody>
      </p:sp>
      <p:sp>
        <p:nvSpPr>
          <p:cNvPr id="1441" name="Google Shape;1441;p21"/>
          <p:cNvSpPr txBox="1">
            <a:spLocks noGrp="1"/>
          </p:cNvSpPr>
          <p:nvPr>
            <p:ph type="subTitle" idx="1"/>
          </p:nvPr>
        </p:nvSpPr>
        <p:spPr>
          <a:xfrm>
            <a:off x="715100" y="1477000"/>
            <a:ext cx="4428300" cy="22065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442" name="Google Shape;1442;p21"/>
          <p:cNvSpPr>
            <a:spLocks noGrp="1"/>
          </p:cNvSpPr>
          <p:nvPr>
            <p:ph type="pic" idx="2"/>
          </p:nvPr>
        </p:nvSpPr>
        <p:spPr>
          <a:xfrm>
            <a:off x="5321300" y="1477000"/>
            <a:ext cx="3489000" cy="2906100"/>
          </a:xfrm>
          <a:prstGeom prst="rect">
            <a:avLst/>
          </a:prstGeom>
          <a:noFill/>
          <a:ln w="9525" cap="flat" cmpd="sng">
            <a:solidFill>
              <a:schemeClr val="accent4"/>
            </a:solidFill>
            <a:prstDash val="solid"/>
            <a:round/>
            <a:headEnd type="none" w="sm" len="sm"/>
            <a:tailEnd type="none" w="sm" len="sm"/>
          </a:ln>
          <a:effectLst>
            <a:outerShdw dist="76200" dir="2580000" algn="bl" rotWithShape="0">
              <a:srgbClr val="000000"/>
            </a:outerShdw>
          </a:effectLst>
        </p:spPr>
      </p:sp>
      <p:sp>
        <p:nvSpPr>
          <p:cNvPr id="1443" name="Google Shape;1443;p21"/>
          <p:cNvSpPr/>
          <p:nvPr/>
        </p:nvSpPr>
        <p:spPr>
          <a:xfrm>
            <a:off x="7035575" y="334699"/>
            <a:ext cx="2221878" cy="266023"/>
          </a:xfrm>
          <a:custGeom>
            <a:avLst/>
            <a:gdLst/>
            <a:ahLst/>
            <a:cxnLst/>
            <a:rect l="l" t="t" r="r" b="b"/>
            <a:pathLst>
              <a:path w="24939" h="2986" extrusionOk="0">
                <a:moveTo>
                  <a:pt x="21320" y="1"/>
                </a:moveTo>
                <a:cubicBezTo>
                  <a:pt x="20780" y="1"/>
                  <a:pt x="20241" y="188"/>
                  <a:pt x="19855" y="566"/>
                </a:cubicBezTo>
                <a:lnTo>
                  <a:pt x="18906" y="1499"/>
                </a:lnTo>
                <a:cubicBezTo>
                  <a:pt x="18743" y="1654"/>
                  <a:pt x="18494" y="1732"/>
                  <a:pt x="18247" y="1732"/>
                </a:cubicBezTo>
                <a:cubicBezTo>
                  <a:pt x="18000" y="1732"/>
                  <a:pt x="17755" y="1654"/>
                  <a:pt x="17600" y="1499"/>
                </a:cubicBezTo>
                <a:lnTo>
                  <a:pt x="16733" y="617"/>
                </a:lnTo>
                <a:cubicBezTo>
                  <a:pt x="16345" y="228"/>
                  <a:pt x="15790" y="32"/>
                  <a:pt x="15236" y="32"/>
                </a:cubicBezTo>
                <a:cubicBezTo>
                  <a:pt x="14692" y="32"/>
                  <a:pt x="14148" y="220"/>
                  <a:pt x="13760" y="601"/>
                </a:cubicBezTo>
                <a:lnTo>
                  <a:pt x="12795" y="1531"/>
                </a:lnTo>
                <a:cubicBezTo>
                  <a:pt x="12644" y="1682"/>
                  <a:pt x="12407" y="1755"/>
                  <a:pt x="12168" y="1755"/>
                </a:cubicBezTo>
                <a:cubicBezTo>
                  <a:pt x="11917" y="1755"/>
                  <a:pt x="11663" y="1674"/>
                  <a:pt x="11504" y="1515"/>
                </a:cubicBezTo>
                <a:lnTo>
                  <a:pt x="10638" y="648"/>
                </a:lnTo>
                <a:cubicBezTo>
                  <a:pt x="10251" y="254"/>
                  <a:pt x="9701" y="58"/>
                  <a:pt x="9149" y="58"/>
                </a:cubicBezTo>
                <a:cubicBezTo>
                  <a:pt x="8602" y="58"/>
                  <a:pt x="8055" y="250"/>
                  <a:pt x="7664" y="632"/>
                </a:cubicBezTo>
                <a:lnTo>
                  <a:pt x="6700" y="1562"/>
                </a:lnTo>
                <a:cubicBezTo>
                  <a:pt x="6547" y="1707"/>
                  <a:pt x="6302" y="1781"/>
                  <a:pt x="6058" y="1781"/>
                </a:cubicBezTo>
                <a:cubicBezTo>
                  <a:pt x="5808" y="1781"/>
                  <a:pt x="5558" y="1703"/>
                  <a:pt x="5409" y="1546"/>
                </a:cubicBezTo>
                <a:lnTo>
                  <a:pt x="4542" y="679"/>
                </a:lnTo>
                <a:cubicBezTo>
                  <a:pt x="4152" y="281"/>
                  <a:pt x="3594" y="81"/>
                  <a:pt x="3037" y="81"/>
                </a:cubicBezTo>
                <a:cubicBezTo>
                  <a:pt x="2496" y="81"/>
                  <a:pt x="1955" y="269"/>
                  <a:pt x="1569" y="648"/>
                </a:cubicBezTo>
                <a:lnTo>
                  <a:pt x="243" y="1938"/>
                </a:lnTo>
                <a:cubicBezTo>
                  <a:pt x="16" y="2170"/>
                  <a:pt x="0" y="2543"/>
                  <a:pt x="228" y="2790"/>
                </a:cubicBezTo>
                <a:cubicBezTo>
                  <a:pt x="341" y="2903"/>
                  <a:pt x="496" y="2960"/>
                  <a:pt x="652" y="2960"/>
                </a:cubicBezTo>
                <a:cubicBezTo>
                  <a:pt x="807" y="2960"/>
                  <a:pt x="963" y="2903"/>
                  <a:pt x="1079" y="2790"/>
                </a:cubicBezTo>
                <a:lnTo>
                  <a:pt x="2401" y="1515"/>
                </a:lnTo>
                <a:cubicBezTo>
                  <a:pt x="2556" y="1360"/>
                  <a:pt x="2801" y="1282"/>
                  <a:pt x="3046" y="1282"/>
                </a:cubicBezTo>
                <a:cubicBezTo>
                  <a:pt x="3291" y="1282"/>
                  <a:pt x="3536" y="1360"/>
                  <a:pt x="3691" y="1515"/>
                </a:cubicBezTo>
                <a:lnTo>
                  <a:pt x="4558" y="2382"/>
                </a:lnTo>
                <a:cubicBezTo>
                  <a:pt x="4950" y="2790"/>
                  <a:pt x="5507" y="2986"/>
                  <a:pt x="6060" y="2986"/>
                </a:cubicBezTo>
                <a:cubicBezTo>
                  <a:pt x="6601" y="2986"/>
                  <a:pt x="7139" y="2790"/>
                  <a:pt x="7531" y="2413"/>
                </a:cubicBezTo>
                <a:lnTo>
                  <a:pt x="8496" y="1483"/>
                </a:lnTo>
                <a:cubicBezTo>
                  <a:pt x="8648" y="1329"/>
                  <a:pt x="8888" y="1255"/>
                  <a:pt x="9129" y="1255"/>
                </a:cubicBezTo>
                <a:cubicBezTo>
                  <a:pt x="9378" y="1255"/>
                  <a:pt x="9629" y="1334"/>
                  <a:pt x="9786" y="1483"/>
                </a:cubicBezTo>
                <a:lnTo>
                  <a:pt x="10653" y="2366"/>
                </a:lnTo>
                <a:cubicBezTo>
                  <a:pt x="11040" y="2760"/>
                  <a:pt x="11591" y="2956"/>
                  <a:pt x="12144" y="2956"/>
                </a:cubicBezTo>
                <a:cubicBezTo>
                  <a:pt x="12692" y="2956"/>
                  <a:pt x="13240" y="2764"/>
                  <a:pt x="13630" y="2382"/>
                </a:cubicBezTo>
                <a:lnTo>
                  <a:pt x="14591" y="1448"/>
                </a:lnTo>
                <a:cubicBezTo>
                  <a:pt x="14746" y="1303"/>
                  <a:pt x="14992" y="1229"/>
                  <a:pt x="15236" y="1229"/>
                </a:cubicBezTo>
                <a:cubicBezTo>
                  <a:pt x="15487" y="1229"/>
                  <a:pt x="15737" y="1307"/>
                  <a:pt x="15886" y="1464"/>
                </a:cubicBezTo>
                <a:lnTo>
                  <a:pt x="16749" y="2331"/>
                </a:lnTo>
                <a:cubicBezTo>
                  <a:pt x="17139" y="2729"/>
                  <a:pt x="17699" y="2930"/>
                  <a:pt x="18261" y="2930"/>
                </a:cubicBezTo>
                <a:cubicBezTo>
                  <a:pt x="18804" y="2930"/>
                  <a:pt x="19348" y="2742"/>
                  <a:pt x="19741" y="2366"/>
                </a:cubicBezTo>
                <a:lnTo>
                  <a:pt x="20691" y="1433"/>
                </a:lnTo>
                <a:cubicBezTo>
                  <a:pt x="20846" y="1278"/>
                  <a:pt x="21095" y="1200"/>
                  <a:pt x="21344" y="1200"/>
                </a:cubicBezTo>
                <a:cubicBezTo>
                  <a:pt x="21593" y="1200"/>
                  <a:pt x="21842" y="1278"/>
                  <a:pt x="21997" y="1433"/>
                </a:cubicBezTo>
                <a:lnTo>
                  <a:pt x="22848" y="2315"/>
                </a:lnTo>
                <a:cubicBezTo>
                  <a:pt x="23221" y="2676"/>
                  <a:pt x="23762" y="2888"/>
                  <a:pt x="24335" y="2903"/>
                </a:cubicBezTo>
                <a:lnTo>
                  <a:pt x="24350" y="2903"/>
                </a:lnTo>
                <a:cubicBezTo>
                  <a:pt x="24676" y="2903"/>
                  <a:pt x="24939" y="2625"/>
                  <a:pt x="24939" y="2299"/>
                </a:cubicBezTo>
                <a:cubicBezTo>
                  <a:pt x="24939" y="1974"/>
                  <a:pt x="24676" y="1711"/>
                  <a:pt x="24350" y="1711"/>
                </a:cubicBezTo>
                <a:cubicBezTo>
                  <a:pt x="24088" y="1695"/>
                  <a:pt x="23844" y="1613"/>
                  <a:pt x="23695" y="1464"/>
                </a:cubicBezTo>
                <a:lnTo>
                  <a:pt x="22828" y="601"/>
                </a:lnTo>
                <a:cubicBezTo>
                  <a:pt x="22439" y="202"/>
                  <a:pt x="21879" y="1"/>
                  <a:pt x="21320" y="1"/>
                </a:cubicBez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44" name="Google Shape;1444;p21"/>
          <p:cNvGrpSpPr/>
          <p:nvPr/>
        </p:nvGrpSpPr>
        <p:grpSpPr>
          <a:xfrm rot="10800000">
            <a:off x="-263014" y="-41907"/>
            <a:ext cx="1071760" cy="1393510"/>
            <a:chOff x="1427075" y="2931725"/>
            <a:chExt cx="809425" cy="1052500"/>
          </a:xfrm>
        </p:grpSpPr>
        <p:sp>
          <p:nvSpPr>
            <p:cNvPr id="1445" name="Google Shape;1445;p21"/>
            <p:cNvSpPr/>
            <p:nvPr/>
          </p:nvSpPr>
          <p:spPr>
            <a:xfrm>
              <a:off x="1765775" y="3016650"/>
              <a:ext cx="301175" cy="266050"/>
            </a:xfrm>
            <a:custGeom>
              <a:avLst/>
              <a:gdLst/>
              <a:ahLst/>
              <a:cxnLst/>
              <a:rect l="l" t="t" r="r" b="b"/>
              <a:pathLst>
                <a:path w="12047" h="10642" extrusionOk="0">
                  <a:moveTo>
                    <a:pt x="1" y="0"/>
                  </a:moveTo>
                  <a:lnTo>
                    <a:pt x="1" y="10641"/>
                  </a:lnTo>
                  <a:lnTo>
                    <a:pt x="12047" y="10641"/>
                  </a:lnTo>
                  <a:lnTo>
                    <a:pt x="12047"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21"/>
            <p:cNvSpPr/>
            <p:nvPr/>
          </p:nvSpPr>
          <p:spPr>
            <a:xfrm>
              <a:off x="2066925" y="2931725"/>
              <a:ext cx="169575" cy="350975"/>
            </a:xfrm>
            <a:custGeom>
              <a:avLst/>
              <a:gdLst/>
              <a:ahLst/>
              <a:cxnLst/>
              <a:rect l="l" t="t" r="r" b="b"/>
              <a:pathLst>
                <a:path w="6783" h="14039" extrusionOk="0">
                  <a:moveTo>
                    <a:pt x="6782" y="0"/>
                  </a:moveTo>
                  <a:lnTo>
                    <a:pt x="1" y="3397"/>
                  </a:lnTo>
                  <a:lnTo>
                    <a:pt x="1" y="14038"/>
                  </a:lnTo>
                  <a:lnTo>
                    <a:pt x="6782" y="10638"/>
                  </a:lnTo>
                  <a:lnTo>
                    <a:pt x="6782" y="0"/>
                  </a:ln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21"/>
            <p:cNvSpPr/>
            <p:nvPr/>
          </p:nvSpPr>
          <p:spPr>
            <a:xfrm>
              <a:off x="1765775" y="2931725"/>
              <a:ext cx="470725" cy="84950"/>
            </a:xfrm>
            <a:custGeom>
              <a:avLst/>
              <a:gdLst/>
              <a:ahLst/>
              <a:cxnLst/>
              <a:rect l="l" t="t" r="r" b="b"/>
              <a:pathLst>
                <a:path w="18829" h="3398" extrusionOk="0">
                  <a:moveTo>
                    <a:pt x="6783" y="0"/>
                  </a:moveTo>
                  <a:lnTo>
                    <a:pt x="1" y="3397"/>
                  </a:lnTo>
                  <a:lnTo>
                    <a:pt x="12047" y="3397"/>
                  </a:lnTo>
                  <a:lnTo>
                    <a:pt x="18828" y="0"/>
                  </a:ln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21"/>
            <p:cNvSpPr/>
            <p:nvPr/>
          </p:nvSpPr>
          <p:spPr>
            <a:xfrm>
              <a:off x="1596625" y="3367200"/>
              <a:ext cx="301175" cy="266050"/>
            </a:xfrm>
            <a:custGeom>
              <a:avLst/>
              <a:gdLst/>
              <a:ahLst/>
              <a:cxnLst/>
              <a:rect l="l" t="t" r="r" b="b"/>
              <a:pathLst>
                <a:path w="12047" h="10642" extrusionOk="0">
                  <a:moveTo>
                    <a:pt x="1" y="0"/>
                  </a:moveTo>
                  <a:lnTo>
                    <a:pt x="1" y="10642"/>
                  </a:lnTo>
                  <a:lnTo>
                    <a:pt x="12046" y="10642"/>
                  </a:lnTo>
                  <a:lnTo>
                    <a:pt x="12046"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21"/>
            <p:cNvSpPr/>
            <p:nvPr/>
          </p:nvSpPr>
          <p:spPr>
            <a:xfrm>
              <a:off x="1897775" y="3282675"/>
              <a:ext cx="169175" cy="350575"/>
            </a:xfrm>
            <a:custGeom>
              <a:avLst/>
              <a:gdLst/>
              <a:ahLst/>
              <a:cxnLst/>
              <a:rect l="l" t="t" r="r" b="b"/>
              <a:pathLst>
                <a:path w="6767" h="14023" extrusionOk="0">
                  <a:moveTo>
                    <a:pt x="6767" y="0"/>
                  </a:moveTo>
                  <a:lnTo>
                    <a:pt x="0" y="3381"/>
                  </a:lnTo>
                  <a:lnTo>
                    <a:pt x="0" y="14023"/>
                  </a:lnTo>
                  <a:lnTo>
                    <a:pt x="6767" y="10622"/>
                  </a:lnTo>
                  <a:lnTo>
                    <a:pt x="6767" y="0"/>
                  </a:lnTo>
                  <a:close/>
                </a:path>
              </a:pathLst>
            </a:cu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21"/>
            <p:cNvSpPr/>
            <p:nvPr/>
          </p:nvSpPr>
          <p:spPr>
            <a:xfrm>
              <a:off x="2066925" y="3197650"/>
              <a:ext cx="169575" cy="350600"/>
            </a:xfrm>
            <a:custGeom>
              <a:avLst/>
              <a:gdLst/>
              <a:ahLst/>
              <a:cxnLst/>
              <a:rect l="l" t="t" r="r" b="b"/>
              <a:pathLst>
                <a:path w="6783" h="14024" extrusionOk="0">
                  <a:moveTo>
                    <a:pt x="6782" y="1"/>
                  </a:moveTo>
                  <a:lnTo>
                    <a:pt x="1" y="3386"/>
                  </a:lnTo>
                  <a:lnTo>
                    <a:pt x="1" y="14023"/>
                  </a:lnTo>
                  <a:lnTo>
                    <a:pt x="6782" y="10642"/>
                  </a:lnTo>
                  <a:lnTo>
                    <a:pt x="6782" y="1"/>
                  </a:ln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21"/>
            <p:cNvSpPr/>
            <p:nvPr/>
          </p:nvSpPr>
          <p:spPr>
            <a:xfrm>
              <a:off x="2066925" y="3463700"/>
              <a:ext cx="169575" cy="350975"/>
            </a:xfrm>
            <a:custGeom>
              <a:avLst/>
              <a:gdLst/>
              <a:ahLst/>
              <a:cxnLst/>
              <a:rect l="l" t="t" r="r" b="b"/>
              <a:pathLst>
                <a:path w="6783" h="14039" extrusionOk="0">
                  <a:moveTo>
                    <a:pt x="6782" y="0"/>
                  </a:moveTo>
                  <a:lnTo>
                    <a:pt x="1" y="3397"/>
                  </a:lnTo>
                  <a:lnTo>
                    <a:pt x="1" y="14038"/>
                  </a:lnTo>
                  <a:lnTo>
                    <a:pt x="6782" y="10638"/>
                  </a:lnTo>
                  <a:lnTo>
                    <a:pt x="6782"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21"/>
            <p:cNvSpPr/>
            <p:nvPr/>
          </p:nvSpPr>
          <p:spPr>
            <a:xfrm>
              <a:off x="1596625" y="3282675"/>
              <a:ext cx="470325" cy="84550"/>
            </a:xfrm>
            <a:custGeom>
              <a:avLst/>
              <a:gdLst/>
              <a:ahLst/>
              <a:cxnLst/>
              <a:rect l="l" t="t" r="r" b="b"/>
              <a:pathLst>
                <a:path w="18813" h="3382" extrusionOk="0">
                  <a:moveTo>
                    <a:pt x="6767" y="0"/>
                  </a:moveTo>
                  <a:lnTo>
                    <a:pt x="1" y="3381"/>
                  </a:lnTo>
                  <a:lnTo>
                    <a:pt x="12046" y="3381"/>
                  </a:lnTo>
                  <a:lnTo>
                    <a:pt x="18813" y="0"/>
                  </a:ln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21"/>
            <p:cNvSpPr/>
            <p:nvPr/>
          </p:nvSpPr>
          <p:spPr>
            <a:xfrm>
              <a:off x="1427075" y="3718150"/>
              <a:ext cx="301575" cy="266075"/>
            </a:xfrm>
            <a:custGeom>
              <a:avLst/>
              <a:gdLst/>
              <a:ahLst/>
              <a:cxnLst/>
              <a:rect l="l" t="t" r="r" b="b"/>
              <a:pathLst>
                <a:path w="12063" h="10643" extrusionOk="0">
                  <a:moveTo>
                    <a:pt x="1" y="1"/>
                  </a:moveTo>
                  <a:lnTo>
                    <a:pt x="1" y="10642"/>
                  </a:lnTo>
                  <a:lnTo>
                    <a:pt x="12062" y="10642"/>
                  </a:lnTo>
                  <a:lnTo>
                    <a:pt x="12062" y="1"/>
                  </a:lnTo>
                  <a:close/>
                </a:path>
              </a:pathLst>
            </a:cu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21"/>
            <p:cNvSpPr/>
            <p:nvPr/>
          </p:nvSpPr>
          <p:spPr>
            <a:xfrm>
              <a:off x="1728625" y="3633225"/>
              <a:ext cx="169175" cy="351000"/>
            </a:xfrm>
            <a:custGeom>
              <a:avLst/>
              <a:gdLst/>
              <a:ahLst/>
              <a:cxnLst/>
              <a:rect l="l" t="t" r="r" b="b"/>
              <a:pathLst>
                <a:path w="6767" h="14040" extrusionOk="0">
                  <a:moveTo>
                    <a:pt x="6766" y="1"/>
                  </a:moveTo>
                  <a:lnTo>
                    <a:pt x="0" y="3398"/>
                  </a:lnTo>
                  <a:lnTo>
                    <a:pt x="0" y="14039"/>
                  </a:lnTo>
                  <a:lnTo>
                    <a:pt x="6766" y="10638"/>
                  </a:lnTo>
                  <a:lnTo>
                    <a:pt x="6766" y="1"/>
                  </a:ln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21"/>
            <p:cNvSpPr/>
            <p:nvPr/>
          </p:nvSpPr>
          <p:spPr>
            <a:xfrm>
              <a:off x="1897775" y="3548225"/>
              <a:ext cx="169175" cy="350975"/>
            </a:xfrm>
            <a:custGeom>
              <a:avLst/>
              <a:gdLst/>
              <a:ahLst/>
              <a:cxnLst/>
              <a:rect l="l" t="t" r="r" b="b"/>
              <a:pathLst>
                <a:path w="6767" h="14039" extrusionOk="0">
                  <a:moveTo>
                    <a:pt x="6767" y="0"/>
                  </a:moveTo>
                  <a:lnTo>
                    <a:pt x="0" y="3401"/>
                  </a:lnTo>
                  <a:lnTo>
                    <a:pt x="0" y="14038"/>
                  </a:lnTo>
                  <a:lnTo>
                    <a:pt x="6767" y="10642"/>
                  </a:lnTo>
                  <a:lnTo>
                    <a:pt x="6767" y="0"/>
                  </a:ln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21"/>
            <p:cNvSpPr/>
            <p:nvPr/>
          </p:nvSpPr>
          <p:spPr>
            <a:xfrm>
              <a:off x="1427075" y="3633225"/>
              <a:ext cx="470725" cy="84950"/>
            </a:xfrm>
            <a:custGeom>
              <a:avLst/>
              <a:gdLst/>
              <a:ahLst/>
              <a:cxnLst/>
              <a:rect l="l" t="t" r="r" b="b"/>
              <a:pathLst>
                <a:path w="18829" h="3398" extrusionOk="0">
                  <a:moveTo>
                    <a:pt x="6783" y="1"/>
                  </a:moveTo>
                  <a:lnTo>
                    <a:pt x="1" y="3398"/>
                  </a:lnTo>
                  <a:lnTo>
                    <a:pt x="12062" y="3398"/>
                  </a:lnTo>
                  <a:lnTo>
                    <a:pt x="18828" y="1"/>
                  </a:ln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57" name="Google Shape;1457;p21"/>
          <p:cNvSpPr/>
          <p:nvPr/>
        </p:nvSpPr>
        <p:spPr>
          <a:xfrm flipH="1">
            <a:off x="-630027" y="4352925"/>
            <a:ext cx="2160696" cy="630775"/>
          </a:xfrm>
          <a:custGeom>
            <a:avLst/>
            <a:gdLst/>
            <a:ahLst/>
            <a:cxnLst/>
            <a:rect l="l" t="t" r="r" b="b"/>
            <a:pathLst>
              <a:path w="30514" h="8908" extrusionOk="0">
                <a:moveTo>
                  <a:pt x="14741" y="0"/>
                </a:moveTo>
                <a:cubicBezTo>
                  <a:pt x="11407" y="0"/>
                  <a:pt x="8532" y="1926"/>
                  <a:pt x="7175" y="4738"/>
                </a:cubicBezTo>
                <a:cubicBezTo>
                  <a:pt x="6916" y="4527"/>
                  <a:pt x="6587" y="4413"/>
                  <a:pt x="6230" y="4413"/>
                </a:cubicBezTo>
                <a:cubicBezTo>
                  <a:pt x="5492" y="4413"/>
                  <a:pt x="4873" y="4935"/>
                  <a:pt x="4739" y="5637"/>
                </a:cubicBezTo>
                <a:cubicBezTo>
                  <a:pt x="4512" y="5605"/>
                  <a:pt x="4284" y="5590"/>
                  <a:pt x="4053" y="5590"/>
                </a:cubicBezTo>
                <a:cubicBezTo>
                  <a:pt x="2045" y="5590"/>
                  <a:pt x="378" y="7009"/>
                  <a:pt x="1" y="8908"/>
                </a:cubicBezTo>
                <a:lnTo>
                  <a:pt x="30513" y="8908"/>
                </a:lnTo>
                <a:cubicBezTo>
                  <a:pt x="30058" y="6390"/>
                  <a:pt x="27866" y="4495"/>
                  <a:pt x="25218" y="4495"/>
                </a:cubicBezTo>
                <a:cubicBezTo>
                  <a:pt x="24237" y="4495"/>
                  <a:pt x="23324" y="4754"/>
                  <a:pt x="22539" y="5213"/>
                </a:cubicBezTo>
                <a:cubicBezTo>
                  <a:pt x="21264" y="2158"/>
                  <a:pt x="18256" y="0"/>
                  <a:pt x="14741" y="0"/>
                </a:cubicBezTo>
                <a:close/>
              </a:path>
            </a:pathLst>
          </a:cu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749"/>
        <p:cNvGrpSpPr/>
        <p:nvPr/>
      </p:nvGrpSpPr>
      <p:grpSpPr>
        <a:xfrm>
          <a:off x="0" y="0"/>
          <a:ext cx="0" cy="0"/>
          <a:chOff x="0" y="0"/>
          <a:chExt cx="0" cy="0"/>
        </a:xfrm>
      </p:grpSpPr>
      <p:grpSp>
        <p:nvGrpSpPr>
          <p:cNvPr id="1750" name="Google Shape;1750;p26"/>
          <p:cNvGrpSpPr/>
          <p:nvPr/>
        </p:nvGrpSpPr>
        <p:grpSpPr>
          <a:xfrm>
            <a:off x="-612" y="-2100"/>
            <a:ext cx="9137700" cy="5149800"/>
            <a:chOff x="-612" y="-2100"/>
            <a:chExt cx="9137700" cy="5149800"/>
          </a:xfrm>
        </p:grpSpPr>
        <p:cxnSp>
          <p:nvCxnSpPr>
            <p:cNvPr id="1751" name="Google Shape;1751;p26"/>
            <p:cNvCxnSpPr/>
            <p:nvPr/>
          </p:nvCxnSpPr>
          <p:spPr>
            <a:xfrm>
              <a:off x="-612" y="185000"/>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752" name="Google Shape;1752;p26"/>
            <p:cNvCxnSpPr/>
            <p:nvPr/>
          </p:nvCxnSpPr>
          <p:spPr>
            <a:xfrm>
              <a:off x="-612" y="444436"/>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753" name="Google Shape;1753;p26"/>
            <p:cNvCxnSpPr/>
            <p:nvPr/>
          </p:nvCxnSpPr>
          <p:spPr>
            <a:xfrm>
              <a:off x="-612" y="703871"/>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754" name="Google Shape;1754;p26"/>
            <p:cNvCxnSpPr/>
            <p:nvPr/>
          </p:nvCxnSpPr>
          <p:spPr>
            <a:xfrm>
              <a:off x="-612" y="963307"/>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755" name="Google Shape;1755;p26"/>
            <p:cNvCxnSpPr/>
            <p:nvPr/>
          </p:nvCxnSpPr>
          <p:spPr>
            <a:xfrm>
              <a:off x="-612" y="1222742"/>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756" name="Google Shape;1756;p26"/>
            <p:cNvCxnSpPr/>
            <p:nvPr/>
          </p:nvCxnSpPr>
          <p:spPr>
            <a:xfrm>
              <a:off x="-612" y="1482178"/>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757" name="Google Shape;1757;p26"/>
            <p:cNvCxnSpPr/>
            <p:nvPr/>
          </p:nvCxnSpPr>
          <p:spPr>
            <a:xfrm>
              <a:off x="-612" y="1741613"/>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758" name="Google Shape;1758;p26"/>
            <p:cNvCxnSpPr/>
            <p:nvPr/>
          </p:nvCxnSpPr>
          <p:spPr>
            <a:xfrm>
              <a:off x="-612" y="2001049"/>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759" name="Google Shape;1759;p26"/>
            <p:cNvCxnSpPr/>
            <p:nvPr/>
          </p:nvCxnSpPr>
          <p:spPr>
            <a:xfrm>
              <a:off x="-612" y="2260484"/>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760" name="Google Shape;1760;p26"/>
            <p:cNvCxnSpPr/>
            <p:nvPr/>
          </p:nvCxnSpPr>
          <p:spPr>
            <a:xfrm>
              <a:off x="-612" y="2519920"/>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761" name="Google Shape;1761;p26"/>
            <p:cNvCxnSpPr/>
            <p:nvPr/>
          </p:nvCxnSpPr>
          <p:spPr>
            <a:xfrm>
              <a:off x="-612" y="2779355"/>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762" name="Google Shape;1762;p26"/>
            <p:cNvCxnSpPr/>
            <p:nvPr/>
          </p:nvCxnSpPr>
          <p:spPr>
            <a:xfrm>
              <a:off x="-612" y="3038791"/>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763" name="Google Shape;1763;p26"/>
            <p:cNvCxnSpPr/>
            <p:nvPr/>
          </p:nvCxnSpPr>
          <p:spPr>
            <a:xfrm>
              <a:off x="-612" y="3298226"/>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764" name="Google Shape;1764;p26"/>
            <p:cNvCxnSpPr/>
            <p:nvPr/>
          </p:nvCxnSpPr>
          <p:spPr>
            <a:xfrm>
              <a:off x="-612" y="3557662"/>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765" name="Google Shape;1765;p26"/>
            <p:cNvCxnSpPr/>
            <p:nvPr/>
          </p:nvCxnSpPr>
          <p:spPr>
            <a:xfrm>
              <a:off x="-612" y="3817097"/>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766" name="Google Shape;1766;p26"/>
            <p:cNvCxnSpPr/>
            <p:nvPr/>
          </p:nvCxnSpPr>
          <p:spPr>
            <a:xfrm>
              <a:off x="-612" y="4076533"/>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767" name="Google Shape;1767;p26"/>
            <p:cNvCxnSpPr/>
            <p:nvPr/>
          </p:nvCxnSpPr>
          <p:spPr>
            <a:xfrm>
              <a:off x="-612" y="4335968"/>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768" name="Google Shape;1768;p26"/>
            <p:cNvCxnSpPr/>
            <p:nvPr/>
          </p:nvCxnSpPr>
          <p:spPr>
            <a:xfrm>
              <a:off x="-612" y="4595404"/>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769" name="Google Shape;1769;p26"/>
            <p:cNvCxnSpPr/>
            <p:nvPr/>
          </p:nvCxnSpPr>
          <p:spPr>
            <a:xfrm>
              <a:off x="-612" y="4854839"/>
              <a:ext cx="9137700" cy="0"/>
            </a:xfrm>
            <a:prstGeom prst="straightConnector1">
              <a:avLst/>
            </a:prstGeom>
            <a:noFill/>
            <a:ln w="9525" cap="flat" cmpd="sng">
              <a:solidFill>
                <a:schemeClr val="accent3"/>
              </a:solidFill>
              <a:prstDash val="solid"/>
              <a:round/>
              <a:headEnd type="none" w="med" len="med"/>
              <a:tailEnd type="none" w="med" len="med"/>
            </a:ln>
          </p:spPr>
        </p:cxnSp>
        <p:grpSp>
          <p:nvGrpSpPr>
            <p:cNvPr id="1770" name="Google Shape;1770;p26"/>
            <p:cNvGrpSpPr/>
            <p:nvPr/>
          </p:nvGrpSpPr>
          <p:grpSpPr>
            <a:xfrm>
              <a:off x="-612" y="-2100"/>
              <a:ext cx="9137700" cy="5149800"/>
              <a:chOff x="-612" y="-2100"/>
              <a:chExt cx="9137700" cy="5149800"/>
            </a:xfrm>
          </p:grpSpPr>
          <p:cxnSp>
            <p:nvCxnSpPr>
              <p:cNvPr id="1771" name="Google Shape;1771;p26"/>
              <p:cNvCxnSpPr/>
              <p:nvPr/>
            </p:nvCxnSpPr>
            <p:spPr>
              <a:xfrm>
                <a:off x="35295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772" name="Google Shape;1772;p26"/>
              <p:cNvCxnSpPr/>
              <p:nvPr/>
            </p:nvCxnSpPr>
            <p:spPr>
              <a:xfrm>
                <a:off x="609193"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773" name="Google Shape;1773;p26"/>
              <p:cNvCxnSpPr/>
              <p:nvPr/>
            </p:nvCxnSpPr>
            <p:spPr>
              <a:xfrm>
                <a:off x="865437"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774" name="Google Shape;1774;p26"/>
              <p:cNvCxnSpPr/>
              <p:nvPr/>
            </p:nvCxnSpPr>
            <p:spPr>
              <a:xfrm>
                <a:off x="112168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775" name="Google Shape;1775;p26"/>
              <p:cNvCxnSpPr/>
              <p:nvPr/>
            </p:nvCxnSpPr>
            <p:spPr>
              <a:xfrm>
                <a:off x="137792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776" name="Google Shape;1776;p26"/>
              <p:cNvCxnSpPr/>
              <p:nvPr/>
            </p:nvCxnSpPr>
            <p:spPr>
              <a:xfrm>
                <a:off x="163416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777" name="Google Shape;1777;p26"/>
              <p:cNvCxnSpPr/>
              <p:nvPr/>
            </p:nvCxnSpPr>
            <p:spPr>
              <a:xfrm>
                <a:off x="189041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778" name="Google Shape;1778;p26"/>
              <p:cNvCxnSpPr/>
              <p:nvPr/>
            </p:nvCxnSpPr>
            <p:spPr>
              <a:xfrm>
                <a:off x="214665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779" name="Google Shape;1779;p26"/>
              <p:cNvCxnSpPr/>
              <p:nvPr/>
            </p:nvCxnSpPr>
            <p:spPr>
              <a:xfrm>
                <a:off x="2402897"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780" name="Google Shape;1780;p26"/>
              <p:cNvCxnSpPr/>
              <p:nvPr/>
            </p:nvCxnSpPr>
            <p:spPr>
              <a:xfrm>
                <a:off x="265914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781" name="Google Shape;1781;p26"/>
              <p:cNvCxnSpPr/>
              <p:nvPr/>
            </p:nvCxnSpPr>
            <p:spPr>
              <a:xfrm>
                <a:off x="291538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782" name="Google Shape;1782;p26"/>
              <p:cNvCxnSpPr/>
              <p:nvPr/>
            </p:nvCxnSpPr>
            <p:spPr>
              <a:xfrm>
                <a:off x="317162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783" name="Google Shape;1783;p26"/>
              <p:cNvCxnSpPr/>
              <p:nvPr/>
            </p:nvCxnSpPr>
            <p:spPr>
              <a:xfrm>
                <a:off x="342787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784" name="Google Shape;1784;p26"/>
              <p:cNvCxnSpPr/>
              <p:nvPr/>
            </p:nvCxnSpPr>
            <p:spPr>
              <a:xfrm>
                <a:off x="368411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785" name="Google Shape;1785;p26"/>
              <p:cNvCxnSpPr/>
              <p:nvPr/>
            </p:nvCxnSpPr>
            <p:spPr>
              <a:xfrm>
                <a:off x="394035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786" name="Google Shape;1786;p26"/>
              <p:cNvCxnSpPr/>
              <p:nvPr/>
            </p:nvCxnSpPr>
            <p:spPr>
              <a:xfrm>
                <a:off x="419660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787" name="Google Shape;1787;p26"/>
              <p:cNvCxnSpPr/>
              <p:nvPr/>
            </p:nvCxnSpPr>
            <p:spPr>
              <a:xfrm>
                <a:off x="445284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788" name="Google Shape;1788;p26"/>
              <p:cNvCxnSpPr/>
              <p:nvPr/>
            </p:nvCxnSpPr>
            <p:spPr>
              <a:xfrm>
                <a:off x="470908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789" name="Google Shape;1789;p26"/>
              <p:cNvCxnSpPr/>
              <p:nvPr/>
            </p:nvCxnSpPr>
            <p:spPr>
              <a:xfrm>
                <a:off x="496533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790" name="Google Shape;1790;p26"/>
              <p:cNvCxnSpPr/>
              <p:nvPr/>
            </p:nvCxnSpPr>
            <p:spPr>
              <a:xfrm>
                <a:off x="5221574"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791" name="Google Shape;1791;p26"/>
              <p:cNvCxnSpPr/>
              <p:nvPr/>
            </p:nvCxnSpPr>
            <p:spPr>
              <a:xfrm>
                <a:off x="547781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792" name="Google Shape;1792;p26"/>
              <p:cNvCxnSpPr/>
              <p:nvPr/>
            </p:nvCxnSpPr>
            <p:spPr>
              <a:xfrm>
                <a:off x="573406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793" name="Google Shape;1793;p26"/>
              <p:cNvCxnSpPr/>
              <p:nvPr/>
            </p:nvCxnSpPr>
            <p:spPr>
              <a:xfrm>
                <a:off x="599030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794" name="Google Shape;1794;p26"/>
              <p:cNvCxnSpPr/>
              <p:nvPr/>
            </p:nvCxnSpPr>
            <p:spPr>
              <a:xfrm>
                <a:off x="6246548"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795" name="Google Shape;1795;p26"/>
              <p:cNvCxnSpPr/>
              <p:nvPr/>
            </p:nvCxnSpPr>
            <p:spPr>
              <a:xfrm>
                <a:off x="650279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796" name="Google Shape;1796;p26"/>
              <p:cNvCxnSpPr/>
              <p:nvPr/>
            </p:nvCxnSpPr>
            <p:spPr>
              <a:xfrm>
                <a:off x="6759035"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797" name="Google Shape;1797;p26"/>
              <p:cNvCxnSpPr/>
              <p:nvPr/>
            </p:nvCxnSpPr>
            <p:spPr>
              <a:xfrm>
                <a:off x="7015278"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798" name="Google Shape;1798;p26"/>
              <p:cNvCxnSpPr/>
              <p:nvPr/>
            </p:nvCxnSpPr>
            <p:spPr>
              <a:xfrm>
                <a:off x="727152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799" name="Google Shape;1799;p26"/>
              <p:cNvCxnSpPr/>
              <p:nvPr/>
            </p:nvCxnSpPr>
            <p:spPr>
              <a:xfrm>
                <a:off x="752776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00" name="Google Shape;1800;p26"/>
              <p:cNvCxnSpPr/>
              <p:nvPr/>
            </p:nvCxnSpPr>
            <p:spPr>
              <a:xfrm>
                <a:off x="778400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01" name="Google Shape;1801;p26"/>
              <p:cNvCxnSpPr/>
              <p:nvPr/>
            </p:nvCxnSpPr>
            <p:spPr>
              <a:xfrm>
                <a:off x="804025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02" name="Google Shape;1802;p26"/>
              <p:cNvCxnSpPr/>
              <p:nvPr/>
            </p:nvCxnSpPr>
            <p:spPr>
              <a:xfrm>
                <a:off x="829649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03" name="Google Shape;1803;p26"/>
              <p:cNvCxnSpPr/>
              <p:nvPr/>
            </p:nvCxnSpPr>
            <p:spPr>
              <a:xfrm>
                <a:off x="855273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04" name="Google Shape;1804;p26"/>
              <p:cNvCxnSpPr/>
              <p:nvPr/>
            </p:nvCxnSpPr>
            <p:spPr>
              <a:xfrm>
                <a:off x="8808982"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05" name="Google Shape;1805;p26"/>
              <p:cNvCxnSpPr/>
              <p:nvPr/>
            </p:nvCxnSpPr>
            <p:spPr>
              <a:xfrm>
                <a:off x="906522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06" name="Google Shape;1806;p26"/>
              <p:cNvCxnSpPr/>
              <p:nvPr/>
            </p:nvCxnSpPr>
            <p:spPr>
              <a:xfrm>
                <a:off x="9670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07" name="Google Shape;1807;p26"/>
              <p:cNvCxnSpPr/>
              <p:nvPr/>
            </p:nvCxnSpPr>
            <p:spPr>
              <a:xfrm>
                <a:off x="-612" y="5114275"/>
                <a:ext cx="9137700" cy="0"/>
              </a:xfrm>
              <a:prstGeom prst="straightConnector1">
                <a:avLst/>
              </a:prstGeom>
              <a:noFill/>
              <a:ln w="9525" cap="flat" cmpd="sng">
                <a:solidFill>
                  <a:schemeClr val="accent3"/>
                </a:solidFill>
                <a:prstDash val="solid"/>
                <a:round/>
                <a:headEnd type="none" w="med" len="med"/>
                <a:tailEnd type="none" w="med" len="med"/>
              </a:ln>
            </p:spPr>
          </p:cxnSp>
        </p:grpSp>
      </p:grpSp>
      <p:sp>
        <p:nvSpPr>
          <p:cNvPr id="1808" name="Google Shape;1808;p26"/>
          <p:cNvSpPr/>
          <p:nvPr/>
        </p:nvSpPr>
        <p:spPr>
          <a:xfrm>
            <a:off x="434800" y="452000"/>
            <a:ext cx="8274300" cy="44469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9" name="Google Shape;1809;p26"/>
          <p:cNvSpPr txBox="1">
            <a:spLocks noGrp="1"/>
          </p:cNvSpPr>
          <p:nvPr>
            <p:ph type="title"/>
          </p:nvPr>
        </p:nvSpPr>
        <p:spPr>
          <a:xfrm>
            <a:off x="434800" y="452000"/>
            <a:ext cx="8274300" cy="6060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sz="3000"/>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p:txBody>
      </p:sp>
      <p:sp>
        <p:nvSpPr>
          <p:cNvPr id="1810" name="Google Shape;1810;p26"/>
          <p:cNvSpPr txBox="1">
            <a:spLocks noGrp="1"/>
          </p:cNvSpPr>
          <p:nvPr>
            <p:ph type="subTitle" idx="1"/>
          </p:nvPr>
        </p:nvSpPr>
        <p:spPr>
          <a:xfrm>
            <a:off x="1680925" y="2012109"/>
            <a:ext cx="1607100" cy="60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11" name="Google Shape;1811;p26"/>
          <p:cNvSpPr txBox="1">
            <a:spLocks noGrp="1"/>
          </p:cNvSpPr>
          <p:nvPr>
            <p:ph type="subTitle" idx="2"/>
          </p:nvPr>
        </p:nvSpPr>
        <p:spPr>
          <a:xfrm>
            <a:off x="1680925" y="1640025"/>
            <a:ext cx="1607100" cy="51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a:latin typeface="Staatliches"/>
                <a:ea typeface="Staatliches"/>
                <a:cs typeface="Staatliches"/>
                <a:sym typeface="Staatliches"/>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1812" name="Google Shape;1812;p26"/>
          <p:cNvSpPr txBox="1">
            <a:spLocks noGrp="1"/>
          </p:cNvSpPr>
          <p:nvPr>
            <p:ph type="subTitle" idx="3"/>
          </p:nvPr>
        </p:nvSpPr>
        <p:spPr>
          <a:xfrm>
            <a:off x="1680925" y="3250891"/>
            <a:ext cx="1607100" cy="51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a:latin typeface="Staatliches"/>
                <a:ea typeface="Staatliches"/>
                <a:cs typeface="Staatliches"/>
                <a:sym typeface="Staatliches"/>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1813" name="Google Shape;1813;p26"/>
          <p:cNvSpPr txBox="1">
            <a:spLocks noGrp="1"/>
          </p:cNvSpPr>
          <p:nvPr>
            <p:ph type="subTitle" idx="4"/>
          </p:nvPr>
        </p:nvSpPr>
        <p:spPr>
          <a:xfrm>
            <a:off x="4277916" y="2012109"/>
            <a:ext cx="1609200" cy="60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14" name="Google Shape;1814;p26"/>
          <p:cNvSpPr txBox="1">
            <a:spLocks noGrp="1"/>
          </p:cNvSpPr>
          <p:nvPr>
            <p:ph type="subTitle" idx="5"/>
          </p:nvPr>
        </p:nvSpPr>
        <p:spPr>
          <a:xfrm>
            <a:off x="4277916" y="1640025"/>
            <a:ext cx="1607100" cy="51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a:latin typeface="Staatliches"/>
                <a:ea typeface="Staatliches"/>
                <a:cs typeface="Staatliches"/>
                <a:sym typeface="Staatliches"/>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1815" name="Google Shape;1815;p26"/>
          <p:cNvSpPr txBox="1">
            <a:spLocks noGrp="1"/>
          </p:cNvSpPr>
          <p:nvPr>
            <p:ph type="subTitle" idx="6"/>
          </p:nvPr>
        </p:nvSpPr>
        <p:spPr>
          <a:xfrm>
            <a:off x="4277916" y="3616475"/>
            <a:ext cx="1609200" cy="60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16" name="Google Shape;1816;p26"/>
          <p:cNvSpPr txBox="1">
            <a:spLocks noGrp="1"/>
          </p:cNvSpPr>
          <p:nvPr>
            <p:ph type="subTitle" idx="7"/>
          </p:nvPr>
        </p:nvSpPr>
        <p:spPr>
          <a:xfrm>
            <a:off x="4277916" y="3251446"/>
            <a:ext cx="1609200" cy="51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a:latin typeface="Staatliches"/>
                <a:ea typeface="Staatliches"/>
                <a:cs typeface="Staatliches"/>
                <a:sym typeface="Staatliches"/>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1817" name="Google Shape;1817;p26"/>
          <p:cNvSpPr txBox="1">
            <a:spLocks noGrp="1"/>
          </p:cNvSpPr>
          <p:nvPr>
            <p:ph type="subTitle" idx="8"/>
          </p:nvPr>
        </p:nvSpPr>
        <p:spPr>
          <a:xfrm>
            <a:off x="1680925" y="3620402"/>
            <a:ext cx="1607100" cy="60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18" name="Google Shape;1818;p26"/>
          <p:cNvSpPr/>
          <p:nvPr/>
        </p:nvSpPr>
        <p:spPr>
          <a:xfrm>
            <a:off x="-49475" y="85596"/>
            <a:ext cx="1725841" cy="206624"/>
          </a:xfrm>
          <a:custGeom>
            <a:avLst/>
            <a:gdLst/>
            <a:ahLst/>
            <a:cxnLst/>
            <a:rect l="l" t="t" r="r" b="b"/>
            <a:pathLst>
              <a:path w="24939" h="2986" extrusionOk="0">
                <a:moveTo>
                  <a:pt x="21320" y="1"/>
                </a:moveTo>
                <a:cubicBezTo>
                  <a:pt x="20780" y="1"/>
                  <a:pt x="20241" y="188"/>
                  <a:pt x="19855" y="566"/>
                </a:cubicBezTo>
                <a:lnTo>
                  <a:pt x="18906" y="1499"/>
                </a:lnTo>
                <a:cubicBezTo>
                  <a:pt x="18743" y="1654"/>
                  <a:pt x="18494" y="1732"/>
                  <a:pt x="18247" y="1732"/>
                </a:cubicBezTo>
                <a:cubicBezTo>
                  <a:pt x="18000" y="1732"/>
                  <a:pt x="17755" y="1654"/>
                  <a:pt x="17600" y="1499"/>
                </a:cubicBezTo>
                <a:lnTo>
                  <a:pt x="16733" y="617"/>
                </a:lnTo>
                <a:cubicBezTo>
                  <a:pt x="16345" y="228"/>
                  <a:pt x="15790" y="32"/>
                  <a:pt x="15236" y="32"/>
                </a:cubicBezTo>
                <a:cubicBezTo>
                  <a:pt x="14692" y="32"/>
                  <a:pt x="14148" y="220"/>
                  <a:pt x="13760" y="601"/>
                </a:cubicBezTo>
                <a:lnTo>
                  <a:pt x="12795" y="1531"/>
                </a:lnTo>
                <a:cubicBezTo>
                  <a:pt x="12644" y="1682"/>
                  <a:pt x="12407" y="1755"/>
                  <a:pt x="12168" y="1755"/>
                </a:cubicBezTo>
                <a:cubicBezTo>
                  <a:pt x="11917" y="1755"/>
                  <a:pt x="11663" y="1674"/>
                  <a:pt x="11504" y="1515"/>
                </a:cubicBezTo>
                <a:lnTo>
                  <a:pt x="10638" y="648"/>
                </a:lnTo>
                <a:cubicBezTo>
                  <a:pt x="10251" y="254"/>
                  <a:pt x="9701" y="58"/>
                  <a:pt x="9149" y="58"/>
                </a:cubicBezTo>
                <a:cubicBezTo>
                  <a:pt x="8602" y="58"/>
                  <a:pt x="8055" y="250"/>
                  <a:pt x="7664" y="632"/>
                </a:cubicBezTo>
                <a:lnTo>
                  <a:pt x="6700" y="1562"/>
                </a:lnTo>
                <a:cubicBezTo>
                  <a:pt x="6547" y="1707"/>
                  <a:pt x="6302" y="1781"/>
                  <a:pt x="6058" y="1781"/>
                </a:cubicBezTo>
                <a:cubicBezTo>
                  <a:pt x="5808" y="1781"/>
                  <a:pt x="5558" y="1703"/>
                  <a:pt x="5409" y="1546"/>
                </a:cubicBezTo>
                <a:lnTo>
                  <a:pt x="4542" y="679"/>
                </a:lnTo>
                <a:cubicBezTo>
                  <a:pt x="4152" y="281"/>
                  <a:pt x="3594" y="81"/>
                  <a:pt x="3037" y="81"/>
                </a:cubicBezTo>
                <a:cubicBezTo>
                  <a:pt x="2496" y="81"/>
                  <a:pt x="1955" y="269"/>
                  <a:pt x="1569" y="648"/>
                </a:cubicBezTo>
                <a:lnTo>
                  <a:pt x="243" y="1938"/>
                </a:lnTo>
                <a:cubicBezTo>
                  <a:pt x="16" y="2170"/>
                  <a:pt x="0" y="2543"/>
                  <a:pt x="228" y="2790"/>
                </a:cubicBezTo>
                <a:cubicBezTo>
                  <a:pt x="341" y="2903"/>
                  <a:pt x="496" y="2960"/>
                  <a:pt x="652" y="2960"/>
                </a:cubicBezTo>
                <a:cubicBezTo>
                  <a:pt x="807" y="2960"/>
                  <a:pt x="963" y="2903"/>
                  <a:pt x="1079" y="2790"/>
                </a:cubicBezTo>
                <a:lnTo>
                  <a:pt x="2401" y="1515"/>
                </a:lnTo>
                <a:cubicBezTo>
                  <a:pt x="2556" y="1360"/>
                  <a:pt x="2801" y="1282"/>
                  <a:pt x="3046" y="1282"/>
                </a:cubicBezTo>
                <a:cubicBezTo>
                  <a:pt x="3291" y="1282"/>
                  <a:pt x="3536" y="1360"/>
                  <a:pt x="3691" y="1515"/>
                </a:cubicBezTo>
                <a:lnTo>
                  <a:pt x="4558" y="2382"/>
                </a:lnTo>
                <a:cubicBezTo>
                  <a:pt x="4950" y="2790"/>
                  <a:pt x="5507" y="2986"/>
                  <a:pt x="6060" y="2986"/>
                </a:cubicBezTo>
                <a:cubicBezTo>
                  <a:pt x="6601" y="2986"/>
                  <a:pt x="7139" y="2790"/>
                  <a:pt x="7531" y="2413"/>
                </a:cubicBezTo>
                <a:lnTo>
                  <a:pt x="8496" y="1483"/>
                </a:lnTo>
                <a:cubicBezTo>
                  <a:pt x="8648" y="1329"/>
                  <a:pt x="8888" y="1255"/>
                  <a:pt x="9129" y="1255"/>
                </a:cubicBezTo>
                <a:cubicBezTo>
                  <a:pt x="9378" y="1255"/>
                  <a:pt x="9629" y="1334"/>
                  <a:pt x="9786" y="1483"/>
                </a:cubicBezTo>
                <a:lnTo>
                  <a:pt x="10653" y="2366"/>
                </a:lnTo>
                <a:cubicBezTo>
                  <a:pt x="11040" y="2760"/>
                  <a:pt x="11591" y="2956"/>
                  <a:pt x="12144" y="2956"/>
                </a:cubicBezTo>
                <a:cubicBezTo>
                  <a:pt x="12692" y="2956"/>
                  <a:pt x="13240" y="2764"/>
                  <a:pt x="13630" y="2382"/>
                </a:cubicBezTo>
                <a:lnTo>
                  <a:pt x="14591" y="1448"/>
                </a:lnTo>
                <a:cubicBezTo>
                  <a:pt x="14746" y="1303"/>
                  <a:pt x="14992" y="1229"/>
                  <a:pt x="15236" y="1229"/>
                </a:cubicBezTo>
                <a:cubicBezTo>
                  <a:pt x="15487" y="1229"/>
                  <a:pt x="15737" y="1307"/>
                  <a:pt x="15886" y="1464"/>
                </a:cubicBezTo>
                <a:lnTo>
                  <a:pt x="16749" y="2331"/>
                </a:lnTo>
                <a:cubicBezTo>
                  <a:pt x="17139" y="2729"/>
                  <a:pt x="17699" y="2930"/>
                  <a:pt x="18261" y="2930"/>
                </a:cubicBezTo>
                <a:cubicBezTo>
                  <a:pt x="18804" y="2930"/>
                  <a:pt x="19348" y="2742"/>
                  <a:pt x="19741" y="2366"/>
                </a:cubicBezTo>
                <a:lnTo>
                  <a:pt x="20691" y="1433"/>
                </a:lnTo>
                <a:cubicBezTo>
                  <a:pt x="20846" y="1278"/>
                  <a:pt x="21095" y="1200"/>
                  <a:pt x="21344" y="1200"/>
                </a:cubicBezTo>
                <a:cubicBezTo>
                  <a:pt x="21593" y="1200"/>
                  <a:pt x="21842" y="1278"/>
                  <a:pt x="21997" y="1433"/>
                </a:cubicBezTo>
                <a:lnTo>
                  <a:pt x="22848" y="2315"/>
                </a:lnTo>
                <a:cubicBezTo>
                  <a:pt x="23221" y="2676"/>
                  <a:pt x="23762" y="2888"/>
                  <a:pt x="24335" y="2903"/>
                </a:cubicBezTo>
                <a:lnTo>
                  <a:pt x="24350" y="2903"/>
                </a:lnTo>
                <a:cubicBezTo>
                  <a:pt x="24676" y="2903"/>
                  <a:pt x="24939" y="2625"/>
                  <a:pt x="24939" y="2299"/>
                </a:cubicBezTo>
                <a:cubicBezTo>
                  <a:pt x="24939" y="1974"/>
                  <a:pt x="24676" y="1711"/>
                  <a:pt x="24350" y="1711"/>
                </a:cubicBezTo>
                <a:cubicBezTo>
                  <a:pt x="24088" y="1695"/>
                  <a:pt x="23844" y="1613"/>
                  <a:pt x="23695" y="1464"/>
                </a:cubicBezTo>
                <a:lnTo>
                  <a:pt x="22828" y="601"/>
                </a:lnTo>
                <a:cubicBezTo>
                  <a:pt x="22439" y="202"/>
                  <a:pt x="21879" y="1"/>
                  <a:pt x="21320" y="1"/>
                </a:cubicBez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26"/>
          <p:cNvSpPr/>
          <p:nvPr/>
        </p:nvSpPr>
        <p:spPr>
          <a:xfrm rot="1758995">
            <a:off x="106397" y="4351400"/>
            <a:ext cx="514152" cy="514203"/>
          </a:xfrm>
          <a:custGeom>
            <a:avLst/>
            <a:gdLst/>
            <a:ahLst/>
            <a:cxnLst/>
            <a:rect l="l" t="t" r="r" b="b"/>
            <a:pathLst>
              <a:path w="10085" h="10086" extrusionOk="0">
                <a:moveTo>
                  <a:pt x="5052" y="1"/>
                </a:moveTo>
                <a:lnTo>
                  <a:pt x="3628" y="3613"/>
                </a:lnTo>
                <a:lnTo>
                  <a:pt x="0" y="5037"/>
                </a:lnTo>
                <a:lnTo>
                  <a:pt x="3628" y="6473"/>
                </a:lnTo>
                <a:lnTo>
                  <a:pt x="5052" y="10085"/>
                </a:lnTo>
                <a:lnTo>
                  <a:pt x="6472" y="6473"/>
                </a:lnTo>
                <a:lnTo>
                  <a:pt x="10085" y="5037"/>
                </a:lnTo>
                <a:lnTo>
                  <a:pt x="6472" y="3613"/>
                </a:lnTo>
                <a:lnTo>
                  <a:pt x="5052" y="1"/>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26"/>
          <p:cNvSpPr txBox="1">
            <a:spLocks noGrp="1"/>
          </p:cNvSpPr>
          <p:nvPr>
            <p:ph type="subTitle" idx="9"/>
          </p:nvPr>
        </p:nvSpPr>
        <p:spPr>
          <a:xfrm>
            <a:off x="6877007" y="2012109"/>
            <a:ext cx="1609200" cy="60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21" name="Google Shape;1821;p26"/>
          <p:cNvSpPr txBox="1">
            <a:spLocks noGrp="1"/>
          </p:cNvSpPr>
          <p:nvPr>
            <p:ph type="subTitle" idx="13"/>
          </p:nvPr>
        </p:nvSpPr>
        <p:spPr>
          <a:xfrm>
            <a:off x="6877007" y="1640025"/>
            <a:ext cx="1607100" cy="51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a:latin typeface="Staatliches"/>
                <a:ea typeface="Staatliches"/>
                <a:cs typeface="Staatliches"/>
                <a:sym typeface="Staatliches"/>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1822" name="Google Shape;1822;p26"/>
          <p:cNvSpPr txBox="1">
            <a:spLocks noGrp="1"/>
          </p:cNvSpPr>
          <p:nvPr>
            <p:ph type="subTitle" idx="14"/>
          </p:nvPr>
        </p:nvSpPr>
        <p:spPr>
          <a:xfrm>
            <a:off x="6877007" y="3616475"/>
            <a:ext cx="1609200" cy="60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23" name="Google Shape;1823;p26"/>
          <p:cNvSpPr txBox="1">
            <a:spLocks noGrp="1"/>
          </p:cNvSpPr>
          <p:nvPr>
            <p:ph type="subTitle" idx="15"/>
          </p:nvPr>
        </p:nvSpPr>
        <p:spPr>
          <a:xfrm>
            <a:off x="6877007" y="3251446"/>
            <a:ext cx="1609200" cy="51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a:latin typeface="Staatliches"/>
                <a:ea typeface="Staatliches"/>
                <a:cs typeface="Staatliches"/>
                <a:sym typeface="Staatliches"/>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1824" name="Google Shape;1824;p26"/>
          <p:cNvSpPr/>
          <p:nvPr/>
        </p:nvSpPr>
        <p:spPr>
          <a:xfrm rot="2123515">
            <a:off x="8110540" y="4120027"/>
            <a:ext cx="908684" cy="976934"/>
          </a:xfrm>
          <a:custGeom>
            <a:avLst/>
            <a:gdLst/>
            <a:ahLst/>
            <a:cxnLst/>
            <a:rect l="l" t="t" r="r" b="b"/>
            <a:pathLst>
              <a:path w="14153" h="15216" extrusionOk="0">
                <a:moveTo>
                  <a:pt x="6536" y="1"/>
                </a:moveTo>
                <a:cubicBezTo>
                  <a:pt x="6061" y="1"/>
                  <a:pt x="5606" y="48"/>
                  <a:pt x="5147" y="130"/>
                </a:cubicBezTo>
                <a:cubicBezTo>
                  <a:pt x="8057" y="718"/>
                  <a:pt x="10246" y="3303"/>
                  <a:pt x="10246" y="6390"/>
                </a:cubicBezTo>
                <a:cubicBezTo>
                  <a:pt x="10246" y="9920"/>
                  <a:pt x="7387" y="12780"/>
                  <a:pt x="3857" y="12780"/>
                </a:cubicBezTo>
                <a:cubicBezTo>
                  <a:pt x="2401" y="12780"/>
                  <a:pt x="1060" y="12289"/>
                  <a:pt x="1" y="11474"/>
                </a:cubicBezTo>
                <a:lnTo>
                  <a:pt x="1" y="11474"/>
                </a:lnTo>
                <a:cubicBezTo>
                  <a:pt x="1323" y="13713"/>
                  <a:pt x="3759" y="15216"/>
                  <a:pt x="6536" y="15216"/>
                </a:cubicBezTo>
                <a:cubicBezTo>
                  <a:pt x="10736" y="15216"/>
                  <a:pt x="14153" y="11799"/>
                  <a:pt x="14153" y="7598"/>
                </a:cubicBezTo>
                <a:cubicBezTo>
                  <a:pt x="14153" y="3401"/>
                  <a:pt x="10736" y="1"/>
                  <a:pt x="6536" y="1"/>
                </a:cubicBezTo>
                <a:close/>
              </a:path>
            </a:pathLst>
          </a:custGeom>
          <a:solidFill>
            <a:schemeClr val="lt2"/>
          </a:solidFill>
          <a:ln w="9525" cap="flat" cmpd="sng">
            <a:solidFill>
              <a:schemeClr val="accent3"/>
            </a:solidFill>
            <a:prstDash val="solid"/>
            <a:round/>
            <a:headEnd type="none" w="sm" len="sm"/>
            <a:tailEnd type="none" w="sm" len="sm"/>
          </a:ln>
          <a:effectLst>
            <a:outerShdw dist="76200" dir="2580000" algn="bl" rotWithShape="0">
              <a:srgbClr val="000000"/>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p>
        </p:txBody>
      </p:sp>
      <p:sp>
        <p:nvSpPr>
          <p:cNvPr id="1825" name="Google Shape;1825;p26"/>
          <p:cNvSpPr/>
          <p:nvPr/>
        </p:nvSpPr>
        <p:spPr>
          <a:xfrm rot="-1148985">
            <a:off x="8545588" y="1335768"/>
            <a:ext cx="435864" cy="435907"/>
          </a:xfrm>
          <a:custGeom>
            <a:avLst/>
            <a:gdLst/>
            <a:ahLst/>
            <a:cxnLst/>
            <a:rect l="l" t="t" r="r" b="b"/>
            <a:pathLst>
              <a:path w="10085" h="10086" extrusionOk="0">
                <a:moveTo>
                  <a:pt x="5052" y="1"/>
                </a:moveTo>
                <a:lnTo>
                  <a:pt x="3628" y="3613"/>
                </a:lnTo>
                <a:lnTo>
                  <a:pt x="0" y="5037"/>
                </a:lnTo>
                <a:lnTo>
                  <a:pt x="3628" y="6473"/>
                </a:lnTo>
                <a:lnTo>
                  <a:pt x="5052" y="10085"/>
                </a:lnTo>
                <a:lnTo>
                  <a:pt x="6472" y="6473"/>
                </a:lnTo>
                <a:lnTo>
                  <a:pt x="10085" y="5037"/>
                </a:lnTo>
                <a:lnTo>
                  <a:pt x="6472" y="3613"/>
                </a:lnTo>
                <a:lnTo>
                  <a:pt x="5052" y="1"/>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26" name="Google Shape;1826;p26"/>
          <p:cNvGrpSpPr/>
          <p:nvPr/>
        </p:nvGrpSpPr>
        <p:grpSpPr>
          <a:xfrm rot="-5400000">
            <a:off x="3389539" y="4207341"/>
            <a:ext cx="402888" cy="1393806"/>
            <a:chOff x="8285725" y="1977800"/>
            <a:chExt cx="347797" cy="1203321"/>
          </a:xfrm>
        </p:grpSpPr>
        <p:sp>
          <p:nvSpPr>
            <p:cNvPr id="1827" name="Google Shape;1827;p26"/>
            <p:cNvSpPr/>
            <p:nvPr/>
          </p:nvSpPr>
          <p:spPr>
            <a:xfrm>
              <a:off x="8285725" y="1977800"/>
              <a:ext cx="135600" cy="135600"/>
            </a:xfrm>
            <a:prstGeom prst="ellipse">
              <a:avLst/>
            </a:pr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26"/>
            <p:cNvSpPr/>
            <p:nvPr/>
          </p:nvSpPr>
          <p:spPr>
            <a:xfrm>
              <a:off x="8497922" y="1977800"/>
              <a:ext cx="135600" cy="135600"/>
            </a:xfrm>
            <a:prstGeom prst="ellipse">
              <a:avLst/>
            </a:pr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26"/>
            <p:cNvSpPr/>
            <p:nvPr/>
          </p:nvSpPr>
          <p:spPr>
            <a:xfrm>
              <a:off x="8285725" y="2191344"/>
              <a:ext cx="135600" cy="135600"/>
            </a:xfrm>
            <a:prstGeom prst="ellipse">
              <a:avLst/>
            </a:pr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26"/>
            <p:cNvSpPr/>
            <p:nvPr/>
          </p:nvSpPr>
          <p:spPr>
            <a:xfrm>
              <a:off x="8497922" y="2191344"/>
              <a:ext cx="135600" cy="135600"/>
            </a:xfrm>
            <a:prstGeom prst="ellipse">
              <a:avLst/>
            </a:pr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26"/>
            <p:cNvSpPr/>
            <p:nvPr/>
          </p:nvSpPr>
          <p:spPr>
            <a:xfrm>
              <a:off x="8285725" y="2404888"/>
              <a:ext cx="135600" cy="135600"/>
            </a:xfrm>
            <a:prstGeom prst="ellipse">
              <a:avLst/>
            </a:pr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26"/>
            <p:cNvSpPr/>
            <p:nvPr/>
          </p:nvSpPr>
          <p:spPr>
            <a:xfrm>
              <a:off x="8497922" y="2404888"/>
              <a:ext cx="135600" cy="135600"/>
            </a:xfrm>
            <a:prstGeom prst="ellipse">
              <a:avLst/>
            </a:pr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26"/>
            <p:cNvSpPr/>
            <p:nvPr/>
          </p:nvSpPr>
          <p:spPr>
            <a:xfrm>
              <a:off x="8285725" y="2618432"/>
              <a:ext cx="135600" cy="135600"/>
            </a:xfrm>
            <a:prstGeom prst="ellipse">
              <a:avLst/>
            </a:pr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26"/>
            <p:cNvSpPr/>
            <p:nvPr/>
          </p:nvSpPr>
          <p:spPr>
            <a:xfrm>
              <a:off x="8497922" y="2618432"/>
              <a:ext cx="135600" cy="135600"/>
            </a:xfrm>
            <a:prstGeom prst="ellipse">
              <a:avLst/>
            </a:pr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26"/>
            <p:cNvSpPr/>
            <p:nvPr/>
          </p:nvSpPr>
          <p:spPr>
            <a:xfrm>
              <a:off x="8285725" y="2831976"/>
              <a:ext cx="135600" cy="135600"/>
            </a:xfrm>
            <a:prstGeom prst="ellipse">
              <a:avLst/>
            </a:pr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26"/>
            <p:cNvSpPr/>
            <p:nvPr/>
          </p:nvSpPr>
          <p:spPr>
            <a:xfrm>
              <a:off x="8497922" y="2831976"/>
              <a:ext cx="135600" cy="135600"/>
            </a:xfrm>
            <a:prstGeom prst="ellipse">
              <a:avLst/>
            </a:pr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26"/>
            <p:cNvSpPr/>
            <p:nvPr/>
          </p:nvSpPr>
          <p:spPr>
            <a:xfrm>
              <a:off x="8285725" y="3045521"/>
              <a:ext cx="135600" cy="135600"/>
            </a:xfrm>
            <a:prstGeom prst="ellipse">
              <a:avLst/>
            </a:pr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26"/>
            <p:cNvSpPr/>
            <p:nvPr/>
          </p:nvSpPr>
          <p:spPr>
            <a:xfrm>
              <a:off x="8497922" y="3045521"/>
              <a:ext cx="135600" cy="135600"/>
            </a:xfrm>
            <a:prstGeom prst="ellipse">
              <a:avLst/>
            </a:pr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1839"/>
        <p:cNvGrpSpPr/>
        <p:nvPr/>
      </p:nvGrpSpPr>
      <p:grpSpPr>
        <a:xfrm>
          <a:off x="0" y="0"/>
          <a:ext cx="0" cy="0"/>
          <a:chOff x="0" y="0"/>
          <a:chExt cx="0" cy="0"/>
        </a:xfrm>
      </p:grpSpPr>
      <p:grpSp>
        <p:nvGrpSpPr>
          <p:cNvPr id="1840" name="Google Shape;1840;p27"/>
          <p:cNvGrpSpPr/>
          <p:nvPr/>
        </p:nvGrpSpPr>
        <p:grpSpPr>
          <a:xfrm>
            <a:off x="-612" y="-2100"/>
            <a:ext cx="9137700" cy="5149800"/>
            <a:chOff x="-612" y="-2100"/>
            <a:chExt cx="9137700" cy="5149800"/>
          </a:xfrm>
        </p:grpSpPr>
        <p:cxnSp>
          <p:nvCxnSpPr>
            <p:cNvPr id="1841" name="Google Shape;1841;p27"/>
            <p:cNvCxnSpPr/>
            <p:nvPr/>
          </p:nvCxnSpPr>
          <p:spPr>
            <a:xfrm>
              <a:off x="-612" y="185000"/>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842" name="Google Shape;1842;p27"/>
            <p:cNvCxnSpPr/>
            <p:nvPr/>
          </p:nvCxnSpPr>
          <p:spPr>
            <a:xfrm>
              <a:off x="-612" y="444436"/>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843" name="Google Shape;1843;p27"/>
            <p:cNvCxnSpPr/>
            <p:nvPr/>
          </p:nvCxnSpPr>
          <p:spPr>
            <a:xfrm>
              <a:off x="-612" y="703871"/>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844" name="Google Shape;1844;p27"/>
            <p:cNvCxnSpPr/>
            <p:nvPr/>
          </p:nvCxnSpPr>
          <p:spPr>
            <a:xfrm>
              <a:off x="-612" y="963307"/>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845" name="Google Shape;1845;p27"/>
            <p:cNvCxnSpPr/>
            <p:nvPr/>
          </p:nvCxnSpPr>
          <p:spPr>
            <a:xfrm>
              <a:off x="-612" y="1222742"/>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846" name="Google Shape;1846;p27"/>
            <p:cNvCxnSpPr/>
            <p:nvPr/>
          </p:nvCxnSpPr>
          <p:spPr>
            <a:xfrm>
              <a:off x="-612" y="1482178"/>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847" name="Google Shape;1847;p27"/>
            <p:cNvCxnSpPr/>
            <p:nvPr/>
          </p:nvCxnSpPr>
          <p:spPr>
            <a:xfrm>
              <a:off x="-612" y="1741613"/>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848" name="Google Shape;1848;p27"/>
            <p:cNvCxnSpPr/>
            <p:nvPr/>
          </p:nvCxnSpPr>
          <p:spPr>
            <a:xfrm>
              <a:off x="-612" y="2001049"/>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849" name="Google Shape;1849;p27"/>
            <p:cNvCxnSpPr/>
            <p:nvPr/>
          </p:nvCxnSpPr>
          <p:spPr>
            <a:xfrm>
              <a:off x="-612" y="2260484"/>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850" name="Google Shape;1850;p27"/>
            <p:cNvCxnSpPr/>
            <p:nvPr/>
          </p:nvCxnSpPr>
          <p:spPr>
            <a:xfrm>
              <a:off x="-612" y="2519920"/>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851" name="Google Shape;1851;p27"/>
            <p:cNvCxnSpPr/>
            <p:nvPr/>
          </p:nvCxnSpPr>
          <p:spPr>
            <a:xfrm>
              <a:off x="-612" y="2779355"/>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852" name="Google Shape;1852;p27"/>
            <p:cNvCxnSpPr/>
            <p:nvPr/>
          </p:nvCxnSpPr>
          <p:spPr>
            <a:xfrm>
              <a:off x="-612" y="3038791"/>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853" name="Google Shape;1853;p27"/>
            <p:cNvCxnSpPr/>
            <p:nvPr/>
          </p:nvCxnSpPr>
          <p:spPr>
            <a:xfrm>
              <a:off x="-612" y="3298226"/>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854" name="Google Shape;1854;p27"/>
            <p:cNvCxnSpPr/>
            <p:nvPr/>
          </p:nvCxnSpPr>
          <p:spPr>
            <a:xfrm>
              <a:off x="-612" y="3557662"/>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855" name="Google Shape;1855;p27"/>
            <p:cNvCxnSpPr/>
            <p:nvPr/>
          </p:nvCxnSpPr>
          <p:spPr>
            <a:xfrm>
              <a:off x="-612" y="3817097"/>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856" name="Google Shape;1856;p27"/>
            <p:cNvCxnSpPr/>
            <p:nvPr/>
          </p:nvCxnSpPr>
          <p:spPr>
            <a:xfrm>
              <a:off x="-612" y="4076533"/>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857" name="Google Shape;1857;p27"/>
            <p:cNvCxnSpPr/>
            <p:nvPr/>
          </p:nvCxnSpPr>
          <p:spPr>
            <a:xfrm>
              <a:off x="-612" y="4335968"/>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858" name="Google Shape;1858;p27"/>
            <p:cNvCxnSpPr/>
            <p:nvPr/>
          </p:nvCxnSpPr>
          <p:spPr>
            <a:xfrm>
              <a:off x="-612" y="4595404"/>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859" name="Google Shape;1859;p27"/>
            <p:cNvCxnSpPr/>
            <p:nvPr/>
          </p:nvCxnSpPr>
          <p:spPr>
            <a:xfrm>
              <a:off x="-612" y="4854839"/>
              <a:ext cx="9137700" cy="0"/>
            </a:xfrm>
            <a:prstGeom prst="straightConnector1">
              <a:avLst/>
            </a:prstGeom>
            <a:noFill/>
            <a:ln w="9525" cap="flat" cmpd="sng">
              <a:solidFill>
                <a:schemeClr val="accent3"/>
              </a:solidFill>
              <a:prstDash val="solid"/>
              <a:round/>
              <a:headEnd type="none" w="med" len="med"/>
              <a:tailEnd type="none" w="med" len="med"/>
            </a:ln>
          </p:spPr>
        </p:cxnSp>
        <p:grpSp>
          <p:nvGrpSpPr>
            <p:cNvPr id="1860" name="Google Shape;1860;p27"/>
            <p:cNvGrpSpPr/>
            <p:nvPr/>
          </p:nvGrpSpPr>
          <p:grpSpPr>
            <a:xfrm>
              <a:off x="-612" y="-2100"/>
              <a:ext cx="9137700" cy="5149800"/>
              <a:chOff x="-612" y="-2100"/>
              <a:chExt cx="9137700" cy="5149800"/>
            </a:xfrm>
          </p:grpSpPr>
          <p:cxnSp>
            <p:nvCxnSpPr>
              <p:cNvPr id="1861" name="Google Shape;1861;p27"/>
              <p:cNvCxnSpPr/>
              <p:nvPr/>
            </p:nvCxnSpPr>
            <p:spPr>
              <a:xfrm>
                <a:off x="35295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62" name="Google Shape;1862;p27"/>
              <p:cNvCxnSpPr/>
              <p:nvPr/>
            </p:nvCxnSpPr>
            <p:spPr>
              <a:xfrm>
                <a:off x="609193"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63" name="Google Shape;1863;p27"/>
              <p:cNvCxnSpPr/>
              <p:nvPr/>
            </p:nvCxnSpPr>
            <p:spPr>
              <a:xfrm>
                <a:off x="865437"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64" name="Google Shape;1864;p27"/>
              <p:cNvCxnSpPr/>
              <p:nvPr/>
            </p:nvCxnSpPr>
            <p:spPr>
              <a:xfrm>
                <a:off x="112168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65" name="Google Shape;1865;p27"/>
              <p:cNvCxnSpPr/>
              <p:nvPr/>
            </p:nvCxnSpPr>
            <p:spPr>
              <a:xfrm>
                <a:off x="137792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66" name="Google Shape;1866;p27"/>
              <p:cNvCxnSpPr/>
              <p:nvPr/>
            </p:nvCxnSpPr>
            <p:spPr>
              <a:xfrm>
                <a:off x="163416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67" name="Google Shape;1867;p27"/>
              <p:cNvCxnSpPr/>
              <p:nvPr/>
            </p:nvCxnSpPr>
            <p:spPr>
              <a:xfrm>
                <a:off x="189041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68" name="Google Shape;1868;p27"/>
              <p:cNvCxnSpPr/>
              <p:nvPr/>
            </p:nvCxnSpPr>
            <p:spPr>
              <a:xfrm>
                <a:off x="214665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69" name="Google Shape;1869;p27"/>
              <p:cNvCxnSpPr/>
              <p:nvPr/>
            </p:nvCxnSpPr>
            <p:spPr>
              <a:xfrm>
                <a:off x="2402897"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70" name="Google Shape;1870;p27"/>
              <p:cNvCxnSpPr/>
              <p:nvPr/>
            </p:nvCxnSpPr>
            <p:spPr>
              <a:xfrm>
                <a:off x="265914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71" name="Google Shape;1871;p27"/>
              <p:cNvCxnSpPr/>
              <p:nvPr/>
            </p:nvCxnSpPr>
            <p:spPr>
              <a:xfrm>
                <a:off x="291538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72" name="Google Shape;1872;p27"/>
              <p:cNvCxnSpPr/>
              <p:nvPr/>
            </p:nvCxnSpPr>
            <p:spPr>
              <a:xfrm>
                <a:off x="317162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73" name="Google Shape;1873;p27"/>
              <p:cNvCxnSpPr/>
              <p:nvPr/>
            </p:nvCxnSpPr>
            <p:spPr>
              <a:xfrm>
                <a:off x="342787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74" name="Google Shape;1874;p27"/>
              <p:cNvCxnSpPr/>
              <p:nvPr/>
            </p:nvCxnSpPr>
            <p:spPr>
              <a:xfrm>
                <a:off x="368411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75" name="Google Shape;1875;p27"/>
              <p:cNvCxnSpPr/>
              <p:nvPr/>
            </p:nvCxnSpPr>
            <p:spPr>
              <a:xfrm>
                <a:off x="394035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76" name="Google Shape;1876;p27"/>
              <p:cNvCxnSpPr/>
              <p:nvPr/>
            </p:nvCxnSpPr>
            <p:spPr>
              <a:xfrm>
                <a:off x="419660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77" name="Google Shape;1877;p27"/>
              <p:cNvCxnSpPr/>
              <p:nvPr/>
            </p:nvCxnSpPr>
            <p:spPr>
              <a:xfrm>
                <a:off x="445284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78" name="Google Shape;1878;p27"/>
              <p:cNvCxnSpPr/>
              <p:nvPr/>
            </p:nvCxnSpPr>
            <p:spPr>
              <a:xfrm>
                <a:off x="470908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79" name="Google Shape;1879;p27"/>
              <p:cNvCxnSpPr/>
              <p:nvPr/>
            </p:nvCxnSpPr>
            <p:spPr>
              <a:xfrm>
                <a:off x="496533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80" name="Google Shape;1880;p27"/>
              <p:cNvCxnSpPr/>
              <p:nvPr/>
            </p:nvCxnSpPr>
            <p:spPr>
              <a:xfrm>
                <a:off x="5221574"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81" name="Google Shape;1881;p27"/>
              <p:cNvCxnSpPr/>
              <p:nvPr/>
            </p:nvCxnSpPr>
            <p:spPr>
              <a:xfrm>
                <a:off x="547781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82" name="Google Shape;1882;p27"/>
              <p:cNvCxnSpPr/>
              <p:nvPr/>
            </p:nvCxnSpPr>
            <p:spPr>
              <a:xfrm>
                <a:off x="573406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83" name="Google Shape;1883;p27"/>
              <p:cNvCxnSpPr/>
              <p:nvPr/>
            </p:nvCxnSpPr>
            <p:spPr>
              <a:xfrm>
                <a:off x="599030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84" name="Google Shape;1884;p27"/>
              <p:cNvCxnSpPr/>
              <p:nvPr/>
            </p:nvCxnSpPr>
            <p:spPr>
              <a:xfrm>
                <a:off x="6246548"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85" name="Google Shape;1885;p27"/>
              <p:cNvCxnSpPr/>
              <p:nvPr/>
            </p:nvCxnSpPr>
            <p:spPr>
              <a:xfrm>
                <a:off x="650279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86" name="Google Shape;1886;p27"/>
              <p:cNvCxnSpPr/>
              <p:nvPr/>
            </p:nvCxnSpPr>
            <p:spPr>
              <a:xfrm>
                <a:off x="6759035"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87" name="Google Shape;1887;p27"/>
              <p:cNvCxnSpPr/>
              <p:nvPr/>
            </p:nvCxnSpPr>
            <p:spPr>
              <a:xfrm>
                <a:off x="7015278"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88" name="Google Shape;1888;p27"/>
              <p:cNvCxnSpPr/>
              <p:nvPr/>
            </p:nvCxnSpPr>
            <p:spPr>
              <a:xfrm>
                <a:off x="727152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89" name="Google Shape;1889;p27"/>
              <p:cNvCxnSpPr/>
              <p:nvPr/>
            </p:nvCxnSpPr>
            <p:spPr>
              <a:xfrm>
                <a:off x="752776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90" name="Google Shape;1890;p27"/>
              <p:cNvCxnSpPr/>
              <p:nvPr/>
            </p:nvCxnSpPr>
            <p:spPr>
              <a:xfrm>
                <a:off x="778400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91" name="Google Shape;1891;p27"/>
              <p:cNvCxnSpPr/>
              <p:nvPr/>
            </p:nvCxnSpPr>
            <p:spPr>
              <a:xfrm>
                <a:off x="804025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92" name="Google Shape;1892;p27"/>
              <p:cNvCxnSpPr/>
              <p:nvPr/>
            </p:nvCxnSpPr>
            <p:spPr>
              <a:xfrm>
                <a:off x="829649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93" name="Google Shape;1893;p27"/>
              <p:cNvCxnSpPr/>
              <p:nvPr/>
            </p:nvCxnSpPr>
            <p:spPr>
              <a:xfrm>
                <a:off x="855273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94" name="Google Shape;1894;p27"/>
              <p:cNvCxnSpPr/>
              <p:nvPr/>
            </p:nvCxnSpPr>
            <p:spPr>
              <a:xfrm>
                <a:off x="8808982"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95" name="Google Shape;1895;p27"/>
              <p:cNvCxnSpPr/>
              <p:nvPr/>
            </p:nvCxnSpPr>
            <p:spPr>
              <a:xfrm>
                <a:off x="906522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96" name="Google Shape;1896;p27"/>
              <p:cNvCxnSpPr/>
              <p:nvPr/>
            </p:nvCxnSpPr>
            <p:spPr>
              <a:xfrm>
                <a:off x="9670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897" name="Google Shape;1897;p27"/>
              <p:cNvCxnSpPr/>
              <p:nvPr/>
            </p:nvCxnSpPr>
            <p:spPr>
              <a:xfrm>
                <a:off x="-612" y="5114275"/>
                <a:ext cx="9137700" cy="0"/>
              </a:xfrm>
              <a:prstGeom prst="straightConnector1">
                <a:avLst/>
              </a:prstGeom>
              <a:noFill/>
              <a:ln w="9525" cap="flat" cmpd="sng">
                <a:solidFill>
                  <a:schemeClr val="accent3"/>
                </a:solidFill>
                <a:prstDash val="solid"/>
                <a:round/>
                <a:headEnd type="none" w="med" len="med"/>
                <a:tailEnd type="none" w="med" len="med"/>
              </a:ln>
            </p:spPr>
          </p:cxnSp>
        </p:grpSp>
      </p:grpSp>
      <p:sp>
        <p:nvSpPr>
          <p:cNvPr id="1898" name="Google Shape;1898;p27"/>
          <p:cNvSpPr/>
          <p:nvPr/>
        </p:nvSpPr>
        <p:spPr>
          <a:xfrm>
            <a:off x="434800" y="452000"/>
            <a:ext cx="8274300" cy="44469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9" name="Google Shape;1899;p27"/>
          <p:cNvSpPr txBox="1">
            <a:spLocks noGrp="1"/>
          </p:cNvSpPr>
          <p:nvPr>
            <p:ph type="title"/>
          </p:nvPr>
        </p:nvSpPr>
        <p:spPr>
          <a:xfrm>
            <a:off x="434800" y="452000"/>
            <a:ext cx="8274300" cy="6060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sz="3000"/>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p:txBody>
      </p:sp>
      <p:grpSp>
        <p:nvGrpSpPr>
          <p:cNvPr id="1900" name="Google Shape;1900;p27"/>
          <p:cNvGrpSpPr/>
          <p:nvPr/>
        </p:nvGrpSpPr>
        <p:grpSpPr>
          <a:xfrm rot="10800000">
            <a:off x="8896700" y="2618863"/>
            <a:ext cx="347797" cy="1203321"/>
            <a:chOff x="8285725" y="1977800"/>
            <a:chExt cx="347797" cy="1203321"/>
          </a:xfrm>
        </p:grpSpPr>
        <p:sp>
          <p:nvSpPr>
            <p:cNvPr id="1901" name="Google Shape;1901;p27"/>
            <p:cNvSpPr/>
            <p:nvPr/>
          </p:nvSpPr>
          <p:spPr>
            <a:xfrm>
              <a:off x="8285725" y="1977800"/>
              <a:ext cx="135600" cy="135600"/>
            </a:xfrm>
            <a:prstGeom prst="ellipse">
              <a:avLst/>
            </a:pr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2" name="Google Shape;1902;p27"/>
            <p:cNvSpPr/>
            <p:nvPr/>
          </p:nvSpPr>
          <p:spPr>
            <a:xfrm>
              <a:off x="8497922" y="1977800"/>
              <a:ext cx="135600" cy="135600"/>
            </a:xfrm>
            <a:prstGeom prst="ellipse">
              <a:avLst/>
            </a:pr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27"/>
            <p:cNvSpPr/>
            <p:nvPr/>
          </p:nvSpPr>
          <p:spPr>
            <a:xfrm>
              <a:off x="8285725" y="2191344"/>
              <a:ext cx="135600" cy="135600"/>
            </a:xfrm>
            <a:prstGeom prst="ellipse">
              <a:avLst/>
            </a:pr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4" name="Google Shape;1904;p27"/>
            <p:cNvSpPr/>
            <p:nvPr/>
          </p:nvSpPr>
          <p:spPr>
            <a:xfrm>
              <a:off x="8497922" y="2191344"/>
              <a:ext cx="135600" cy="135600"/>
            </a:xfrm>
            <a:prstGeom prst="ellipse">
              <a:avLst/>
            </a:pr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5" name="Google Shape;1905;p27"/>
            <p:cNvSpPr/>
            <p:nvPr/>
          </p:nvSpPr>
          <p:spPr>
            <a:xfrm>
              <a:off x="8285725" y="2404888"/>
              <a:ext cx="135600" cy="135600"/>
            </a:xfrm>
            <a:prstGeom prst="ellipse">
              <a:avLst/>
            </a:pr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6" name="Google Shape;1906;p27"/>
            <p:cNvSpPr/>
            <p:nvPr/>
          </p:nvSpPr>
          <p:spPr>
            <a:xfrm>
              <a:off x="8497922" y="2404888"/>
              <a:ext cx="135600" cy="135600"/>
            </a:xfrm>
            <a:prstGeom prst="ellipse">
              <a:avLst/>
            </a:pr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907;p27"/>
            <p:cNvSpPr/>
            <p:nvPr/>
          </p:nvSpPr>
          <p:spPr>
            <a:xfrm>
              <a:off x="8285725" y="2618432"/>
              <a:ext cx="135600" cy="135600"/>
            </a:xfrm>
            <a:prstGeom prst="ellipse">
              <a:avLst/>
            </a:pr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8" name="Google Shape;1908;p27"/>
            <p:cNvSpPr/>
            <p:nvPr/>
          </p:nvSpPr>
          <p:spPr>
            <a:xfrm>
              <a:off x="8497922" y="2618432"/>
              <a:ext cx="135600" cy="135600"/>
            </a:xfrm>
            <a:prstGeom prst="ellipse">
              <a:avLst/>
            </a:pr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9" name="Google Shape;1909;p27"/>
            <p:cNvSpPr/>
            <p:nvPr/>
          </p:nvSpPr>
          <p:spPr>
            <a:xfrm>
              <a:off x="8285725" y="2831976"/>
              <a:ext cx="135600" cy="135600"/>
            </a:xfrm>
            <a:prstGeom prst="ellipse">
              <a:avLst/>
            </a:pr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0" name="Google Shape;1910;p27"/>
            <p:cNvSpPr/>
            <p:nvPr/>
          </p:nvSpPr>
          <p:spPr>
            <a:xfrm>
              <a:off x="8497922" y="2831976"/>
              <a:ext cx="135600" cy="135600"/>
            </a:xfrm>
            <a:prstGeom prst="ellipse">
              <a:avLst/>
            </a:pr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1" name="Google Shape;1911;p27"/>
            <p:cNvSpPr/>
            <p:nvPr/>
          </p:nvSpPr>
          <p:spPr>
            <a:xfrm>
              <a:off x="8285725" y="3045521"/>
              <a:ext cx="135600" cy="135600"/>
            </a:xfrm>
            <a:prstGeom prst="ellipse">
              <a:avLst/>
            </a:pr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2" name="Google Shape;1912;p27"/>
            <p:cNvSpPr/>
            <p:nvPr/>
          </p:nvSpPr>
          <p:spPr>
            <a:xfrm>
              <a:off x="8497922" y="3045521"/>
              <a:ext cx="135600" cy="135600"/>
            </a:xfrm>
            <a:prstGeom prst="ellipse">
              <a:avLst/>
            </a:pr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13" name="Google Shape;1913;p27"/>
          <p:cNvGrpSpPr/>
          <p:nvPr/>
        </p:nvGrpSpPr>
        <p:grpSpPr>
          <a:xfrm rot="670735">
            <a:off x="-359933" y="3781358"/>
            <a:ext cx="1178464" cy="1338717"/>
            <a:chOff x="6127847" y="2092226"/>
            <a:chExt cx="1962825" cy="2229741"/>
          </a:xfrm>
        </p:grpSpPr>
        <p:sp>
          <p:nvSpPr>
            <p:cNvPr id="1914" name="Google Shape;1914;p27"/>
            <p:cNvSpPr/>
            <p:nvPr/>
          </p:nvSpPr>
          <p:spPr>
            <a:xfrm flipH="1">
              <a:off x="6920810" y="2321759"/>
              <a:ext cx="1169863" cy="2000208"/>
            </a:xfrm>
            <a:custGeom>
              <a:avLst/>
              <a:gdLst/>
              <a:ahLst/>
              <a:cxnLst/>
              <a:rect l="l" t="t" r="r" b="b"/>
              <a:pathLst>
                <a:path w="25367" h="43372" extrusionOk="0">
                  <a:moveTo>
                    <a:pt x="25185" y="0"/>
                  </a:moveTo>
                  <a:cubicBezTo>
                    <a:pt x="25163" y="0"/>
                    <a:pt x="25141" y="4"/>
                    <a:pt x="25120" y="12"/>
                  </a:cubicBezTo>
                  <a:cubicBezTo>
                    <a:pt x="21213" y="1597"/>
                    <a:pt x="17502" y="3950"/>
                    <a:pt x="14498" y="7057"/>
                  </a:cubicBezTo>
                  <a:cubicBezTo>
                    <a:pt x="11489" y="10159"/>
                    <a:pt x="9152" y="13854"/>
                    <a:pt x="7288" y="17710"/>
                  </a:cubicBezTo>
                  <a:cubicBezTo>
                    <a:pt x="5425" y="21585"/>
                    <a:pt x="4021" y="25621"/>
                    <a:pt x="2844" y="29708"/>
                  </a:cubicBezTo>
                  <a:cubicBezTo>
                    <a:pt x="1683" y="33791"/>
                    <a:pt x="832" y="37961"/>
                    <a:pt x="99" y="42127"/>
                  </a:cubicBezTo>
                  <a:cubicBezTo>
                    <a:pt x="1" y="42652"/>
                    <a:pt x="326" y="43189"/>
                    <a:pt x="867" y="43339"/>
                  </a:cubicBezTo>
                  <a:cubicBezTo>
                    <a:pt x="957" y="43361"/>
                    <a:pt x="1046" y="43372"/>
                    <a:pt x="1135" y="43372"/>
                  </a:cubicBezTo>
                  <a:cubicBezTo>
                    <a:pt x="1613" y="43372"/>
                    <a:pt x="2051" y="43056"/>
                    <a:pt x="2174" y="42585"/>
                  </a:cubicBezTo>
                  <a:lnTo>
                    <a:pt x="2174" y="42538"/>
                  </a:lnTo>
                  <a:cubicBezTo>
                    <a:pt x="2731" y="40526"/>
                    <a:pt x="3123" y="38467"/>
                    <a:pt x="3696" y="36459"/>
                  </a:cubicBezTo>
                  <a:cubicBezTo>
                    <a:pt x="3954" y="35443"/>
                    <a:pt x="4186" y="34431"/>
                    <a:pt x="4460" y="33419"/>
                  </a:cubicBezTo>
                  <a:lnTo>
                    <a:pt x="5296" y="30410"/>
                  </a:lnTo>
                  <a:cubicBezTo>
                    <a:pt x="5574" y="29398"/>
                    <a:pt x="5884" y="28418"/>
                    <a:pt x="6178" y="27418"/>
                  </a:cubicBezTo>
                  <a:cubicBezTo>
                    <a:pt x="6343" y="26912"/>
                    <a:pt x="6473" y="26406"/>
                    <a:pt x="6653" y="25931"/>
                  </a:cubicBezTo>
                  <a:lnTo>
                    <a:pt x="7143" y="24460"/>
                  </a:lnTo>
                  <a:lnTo>
                    <a:pt x="7634" y="22974"/>
                  </a:lnTo>
                  <a:lnTo>
                    <a:pt x="8187" y="21534"/>
                  </a:lnTo>
                  <a:lnTo>
                    <a:pt x="8759" y="20083"/>
                  </a:lnTo>
                  <a:cubicBezTo>
                    <a:pt x="8940" y="19608"/>
                    <a:pt x="9167" y="19134"/>
                    <a:pt x="9363" y="18659"/>
                  </a:cubicBezTo>
                  <a:cubicBezTo>
                    <a:pt x="10999" y="14886"/>
                    <a:pt x="13043" y="11273"/>
                    <a:pt x="15659" y="8120"/>
                  </a:cubicBezTo>
                  <a:cubicBezTo>
                    <a:pt x="18306" y="4982"/>
                    <a:pt x="21605" y="2381"/>
                    <a:pt x="25249" y="306"/>
                  </a:cubicBezTo>
                  <a:lnTo>
                    <a:pt x="25269" y="306"/>
                  </a:lnTo>
                  <a:cubicBezTo>
                    <a:pt x="25331" y="255"/>
                    <a:pt x="25367" y="177"/>
                    <a:pt x="25331" y="94"/>
                  </a:cubicBezTo>
                  <a:cubicBezTo>
                    <a:pt x="25308" y="33"/>
                    <a:pt x="25248" y="0"/>
                    <a:pt x="25185" y="0"/>
                  </a:cubicBez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5" name="Google Shape;1915;p27"/>
            <p:cNvSpPr/>
            <p:nvPr/>
          </p:nvSpPr>
          <p:spPr>
            <a:xfrm flipH="1">
              <a:off x="6127847" y="2092226"/>
              <a:ext cx="1370797" cy="1266433"/>
            </a:xfrm>
            <a:custGeom>
              <a:avLst/>
              <a:gdLst/>
              <a:ahLst/>
              <a:cxnLst/>
              <a:rect l="l" t="t" r="r" b="b"/>
              <a:pathLst>
                <a:path w="29724" h="27461" extrusionOk="0">
                  <a:moveTo>
                    <a:pt x="17541" y="1"/>
                  </a:moveTo>
                  <a:cubicBezTo>
                    <a:pt x="17487" y="1"/>
                    <a:pt x="17433" y="2"/>
                    <a:pt x="17382" y="4"/>
                  </a:cubicBezTo>
                  <a:cubicBezTo>
                    <a:pt x="11745" y="168"/>
                    <a:pt x="10631" y="4840"/>
                    <a:pt x="10631" y="4840"/>
                  </a:cubicBezTo>
                  <a:cubicBezTo>
                    <a:pt x="10631" y="4840"/>
                    <a:pt x="9098" y="3665"/>
                    <a:pt x="7061" y="3665"/>
                  </a:cubicBezTo>
                  <a:cubicBezTo>
                    <a:pt x="5958" y="3665"/>
                    <a:pt x="4707" y="4009"/>
                    <a:pt x="3473" y="5071"/>
                  </a:cubicBezTo>
                  <a:cubicBezTo>
                    <a:pt x="2265" y="6099"/>
                    <a:pt x="1382" y="7244"/>
                    <a:pt x="810" y="8452"/>
                  </a:cubicBezTo>
                  <a:cubicBezTo>
                    <a:pt x="1955" y="7554"/>
                    <a:pt x="3132" y="6785"/>
                    <a:pt x="4128" y="6115"/>
                  </a:cubicBezTo>
                  <a:cubicBezTo>
                    <a:pt x="4224" y="6048"/>
                    <a:pt x="4322" y="6020"/>
                    <a:pt x="4414" y="6020"/>
                  </a:cubicBezTo>
                  <a:cubicBezTo>
                    <a:pt x="4840" y="6020"/>
                    <a:pt x="5158" y="6625"/>
                    <a:pt x="4716" y="6935"/>
                  </a:cubicBezTo>
                  <a:cubicBezTo>
                    <a:pt x="2053" y="8798"/>
                    <a:pt x="629" y="10233"/>
                    <a:pt x="206" y="10676"/>
                  </a:cubicBezTo>
                  <a:cubicBezTo>
                    <a:pt x="123" y="10775"/>
                    <a:pt x="76" y="10888"/>
                    <a:pt x="57" y="11018"/>
                  </a:cubicBezTo>
                  <a:lnTo>
                    <a:pt x="57" y="11037"/>
                  </a:lnTo>
                  <a:cubicBezTo>
                    <a:pt x="0" y="11425"/>
                    <a:pt x="314" y="11720"/>
                    <a:pt x="652" y="11720"/>
                  </a:cubicBezTo>
                  <a:cubicBezTo>
                    <a:pt x="784" y="11720"/>
                    <a:pt x="919" y="11676"/>
                    <a:pt x="1037" y="11575"/>
                  </a:cubicBezTo>
                  <a:cubicBezTo>
                    <a:pt x="2869" y="10088"/>
                    <a:pt x="4861" y="8762"/>
                    <a:pt x="6807" y="7507"/>
                  </a:cubicBezTo>
                  <a:cubicBezTo>
                    <a:pt x="6908" y="7441"/>
                    <a:pt x="7010" y="7412"/>
                    <a:pt x="7107" y="7412"/>
                  </a:cubicBezTo>
                  <a:cubicBezTo>
                    <a:pt x="7557" y="7412"/>
                    <a:pt x="7889" y="8038"/>
                    <a:pt x="7446" y="8390"/>
                  </a:cubicBezTo>
                  <a:cubicBezTo>
                    <a:pt x="5093" y="10233"/>
                    <a:pt x="2626" y="11967"/>
                    <a:pt x="449" y="14026"/>
                  </a:cubicBezTo>
                  <a:cubicBezTo>
                    <a:pt x="304" y="14175"/>
                    <a:pt x="237" y="14387"/>
                    <a:pt x="288" y="14599"/>
                  </a:cubicBezTo>
                  <a:cubicBezTo>
                    <a:pt x="810" y="16658"/>
                    <a:pt x="1971" y="18686"/>
                    <a:pt x="3622" y="20498"/>
                  </a:cubicBezTo>
                  <a:cubicBezTo>
                    <a:pt x="3742" y="20631"/>
                    <a:pt x="3903" y="20693"/>
                    <a:pt x="4062" y="20693"/>
                  </a:cubicBezTo>
                  <a:cubicBezTo>
                    <a:pt x="4334" y="20693"/>
                    <a:pt x="4603" y="20513"/>
                    <a:pt x="4665" y="20204"/>
                  </a:cubicBezTo>
                  <a:cubicBezTo>
                    <a:pt x="5058" y="18160"/>
                    <a:pt x="6187" y="13881"/>
                    <a:pt x="8835" y="10806"/>
                  </a:cubicBezTo>
                  <a:cubicBezTo>
                    <a:pt x="8943" y="10680"/>
                    <a:pt x="9068" y="10628"/>
                    <a:pt x="9187" y="10628"/>
                  </a:cubicBezTo>
                  <a:cubicBezTo>
                    <a:pt x="9520" y="10628"/>
                    <a:pt x="9811" y="11034"/>
                    <a:pt x="9568" y="11394"/>
                  </a:cubicBezTo>
                  <a:cubicBezTo>
                    <a:pt x="6987" y="15172"/>
                    <a:pt x="6270" y="20988"/>
                    <a:pt x="6136" y="22459"/>
                  </a:cubicBezTo>
                  <a:cubicBezTo>
                    <a:pt x="6121" y="22671"/>
                    <a:pt x="6219" y="22867"/>
                    <a:pt x="6383" y="23001"/>
                  </a:cubicBezTo>
                  <a:cubicBezTo>
                    <a:pt x="7493" y="23832"/>
                    <a:pt x="8721" y="24570"/>
                    <a:pt x="10043" y="25205"/>
                  </a:cubicBezTo>
                  <a:cubicBezTo>
                    <a:pt x="10128" y="25246"/>
                    <a:pt x="10217" y="25265"/>
                    <a:pt x="10304" y="25265"/>
                  </a:cubicBezTo>
                  <a:cubicBezTo>
                    <a:pt x="10600" y="25265"/>
                    <a:pt x="10873" y="25046"/>
                    <a:pt x="10910" y="24730"/>
                  </a:cubicBezTo>
                  <a:cubicBezTo>
                    <a:pt x="10992" y="24028"/>
                    <a:pt x="11122" y="23326"/>
                    <a:pt x="11235" y="22624"/>
                  </a:cubicBezTo>
                  <a:cubicBezTo>
                    <a:pt x="11859" y="19027"/>
                    <a:pt x="12185" y="15317"/>
                    <a:pt x="14001" y="12065"/>
                  </a:cubicBezTo>
                  <a:cubicBezTo>
                    <a:pt x="14125" y="11837"/>
                    <a:pt x="14326" y="11740"/>
                    <a:pt x="14524" y="11740"/>
                  </a:cubicBezTo>
                  <a:cubicBezTo>
                    <a:pt x="14894" y="11740"/>
                    <a:pt x="15252" y="12082"/>
                    <a:pt x="15060" y="12540"/>
                  </a:cubicBezTo>
                  <a:cubicBezTo>
                    <a:pt x="13640" y="16054"/>
                    <a:pt x="13706" y="20074"/>
                    <a:pt x="13279" y="23801"/>
                  </a:cubicBezTo>
                  <a:cubicBezTo>
                    <a:pt x="13197" y="24534"/>
                    <a:pt x="13149" y="25256"/>
                    <a:pt x="13134" y="25958"/>
                  </a:cubicBezTo>
                  <a:cubicBezTo>
                    <a:pt x="13134" y="26237"/>
                    <a:pt x="13314" y="26464"/>
                    <a:pt x="13573" y="26546"/>
                  </a:cubicBezTo>
                  <a:cubicBezTo>
                    <a:pt x="14507" y="26805"/>
                    <a:pt x="15472" y="27037"/>
                    <a:pt x="16468" y="27182"/>
                  </a:cubicBezTo>
                  <a:cubicBezTo>
                    <a:pt x="16502" y="27188"/>
                    <a:pt x="16537" y="27191"/>
                    <a:pt x="16570" y="27191"/>
                  </a:cubicBezTo>
                  <a:cubicBezTo>
                    <a:pt x="16920" y="27191"/>
                    <a:pt x="17213" y="26887"/>
                    <a:pt x="17170" y="26511"/>
                  </a:cubicBezTo>
                  <a:cubicBezTo>
                    <a:pt x="17119" y="26103"/>
                    <a:pt x="17072" y="25695"/>
                    <a:pt x="17040" y="25272"/>
                  </a:cubicBezTo>
                  <a:cubicBezTo>
                    <a:pt x="16778" y="22573"/>
                    <a:pt x="16891" y="19992"/>
                    <a:pt x="17872" y="17427"/>
                  </a:cubicBezTo>
                  <a:cubicBezTo>
                    <a:pt x="17952" y="17211"/>
                    <a:pt x="18139" y="17118"/>
                    <a:pt x="18333" y="17118"/>
                  </a:cubicBezTo>
                  <a:cubicBezTo>
                    <a:pt x="18654" y="17118"/>
                    <a:pt x="18994" y="17370"/>
                    <a:pt x="18904" y="17737"/>
                  </a:cubicBezTo>
                  <a:cubicBezTo>
                    <a:pt x="18233" y="20498"/>
                    <a:pt x="18657" y="23244"/>
                    <a:pt x="19162" y="25989"/>
                  </a:cubicBezTo>
                  <a:cubicBezTo>
                    <a:pt x="19213" y="26284"/>
                    <a:pt x="19296" y="26629"/>
                    <a:pt x="19359" y="26970"/>
                  </a:cubicBezTo>
                  <a:cubicBezTo>
                    <a:pt x="19425" y="27248"/>
                    <a:pt x="19668" y="27460"/>
                    <a:pt x="19947" y="27460"/>
                  </a:cubicBezTo>
                  <a:cubicBezTo>
                    <a:pt x="20649" y="27460"/>
                    <a:pt x="21371" y="27429"/>
                    <a:pt x="22089" y="27362"/>
                  </a:cubicBezTo>
                  <a:cubicBezTo>
                    <a:pt x="22449" y="27331"/>
                    <a:pt x="22708" y="26986"/>
                    <a:pt x="22630" y="26629"/>
                  </a:cubicBezTo>
                  <a:cubicBezTo>
                    <a:pt x="22187" y="24503"/>
                    <a:pt x="22367" y="22346"/>
                    <a:pt x="22595" y="20090"/>
                  </a:cubicBezTo>
                  <a:cubicBezTo>
                    <a:pt x="22624" y="19832"/>
                    <a:pt x="22814" y="19715"/>
                    <a:pt x="23012" y="19715"/>
                  </a:cubicBezTo>
                  <a:cubicBezTo>
                    <a:pt x="23264" y="19715"/>
                    <a:pt x="23530" y="19905"/>
                    <a:pt x="23493" y="20235"/>
                  </a:cubicBezTo>
                  <a:cubicBezTo>
                    <a:pt x="23250" y="22510"/>
                    <a:pt x="23332" y="24926"/>
                    <a:pt x="24081" y="27099"/>
                  </a:cubicBezTo>
                  <a:cubicBezTo>
                    <a:pt x="25081" y="26923"/>
                    <a:pt x="26062" y="26692"/>
                    <a:pt x="27058" y="26382"/>
                  </a:cubicBezTo>
                  <a:cubicBezTo>
                    <a:pt x="27678" y="24797"/>
                    <a:pt x="28184" y="23326"/>
                    <a:pt x="28576" y="21922"/>
                  </a:cubicBezTo>
                  <a:cubicBezTo>
                    <a:pt x="28643" y="21659"/>
                    <a:pt x="28592" y="21381"/>
                    <a:pt x="28431" y="21169"/>
                  </a:cubicBezTo>
                  <a:cubicBezTo>
                    <a:pt x="27662" y="20173"/>
                    <a:pt x="26729" y="19321"/>
                    <a:pt x="25670" y="18666"/>
                  </a:cubicBezTo>
                  <a:cubicBezTo>
                    <a:pt x="25192" y="18360"/>
                    <a:pt x="25557" y="17619"/>
                    <a:pt x="26021" y="17619"/>
                  </a:cubicBezTo>
                  <a:cubicBezTo>
                    <a:pt x="26099" y="17619"/>
                    <a:pt x="26179" y="17639"/>
                    <a:pt x="26258" y="17686"/>
                  </a:cubicBezTo>
                  <a:cubicBezTo>
                    <a:pt x="26846" y="18031"/>
                    <a:pt x="27415" y="18439"/>
                    <a:pt x="27941" y="18898"/>
                  </a:cubicBezTo>
                  <a:cubicBezTo>
                    <a:pt x="28110" y="19041"/>
                    <a:pt x="28310" y="19106"/>
                    <a:pt x="28505" y="19106"/>
                  </a:cubicBezTo>
                  <a:cubicBezTo>
                    <a:pt x="28910" y="19106"/>
                    <a:pt x="29300" y="18825"/>
                    <a:pt x="29376" y="18372"/>
                  </a:cubicBezTo>
                  <a:cubicBezTo>
                    <a:pt x="29412" y="18113"/>
                    <a:pt x="29459" y="17866"/>
                    <a:pt x="29494" y="17607"/>
                  </a:cubicBezTo>
                  <a:cubicBezTo>
                    <a:pt x="29541" y="17262"/>
                    <a:pt x="29412" y="16772"/>
                    <a:pt x="29200" y="16493"/>
                  </a:cubicBezTo>
                  <a:cubicBezTo>
                    <a:pt x="27286" y="14077"/>
                    <a:pt x="24540" y="12622"/>
                    <a:pt x="21826" y="11590"/>
                  </a:cubicBezTo>
                  <a:cubicBezTo>
                    <a:pt x="21195" y="11334"/>
                    <a:pt x="21435" y="10459"/>
                    <a:pt x="22036" y="10459"/>
                  </a:cubicBezTo>
                  <a:cubicBezTo>
                    <a:pt x="22089" y="10459"/>
                    <a:pt x="22144" y="10466"/>
                    <a:pt x="22202" y="10480"/>
                  </a:cubicBezTo>
                  <a:cubicBezTo>
                    <a:pt x="24262" y="11037"/>
                    <a:pt x="26419" y="12179"/>
                    <a:pt x="28282" y="13665"/>
                  </a:cubicBezTo>
                  <a:cubicBezTo>
                    <a:pt x="28448" y="13799"/>
                    <a:pt x="28637" y="13859"/>
                    <a:pt x="28820" y="13859"/>
                  </a:cubicBezTo>
                  <a:cubicBezTo>
                    <a:pt x="29287" y="13859"/>
                    <a:pt x="29724" y="13472"/>
                    <a:pt x="29690" y="12932"/>
                  </a:cubicBezTo>
                  <a:cubicBezTo>
                    <a:pt x="29671" y="12524"/>
                    <a:pt x="29639" y="12132"/>
                    <a:pt x="29573" y="11755"/>
                  </a:cubicBezTo>
                  <a:cubicBezTo>
                    <a:pt x="29557" y="11528"/>
                    <a:pt x="29396" y="11214"/>
                    <a:pt x="29216" y="11053"/>
                  </a:cubicBezTo>
                  <a:cubicBezTo>
                    <a:pt x="26615" y="8715"/>
                    <a:pt x="22367" y="6997"/>
                    <a:pt x="19229" y="6950"/>
                  </a:cubicBezTo>
                  <a:cubicBezTo>
                    <a:pt x="18821" y="6950"/>
                    <a:pt x="18755" y="6346"/>
                    <a:pt x="19178" y="6311"/>
                  </a:cubicBezTo>
                  <a:cubicBezTo>
                    <a:pt x="19514" y="6277"/>
                    <a:pt x="19849" y="6260"/>
                    <a:pt x="20185" y="6260"/>
                  </a:cubicBezTo>
                  <a:cubicBezTo>
                    <a:pt x="23350" y="6260"/>
                    <a:pt x="26497" y="7717"/>
                    <a:pt x="29082" y="9402"/>
                  </a:cubicBezTo>
                  <a:lnTo>
                    <a:pt x="29102" y="9417"/>
                  </a:lnTo>
                  <a:cubicBezTo>
                    <a:pt x="28937" y="8860"/>
                    <a:pt x="28757" y="8354"/>
                    <a:pt x="28545" y="7864"/>
                  </a:cubicBezTo>
                  <a:cubicBezTo>
                    <a:pt x="28251" y="7146"/>
                    <a:pt x="27941" y="6687"/>
                    <a:pt x="27090" y="6036"/>
                  </a:cubicBezTo>
                  <a:cubicBezTo>
                    <a:pt x="25936" y="5150"/>
                    <a:pt x="24031" y="4901"/>
                    <a:pt x="22158" y="4901"/>
                  </a:cubicBezTo>
                  <a:cubicBezTo>
                    <a:pt x="21090" y="4901"/>
                    <a:pt x="20033" y="4982"/>
                    <a:pt x="19131" y="5071"/>
                  </a:cubicBezTo>
                  <a:cubicBezTo>
                    <a:pt x="19110" y="5073"/>
                    <a:pt x="19089" y="5074"/>
                    <a:pt x="19069" y="5074"/>
                  </a:cubicBezTo>
                  <a:cubicBezTo>
                    <a:pt x="18691" y="5074"/>
                    <a:pt x="18548" y="4802"/>
                    <a:pt x="18951" y="4679"/>
                  </a:cubicBezTo>
                  <a:cubicBezTo>
                    <a:pt x="20110" y="4317"/>
                    <a:pt x="21310" y="4172"/>
                    <a:pt x="22516" y="4172"/>
                  </a:cubicBezTo>
                  <a:cubicBezTo>
                    <a:pt x="22994" y="4172"/>
                    <a:pt x="23474" y="4195"/>
                    <a:pt x="23952" y="4236"/>
                  </a:cubicBezTo>
                  <a:cubicBezTo>
                    <a:pt x="23983" y="4239"/>
                    <a:pt x="24015" y="4240"/>
                    <a:pt x="24045" y="4240"/>
                  </a:cubicBezTo>
                  <a:cubicBezTo>
                    <a:pt x="24865" y="4240"/>
                    <a:pt x="25252" y="3205"/>
                    <a:pt x="24571" y="2683"/>
                  </a:cubicBezTo>
                  <a:lnTo>
                    <a:pt x="24556" y="2667"/>
                  </a:lnTo>
                  <a:cubicBezTo>
                    <a:pt x="24411" y="2553"/>
                    <a:pt x="24230" y="2487"/>
                    <a:pt x="24050" y="2487"/>
                  </a:cubicBezTo>
                  <a:cubicBezTo>
                    <a:pt x="23738" y="2480"/>
                    <a:pt x="23425" y="2476"/>
                    <a:pt x="23111" y="2476"/>
                  </a:cubicBezTo>
                  <a:cubicBezTo>
                    <a:pt x="21237" y="2476"/>
                    <a:pt x="19337" y="2610"/>
                    <a:pt x="17546" y="3044"/>
                  </a:cubicBezTo>
                  <a:cubicBezTo>
                    <a:pt x="17509" y="3053"/>
                    <a:pt x="17473" y="3057"/>
                    <a:pt x="17439" y="3057"/>
                  </a:cubicBezTo>
                  <a:cubicBezTo>
                    <a:pt x="17053" y="3057"/>
                    <a:pt x="16880" y="2508"/>
                    <a:pt x="17284" y="2357"/>
                  </a:cubicBezTo>
                  <a:cubicBezTo>
                    <a:pt x="17841" y="2161"/>
                    <a:pt x="18394" y="1981"/>
                    <a:pt x="18951" y="1820"/>
                  </a:cubicBezTo>
                  <a:cubicBezTo>
                    <a:pt x="19849" y="1588"/>
                    <a:pt x="19786" y="282"/>
                    <a:pt x="18868" y="133"/>
                  </a:cubicBezTo>
                  <a:cubicBezTo>
                    <a:pt x="18368" y="47"/>
                    <a:pt x="17919" y="1"/>
                    <a:pt x="17541" y="1"/>
                  </a:cubicBez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6" name="Google Shape;1916;p27"/>
            <p:cNvSpPr/>
            <p:nvPr/>
          </p:nvSpPr>
          <p:spPr>
            <a:xfrm flipH="1">
              <a:off x="6522091" y="2319176"/>
              <a:ext cx="486263" cy="452320"/>
            </a:xfrm>
            <a:custGeom>
              <a:avLst/>
              <a:gdLst/>
              <a:ahLst/>
              <a:cxnLst/>
              <a:rect l="l" t="t" r="r" b="b"/>
              <a:pathLst>
                <a:path w="10544" h="9808" extrusionOk="0">
                  <a:moveTo>
                    <a:pt x="85" y="0"/>
                  </a:moveTo>
                  <a:cubicBezTo>
                    <a:pt x="30" y="0"/>
                    <a:pt x="0" y="1"/>
                    <a:pt x="0" y="1"/>
                  </a:cubicBezTo>
                  <a:lnTo>
                    <a:pt x="0" y="37"/>
                  </a:lnTo>
                  <a:cubicBezTo>
                    <a:pt x="0" y="37"/>
                    <a:pt x="35" y="35"/>
                    <a:pt x="99" y="35"/>
                  </a:cubicBezTo>
                  <a:cubicBezTo>
                    <a:pt x="323" y="35"/>
                    <a:pt x="906" y="56"/>
                    <a:pt x="1620" y="248"/>
                  </a:cubicBezTo>
                  <a:cubicBezTo>
                    <a:pt x="2467" y="476"/>
                    <a:pt x="3679" y="1017"/>
                    <a:pt x="4625" y="2225"/>
                  </a:cubicBezTo>
                  <a:cubicBezTo>
                    <a:pt x="5331" y="3124"/>
                    <a:pt x="5786" y="4202"/>
                    <a:pt x="6229" y="5265"/>
                  </a:cubicBezTo>
                  <a:cubicBezTo>
                    <a:pt x="6751" y="6540"/>
                    <a:pt x="7257" y="7732"/>
                    <a:pt x="8108" y="8419"/>
                  </a:cubicBezTo>
                  <a:cubicBezTo>
                    <a:pt x="9661" y="9646"/>
                    <a:pt x="10528" y="9807"/>
                    <a:pt x="10544" y="9807"/>
                  </a:cubicBezTo>
                  <a:lnTo>
                    <a:pt x="10544" y="9776"/>
                  </a:lnTo>
                  <a:cubicBezTo>
                    <a:pt x="10544" y="9776"/>
                    <a:pt x="9677" y="9611"/>
                    <a:pt x="8124" y="8387"/>
                  </a:cubicBezTo>
                  <a:cubicBezTo>
                    <a:pt x="7272" y="7717"/>
                    <a:pt x="6782" y="6524"/>
                    <a:pt x="6245" y="5249"/>
                  </a:cubicBezTo>
                  <a:cubicBezTo>
                    <a:pt x="5802" y="4202"/>
                    <a:pt x="5347" y="3108"/>
                    <a:pt x="4660" y="2210"/>
                  </a:cubicBezTo>
                  <a:cubicBezTo>
                    <a:pt x="3695" y="982"/>
                    <a:pt x="2487" y="445"/>
                    <a:pt x="1636" y="213"/>
                  </a:cubicBezTo>
                  <a:cubicBezTo>
                    <a:pt x="894" y="20"/>
                    <a:pt x="298" y="0"/>
                    <a:pt x="85" y="0"/>
                  </a:cubicBez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17" name="Google Shape;1917;p27"/>
          <p:cNvSpPr/>
          <p:nvPr/>
        </p:nvSpPr>
        <p:spPr>
          <a:xfrm rot="-1148985">
            <a:off x="219788" y="-93607"/>
            <a:ext cx="435864" cy="435907"/>
          </a:xfrm>
          <a:custGeom>
            <a:avLst/>
            <a:gdLst/>
            <a:ahLst/>
            <a:cxnLst/>
            <a:rect l="l" t="t" r="r" b="b"/>
            <a:pathLst>
              <a:path w="10085" h="10086" extrusionOk="0">
                <a:moveTo>
                  <a:pt x="5052" y="1"/>
                </a:moveTo>
                <a:lnTo>
                  <a:pt x="3628" y="3613"/>
                </a:lnTo>
                <a:lnTo>
                  <a:pt x="0" y="5037"/>
                </a:lnTo>
                <a:lnTo>
                  <a:pt x="3628" y="6473"/>
                </a:lnTo>
                <a:lnTo>
                  <a:pt x="5052" y="10085"/>
                </a:lnTo>
                <a:lnTo>
                  <a:pt x="6472" y="6473"/>
                </a:lnTo>
                <a:lnTo>
                  <a:pt x="10085" y="5037"/>
                </a:lnTo>
                <a:lnTo>
                  <a:pt x="6472" y="3613"/>
                </a:lnTo>
                <a:lnTo>
                  <a:pt x="5052" y="1"/>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092"/>
        <p:cNvGrpSpPr/>
        <p:nvPr/>
      </p:nvGrpSpPr>
      <p:grpSpPr>
        <a:xfrm>
          <a:off x="0" y="0"/>
          <a:ext cx="0" cy="0"/>
          <a:chOff x="0" y="0"/>
          <a:chExt cx="0" cy="0"/>
        </a:xfrm>
      </p:grpSpPr>
      <p:grpSp>
        <p:nvGrpSpPr>
          <p:cNvPr id="2093" name="Google Shape;2093;p30"/>
          <p:cNvGrpSpPr/>
          <p:nvPr/>
        </p:nvGrpSpPr>
        <p:grpSpPr>
          <a:xfrm>
            <a:off x="-612" y="-2100"/>
            <a:ext cx="9137700" cy="5149800"/>
            <a:chOff x="-612" y="-2100"/>
            <a:chExt cx="9137700" cy="5149800"/>
          </a:xfrm>
        </p:grpSpPr>
        <p:cxnSp>
          <p:nvCxnSpPr>
            <p:cNvPr id="2094" name="Google Shape;2094;p30"/>
            <p:cNvCxnSpPr/>
            <p:nvPr/>
          </p:nvCxnSpPr>
          <p:spPr>
            <a:xfrm>
              <a:off x="-612" y="185000"/>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095" name="Google Shape;2095;p30"/>
            <p:cNvCxnSpPr/>
            <p:nvPr/>
          </p:nvCxnSpPr>
          <p:spPr>
            <a:xfrm>
              <a:off x="-612" y="444436"/>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096" name="Google Shape;2096;p30"/>
            <p:cNvCxnSpPr/>
            <p:nvPr/>
          </p:nvCxnSpPr>
          <p:spPr>
            <a:xfrm>
              <a:off x="-612" y="703871"/>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097" name="Google Shape;2097;p30"/>
            <p:cNvCxnSpPr/>
            <p:nvPr/>
          </p:nvCxnSpPr>
          <p:spPr>
            <a:xfrm>
              <a:off x="-612" y="963307"/>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098" name="Google Shape;2098;p30"/>
            <p:cNvCxnSpPr/>
            <p:nvPr/>
          </p:nvCxnSpPr>
          <p:spPr>
            <a:xfrm>
              <a:off x="-612" y="1222742"/>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099" name="Google Shape;2099;p30"/>
            <p:cNvCxnSpPr/>
            <p:nvPr/>
          </p:nvCxnSpPr>
          <p:spPr>
            <a:xfrm>
              <a:off x="-612" y="1482178"/>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100" name="Google Shape;2100;p30"/>
            <p:cNvCxnSpPr/>
            <p:nvPr/>
          </p:nvCxnSpPr>
          <p:spPr>
            <a:xfrm>
              <a:off x="-612" y="1741613"/>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101" name="Google Shape;2101;p30"/>
            <p:cNvCxnSpPr/>
            <p:nvPr/>
          </p:nvCxnSpPr>
          <p:spPr>
            <a:xfrm>
              <a:off x="-612" y="2001049"/>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102" name="Google Shape;2102;p30"/>
            <p:cNvCxnSpPr/>
            <p:nvPr/>
          </p:nvCxnSpPr>
          <p:spPr>
            <a:xfrm>
              <a:off x="-612" y="2260484"/>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103" name="Google Shape;2103;p30"/>
            <p:cNvCxnSpPr/>
            <p:nvPr/>
          </p:nvCxnSpPr>
          <p:spPr>
            <a:xfrm>
              <a:off x="-612" y="2519920"/>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104" name="Google Shape;2104;p30"/>
            <p:cNvCxnSpPr/>
            <p:nvPr/>
          </p:nvCxnSpPr>
          <p:spPr>
            <a:xfrm>
              <a:off x="-612" y="2779355"/>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105" name="Google Shape;2105;p30"/>
            <p:cNvCxnSpPr/>
            <p:nvPr/>
          </p:nvCxnSpPr>
          <p:spPr>
            <a:xfrm>
              <a:off x="-612" y="3038791"/>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106" name="Google Shape;2106;p30"/>
            <p:cNvCxnSpPr/>
            <p:nvPr/>
          </p:nvCxnSpPr>
          <p:spPr>
            <a:xfrm>
              <a:off x="-612" y="3298226"/>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107" name="Google Shape;2107;p30"/>
            <p:cNvCxnSpPr/>
            <p:nvPr/>
          </p:nvCxnSpPr>
          <p:spPr>
            <a:xfrm>
              <a:off x="-612" y="3557662"/>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108" name="Google Shape;2108;p30"/>
            <p:cNvCxnSpPr/>
            <p:nvPr/>
          </p:nvCxnSpPr>
          <p:spPr>
            <a:xfrm>
              <a:off x="-612" y="3817097"/>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109" name="Google Shape;2109;p30"/>
            <p:cNvCxnSpPr/>
            <p:nvPr/>
          </p:nvCxnSpPr>
          <p:spPr>
            <a:xfrm>
              <a:off x="-612" y="4076533"/>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110" name="Google Shape;2110;p30"/>
            <p:cNvCxnSpPr/>
            <p:nvPr/>
          </p:nvCxnSpPr>
          <p:spPr>
            <a:xfrm>
              <a:off x="-612" y="4335968"/>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111" name="Google Shape;2111;p30"/>
            <p:cNvCxnSpPr/>
            <p:nvPr/>
          </p:nvCxnSpPr>
          <p:spPr>
            <a:xfrm>
              <a:off x="-612" y="4595404"/>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112" name="Google Shape;2112;p30"/>
            <p:cNvCxnSpPr/>
            <p:nvPr/>
          </p:nvCxnSpPr>
          <p:spPr>
            <a:xfrm>
              <a:off x="-612" y="4854839"/>
              <a:ext cx="9137700" cy="0"/>
            </a:xfrm>
            <a:prstGeom prst="straightConnector1">
              <a:avLst/>
            </a:prstGeom>
            <a:noFill/>
            <a:ln w="9525" cap="flat" cmpd="sng">
              <a:solidFill>
                <a:schemeClr val="accent3"/>
              </a:solidFill>
              <a:prstDash val="solid"/>
              <a:round/>
              <a:headEnd type="none" w="med" len="med"/>
              <a:tailEnd type="none" w="med" len="med"/>
            </a:ln>
          </p:spPr>
        </p:cxnSp>
        <p:grpSp>
          <p:nvGrpSpPr>
            <p:cNvPr id="2113" name="Google Shape;2113;p30"/>
            <p:cNvGrpSpPr/>
            <p:nvPr/>
          </p:nvGrpSpPr>
          <p:grpSpPr>
            <a:xfrm>
              <a:off x="-612" y="-2100"/>
              <a:ext cx="9137700" cy="5149800"/>
              <a:chOff x="-612" y="-2100"/>
              <a:chExt cx="9137700" cy="5149800"/>
            </a:xfrm>
          </p:grpSpPr>
          <p:cxnSp>
            <p:nvCxnSpPr>
              <p:cNvPr id="2114" name="Google Shape;2114;p30"/>
              <p:cNvCxnSpPr/>
              <p:nvPr/>
            </p:nvCxnSpPr>
            <p:spPr>
              <a:xfrm>
                <a:off x="35295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15" name="Google Shape;2115;p30"/>
              <p:cNvCxnSpPr/>
              <p:nvPr/>
            </p:nvCxnSpPr>
            <p:spPr>
              <a:xfrm>
                <a:off x="609193"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16" name="Google Shape;2116;p30"/>
              <p:cNvCxnSpPr/>
              <p:nvPr/>
            </p:nvCxnSpPr>
            <p:spPr>
              <a:xfrm>
                <a:off x="865437"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17" name="Google Shape;2117;p30"/>
              <p:cNvCxnSpPr/>
              <p:nvPr/>
            </p:nvCxnSpPr>
            <p:spPr>
              <a:xfrm>
                <a:off x="112168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18" name="Google Shape;2118;p30"/>
              <p:cNvCxnSpPr/>
              <p:nvPr/>
            </p:nvCxnSpPr>
            <p:spPr>
              <a:xfrm>
                <a:off x="137792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19" name="Google Shape;2119;p30"/>
              <p:cNvCxnSpPr/>
              <p:nvPr/>
            </p:nvCxnSpPr>
            <p:spPr>
              <a:xfrm>
                <a:off x="163416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20" name="Google Shape;2120;p30"/>
              <p:cNvCxnSpPr/>
              <p:nvPr/>
            </p:nvCxnSpPr>
            <p:spPr>
              <a:xfrm>
                <a:off x="189041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21" name="Google Shape;2121;p30"/>
              <p:cNvCxnSpPr/>
              <p:nvPr/>
            </p:nvCxnSpPr>
            <p:spPr>
              <a:xfrm>
                <a:off x="214665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22" name="Google Shape;2122;p30"/>
              <p:cNvCxnSpPr/>
              <p:nvPr/>
            </p:nvCxnSpPr>
            <p:spPr>
              <a:xfrm>
                <a:off x="2402897"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23" name="Google Shape;2123;p30"/>
              <p:cNvCxnSpPr/>
              <p:nvPr/>
            </p:nvCxnSpPr>
            <p:spPr>
              <a:xfrm>
                <a:off x="265914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24" name="Google Shape;2124;p30"/>
              <p:cNvCxnSpPr/>
              <p:nvPr/>
            </p:nvCxnSpPr>
            <p:spPr>
              <a:xfrm>
                <a:off x="291538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25" name="Google Shape;2125;p30"/>
              <p:cNvCxnSpPr/>
              <p:nvPr/>
            </p:nvCxnSpPr>
            <p:spPr>
              <a:xfrm>
                <a:off x="317162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26" name="Google Shape;2126;p30"/>
              <p:cNvCxnSpPr/>
              <p:nvPr/>
            </p:nvCxnSpPr>
            <p:spPr>
              <a:xfrm>
                <a:off x="342787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27" name="Google Shape;2127;p30"/>
              <p:cNvCxnSpPr/>
              <p:nvPr/>
            </p:nvCxnSpPr>
            <p:spPr>
              <a:xfrm>
                <a:off x="368411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28" name="Google Shape;2128;p30"/>
              <p:cNvCxnSpPr/>
              <p:nvPr/>
            </p:nvCxnSpPr>
            <p:spPr>
              <a:xfrm>
                <a:off x="394035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29" name="Google Shape;2129;p30"/>
              <p:cNvCxnSpPr/>
              <p:nvPr/>
            </p:nvCxnSpPr>
            <p:spPr>
              <a:xfrm>
                <a:off x="419660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30" name="Google Shape;2130;p30"/>
              <p:cNvCxnSpPr/>
              <p:nvPr/>
            </p:nvCxnSpPr>
            <p:spPr>
              <a:xfrm>
                <a:off x="445284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31" name="Google Shape;2131;p30"/>
              <p:cNvCxnSpPr/>
              <p:nvPr/>
            </p:nvCxnSpPr>
            <p:spPr>
              <a:xfrm>
                <a:off x="470908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32" name="Google Shape;2132;p30"/>
              <p:cNvCxnSpPr/>
              <p:nvPr/>
            </p:nvCxnSpPr>
            <p:spPr>
              <a:xfrm>
                <a:off x="496533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33" name="Google Shape;2133;p30"/>
              <p:cNvCxnSpPr/>
              <p:nvPr/>
            </p:nvCxnSpPr>
            <p:spPr>
              <a:xfrm>
                <a:off x="5221574"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34" name="Google Shape;2134;p30"/>
              <p:cNvCxnSpPr/>
              <p:nvPr/>
            </p:nvCxnSpPr>
            <p:spPr>
              <a:xfrm>
                <a:off x="547781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35" name="Google Shape;2135;p30"/>
              <p:cNvCxnSpPr/>
              <p:nvPr/>
            </p:nvCxnSpPr>
            <p:spPr>
              <a:xfrm>
                <a:off x="573406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36" name="Google Shape;2136;p30"/>
              <p:cNvCxnSpPr/>
              <p:nvPr/>
            </p:nvCxnSpPr>
            <p:spPr>
              <a:xfrm>
                <a:off x="599030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37" name="Google Shape;2137;p30"/>
              <p:cNvCxnSpPr/>
              <p:nvPr/>
            </p:nvCxnSpPr>
            <p:spPr>
              <a:xfrm>
                <a:off x="6246548"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38" name="Google Shape;2138;p30"/>
              <p:cNvCxnSpPr/>
              <p:nvPr/>
            </p:nvCxnSpPr>
            <p:spPr>
              <a:xfrm>
                <a:off x="650279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39" name="Google Shape;2139;p30"/>
              <p:cNvCxnSpPr/>
              <p:nvPr/>
            </p:nvCxnSpPr>
            <p:spPr>
              <a:xfrm>
                <a:off x="6759035"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40" name="Google Shape;2140;p30"/>
              <p:cNvCxnSpPr/>
              <p:nvPr/>
            </p:nvCxnSpPr>
            <p:spPr>
              <a:xfrm>
                <a:off x="7015278"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41" name="Google Shape;2141;p30"/>
              <p:cNvCxnSpPr/>
              <p:nvPr/>
            </p:nvCxnSpPr>
            <p:spPr>
              <a:xfrm>
                <a:off x="727152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42" name="Google Shape;2142;p30"/>
              <p:cNvCxnSpPr/>
              <p:nvPr/>
            </p:nvCxnSpPr>
            <p:spPr>
              <a:xfrm>
                <a:off x="752776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43" name="Google Shape;2143;p30"/>
              <p:cNvCxnSpPr/>
              <p:nvPr/>
            </p:nvCxnSpPr>
            <p:spPr>
              <a:xfrm>
                <a:off x="778400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44" name="Google Shape;2144;p30"/>
              <p:cNvCxnSpPr/>
              <p:nvPr/>
            </p:nvCxnSpPr>
            <p:spPr>
              <a:xfrm>
                <a:off x="804025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45" name="Google Shape;2145;p30"/>
              <p:cNvCxnSpPr/>
              <p:nvPr/>
            </p:nvCxnSpPr>
            <p:spPr>
              <a:xfrm>
                <a:off x="829649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46" name="Google Shape;2146;p30"/>
              <p:cNvCxnSpPr/>
              <p:nvPr/>
            </p:nvCxnSpPr>
            <p:spPr>
              <a:xfrm>
                <a:off x="855273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47" name="Google Shape;2147;p30"/>
              <p:cNvCxnSpPr/>
              <p:nvPr/>
            </p:nvCxnSpPr>
            <p:spPr>
              <a:xfrm>
                <a:off x="8808982"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48" name="Google Shape;2148;p30"/>
              <p:cNvCxnSpPr/>
              <p:nvPr/>
            </p:nvCxnSpPr>
            <p:spPr>
              <a:xfrm>
                <a:off x="906522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49" name="Google Shape;2149;p30"/>
              <p:cNvCxnSpPr/>
              <p:nvPr/>
            </p:nvCxnSpPr>
            <p:spPr>
              <a:xfrm>
                <a:off x="9670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50" name="Google Shape;2150;p30"/>
              <p:cNvCxnSpPr/>
              <p:nvPr/>
            </p:nvCxnSpPr>
            <p:spPr>
              <a:xfrm>
                <a:off x="-612" y="5114275"/>
                <a:ext cx="9137700" cy="0"/>
              </a:xfrm>
              <a:prstGeom prst="straightConnector1">
                <a:avLst/>
              </a:prstGeom>
              <a:noFill/>
              <a:ln w="9525" cap="flat" cmpd="sng">
                <a:solidFill>
                  <a:schemeClr val="accent3"/>
                </a:solidFill>
                <a:prstDash val="solid"/>
                <a:round/>
                <a:headEnd type="none" w="med" len="med"/>
                <a:tailEnd type="none" w="med" len="med"/>
              </a:ln>
            </p:spPr>
          </p:cxnSp>
        </p:grpSp>
      </p:grpSp>
      <p:grpSp>
        <p:nvGrpSpPr>
          <p:cNvPr id="2151" name="Google Shape;2151;p30"/>
          <p:cNvGrpSpPr/>
          <p:nvPr/>
        </p:nvGrpSpPr>
        <p:grpSpPr>
          <a:xfrm rot="5400000">
            <a:off x="744125" y="-495913"/>
            <a:ext cx="347797" cy="1203321"/>
            <a:chOff x="8285725" y="1977800"/>
            <a:chExt cx="347797" cy="1203321"/>
          </a:xfrm>
        </p:grpSpPr>
        <p:sp>
          <p:nvSpPr>
            <p:cNvPr id="2152" name="Google Shape;2152;p30"/>
            <p:cNvSpPr/>
            <p:nvPr/>
          </p:nvSpPr>
          <p:spPr>
            <a:xfrm>
              <a:off x="8285725" y="1977800"/>
              <a:ext cx="135600" cy="135600"/>
            </a:xfrm>
            <a:prstGeom prst="ellipse">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3" name="Google Shape;2153;p30"/>
            <p:cNvSpPr/>
            <p:nvPr/>
          </p:nvSpPr>
          <p:spPr>
            <a:xfrm>
              <a:off x="8497922" y="1977800"/>
              <a:ext cx="135600" cy="135600"/>
            </a:xfrm>
            <a:prstGeom prst="ellipse">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4" name="Google Shape;2154;p30"/>
            <p:cNvSpPr/>
            <p:nvPr/>
          </p:nvSpPr>
          <p:spPr>
            <a:xfrm>
              <a:off x="8285725" y="2191344"/>
              <a:ext cx="135600" cy="135600"/>
            </a:xfrm>
            <a:prstGeom prst="ellipse">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5" name="Google Shape;2155;p30"/>
            <p:cNvSpPr/>
            <p:nvPr/>
          </p:nvSpPr>
          <p:spPr>
            <a:xfrm>
              <a:off x="8497922" y="2191344"/>
              <a:ext cx="135600" cy="135600"/>
            </a:xfrm>
            <a:prstGeom prst="ellipse">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6" name="Google Shape;2156;p30"/>
            <p:cNvSpPr/>
            <p:nvPr/>
          </p:nvSpPr>
          <p:spPr>
            <a:xfrm>
              <a:off x="8285725" y="2404888"/>
              <a:ext cx="135600" cy="135600"/>
            </a:xfrm>
            <a:prstGeom prst="ellipse">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7" name="Google Shape;2157;p30"/>
            <p:cNvSpPr/>
            <p:nvPr/>
          </p:nvSpPr>
          <p:spPr>
            <a:xfrm>
              <a:off x="8497922" y="2404888"/>
              <a:ext cx="135600" cy="135600"/>
            </a:xfrm>
            <a:prstGeom prst="ellipse">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8" name="Google Shape;2158;p30"/>
            <p:cNvSpPr/>
            <p:nvPr/>
          </p:nvSpPr>
          <p:spPr>
            <a:xfrm>
              <a:off x="8285725" y="2618432"/>
              <a:ext cx="135600" cy="135600"/>
            </a:xfrm>
            <a:prstGeom prst="ellipse">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9" name="Google Shape;2159;p30"/>
            <p:cNvSpPr/>
            <p:nvPr/>
          </p:nvSpPr>
          <p:spPr>
            <a:xfrm>
              <a:off x="8497922" y="2618432"/>
              <a:ext cx="135600" cy="135600"/>
            </a:xfrm>
            <a:prstGeom prst="ellipse">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0" name="Google Shape;2160;p30"/>
            <p:cNvSpPr/>
            <p:nvPr/>
          </p:nvSpPr>
          <p:spPr>
            <a:xfrm>
              <a:off x="8285725" y="2831976"/>
              <a:ext cx="135600" cy="135600"/>
            </a:xfrm>
            <a:prstGeom prst="ellipse">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1" name="Google Shape;2161;p30"/>
            <p:cNvSpPr/>
            <p:nvPr/>
          </p:nvSpPr>
          <p:spPr>
            <a:xfrm>
              <a:off x="8497922" y="2831976"/>
              <a:ext cx="135600" cy="135600"/>
            </a:xfrm>
            <a:prstGeom prst="ellipse">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2" name="Google Shape;2162;p30"/>
            <p:cNvSpPr/>
            <p:nvPr/>
          </p:nvSpPr>
          <p:spPr>
            <a:xfrm>
              <a:off x="8285725" y="3045521"/>
              <a:ext cx="135600" cy="135600"/>
            </a:xfrm>
            <a:prstGeom prst="ellipse">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3" name="Google Shape;2163;p30"/>
            <p:cNvSpPr/>
            <p:nvPr/>
          </p:nvSpPr>
          <p:spPr>
            <a:xfrm>
              <a:off x="8497922" y="3045521"/>
              <a:ext cx="135600" cy="135600"/>
            </a:xfrm>
            <a:prstGeom prst="ellipse">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64" name="Google Shape;2164;p30"/>
          <p:cNvSpPr/>
          <p:nvPr/>
        </p:nvSpPr>
        <p:spPr>
          <a:xfrm rot="5400000">
            <a:off x="-748488" y="4259910"/>
            <a:ext cx="2188148" cy="261977"/>
          </a:xfrm>
          <a:custGeom>
            <a:avLst/>
            <a:gdLst/>
            <a:ahLst/>
            <a:cxnLst/>
            <a:rect l="l" t="t" r="r" b="b"/>
            <a:pathLst>
              <a:path w="24939" h="2986" extrusionOk="0">
                <a:moveTo>
                  <a:pt x="21320" y="1"/>
                </a:moveTo>
                <a:cubicBezTo>
                  <a:pt x="20780" y="1"/>
                  <a:pt x="20241" y="188"/>
                  <a:pt x="19855" y="566"/>
                </a:cubicBezTo>
                <a:lnTo>
                  <a:pt x="18906" y="1499"/>
                </a:lnTo>
                <a:cubicBezTo>
                  <a:pt x="18743" y="1654"/>
                  <a:pt x="18494" y="1732"/>
                  <a:pt x="18247" y="1732"/>
                </a:cubicBezTo>
                <a:cubicBezTo>
                  <a:pt x="18000" y="1732"/>
                  <a:pt x="17755" y="1654"/>
                  <a:pt x="17600" y="1499"/>
                </a:cubicBezTo>
                <a:lnTo>
                  <a:pt x="16733" y="617"/>
                </a:lnTo>
                <a:cubicBezTo>
                  <a:pt x="16345" y="228"/>
                  <a:pt x="15790" y="32"/>
                  <a:pt x="15236" y="32"/>
                </a:cubicBezTo>
                <a:cubicBezTo>
                  <a:pt x="14692" y="32"/>
                  <a:pt x="14148" y="220"/>
                  <a:pt x="13760" y="601"/>
                </a:cubicBezTo>
                <a:lnTo>
                  <a:pt x="12795" y="1531"/>
                </a:lnTo>
                <a:cubicBezTo>
                  <a:pt x="12644" y="1682"/>
                  <a:pt x="12407" y="1755"/>
                  <a:pt x="12168" y="1755"/>
                </a:cubicBezTo>
                <a:cubicBezTo>
                  <a:pt x="11917" y="1755"/>
                  <a:pt x="11663" y="1674"/>
                  <a:pt x="11504" y="1515"/>
                </a:cubicBezTo>
                <a:lnTo>
                  <a:pt x="10638" y="648"/>
                </a:lnTo>
                <a:cubicBezTo>
                  <a:pt x="10251" y="254"/>
                  <a:pt x="9701" y="58"/>
                  <a:pt x="9149" y="58"/>
                </a:cubicBezTo>
                <a:cubicBezTo>
                  <a:pt x="8602" y="58"/>
                  <a:pt x="8055" y="250"/>
                  <a:pt x="7664" y="632"/>
                </a:cubicBezTo>
                <a:lnTo>
                  <a:pt x="6700" y="1562"/>
                </a:lnTo>
                <a:cubicBezTo>
                  <a:pt x="6547" y="1707"/>
                  <a:pt x="6302" y="1781"/>
                  <a:pt x="6058" y="1781"/>
                </a:cubicBezTo>
                <a:cubicBezTo>
                  <a:pt x="5808" y="1781"/>
                  <a:pt x="5558" y="1703"/>
                  <a:pt x="5409" y="1546"/>
                </a:cubicBezTo>
                <a:lnTo>
                  <a:pt x="4542" y="679"/>
                </a:lnTo>
                <a:cubicBezTo>
                  <a:pt x="4152" y="281"/>
                  <a:pt x="3594" y="81"/>
                  <a:pt x="3037" y="81"/>
                </a:cubicBezTo>
                <a:cubicBezTo>
                  <a:pt x="2496" y="81"/>
                  <a:pt x="1955" y="269"/>
                  <a:pt x="1569" y="648"/>
                </a:cubicBezTo>
                <a:lnTo>
                  <a:pt x="243" y="1938"/>
                </a:lnTo>
                <a:cubicBezTo>
                  <a:pt x="16" y="2170"/>
                  <a:pt x="0" y="2543"/>
                  <a:pt x="228" y="2790"/>
                </a:cubicBezTo>
                <a:cubicBezTo>
                  <a:pt x="341" y="2903"/>
                  <a:pt x="496" y="2960"/>
                  <a:pt x="652" y="2960"/>
                </a:cubicBezTo>
                <a:cubicBezTo>
                  <a:pt x="807" y="2960"/>
                  <a:pt x="963" y="2903"/>
                  <a:pt x="1079" y="2790"/>
                </a:cubicBezTo>
                <a:lnTo>
                  <a:pt x="2401" y="1515"/>
                </a:lnTo>
                <a:cubicBezTo>
                  <a:pt x="2556" y="1360"/>
                  <a:pt x="2801" y="1282"/>
                  <a:pt x="3046" y="1282"/>
                </a:cubicBezTo>
                <a:cubicBezTo>
                  <a:pt x="3291" y="1282"/>
                  <a:pt x="3536" y="1360"/>
                  <a:pt x="3691" y="1515"/>
                </a:cubicBezTo>
                <a:lnTo>
                  <a:pt x="4558" y="2382"/>
                </a:lnTo>
                <a:cubicBezTo>
                  <a:pt x="4950" y="2790"/>
                  <a:pt x="5507" y="2986"/>
                  <a:pt x="6060" y="2986"/>
                </a:cubicBezTo>
                <a:cubicBezTo>
                  <a:pt x="6601" y="2986"/>
                  <a:pt x="7139" y="2790"/>
                  <a:pt x="7531" y="2413"/>
                </a:cubicBezTo>
                <a:lnTo>
                  <a:pt x="8496" y="1483"/>
                </a:lnTo>
                <a:cubicBezTo>
                  <a:pt x="8648" y="1329"/>
                  <a:pt x="8888" y="1255"/>
                  <a:pt x="9129" y="1255"/>
                </a:cubicBezTo>
                <a:cubicBezTo>
                  <a:pt x="9378" y="1255"/>
                  <a:pt x="9629" y="1334"/>
                  <a:pt x="9786" y="1483"/>
                </a:cubicBezTo>
                <a:lnTo>
                  <a:pt x="10653" y="2366"/>
                </a:lnTo>
                <a:cubicBezTo>
                  <a:pt x="11040" y="2760"/>
                  <a:pt x="11591" y="2956"/>
                  <a:pt x="12144" y="2956"/>
                </a:cubicBezTo>
                <a:cubicBezTo>
                  <a:pt x="12692" y="2956"/>
                  <a:pt x="13240" y="2764"/>
                  <a:pt x="13630" y="2382"/>
                </a:cubicBezTo>
                <a:lnTo>
                  <a:pt x="14591" y="1448"/>
                </a:lnTo>
                <a:cubicBezTo>
                  <a:pt x="14746" y="1303"/>
                  <a:pt x="14992" y="1229"/>
                  <a:pt x="15236" y="1229"/>
                </a:cubicBezTo>
                <a:cubicBezTo>
                  <a:pt x="15487" y="1229"/>
                  <a:pt x="15737" y="1307"/>
                  <a:pt x="15886" y="1464"/>
                </a:cubicBezTo>
                <a:lnTo>
                  <a:pt x="16749" y="2331"/>
                </a:lnTo>
                <a:cubicBezTo>
                  <a:pt x="17139" y="2729"/>
                  <a:pt x="17699" y="2930"/>
                  <a:pt x="18261" y="2930"/>
                </a:cubicBezTo>
                <a:cubicBezTo>
                  <a:pt x="18804" y="2930"/>
                  <a:pt x="19348" y="2742"/>
                  <a:pt x="19741" y="2366"/>
                </a:cubicBezTo>
                <a:lnTo>
                  <a:pt x="20691" y="1433"/>
                </a:lnTo>
                <a:cubicBezTo>
                  <a:pt x="20846" y="1278"/>
                  <a:pt x="21095" y="1200"/>
                  <a:pt x="21344" y="1200"/>
                </a:cubicBezTo>
                <a:cubicBezTo>
                  <a:pt x="21593" y="1200"/>
                  <a:pt x="21842" y="1278"/>
                  <a:pt x="21997" y="1433"/>
                </a:cubicBezTo>
                <a:lnTo>
                  <a:pt x="22848" y="2315"/>
                </a:lnTo>
                <a:cubicBezTo>
                  <a:pt x="23221" y="2676"/>
                  <a:pt x="23762" y="2888"/>
                  <a:pt x="24335" y="2903"/>
                </a:cubicBezTo>
                <a:lnTo>
                  <a:pt x="24350" y="2903"/>
                </a:lnTo>
                <a:cubicBezTo>
                  <a:pt x="24676" y="2903"/>
                  <a:pt x="24939" y="2625"/>
                  <a:pt x="24939" y="2299"/>
                </a:cubicBezTo>
                <a:cubicBezTo>
                  <a:pt x="24939" y="1974"/>
                  <a:pt x="24676" y="1711"/>
                  <a:pt x="24350" y="1711"/>
                </a:cubicBezTo>
                <a:cubicBezTo>
                  <a:pt x="24088" y="1695"/>
                  <a:pt x="23844" y="1613"/>
                  <a:pt x="23695" y="1464"/>
                </a:cubicBezTo>
                <a:lnTo>
                  <a:pt x="22828" y="601"/>
                </a:lnTo>
                <a:cubicBezTo>
                  <a:pt x="22439" y="202"/>
                  <a:pt x="21879" y="1"/>
                  <a:pt x="21320" y="1"/>
                </a:cubicBez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5" name="Google Shape;2165;p30"/>
          <p:cNvSpPr/>
          <p:nvPr/>
        </p:nvSpPr>
        <p:spPr>
          <a:xfrm rot="734722">
            <a:off x="7914808" y="4002435"/>
            <a:ext cx="874309" cy="940071"/>
          </a:xfrm>
          <a:custGeom>
            <a:avLst/>
            <a:gdLst/>
            <a:ahLst/>
            <a:cxnLst/>
            <a:rect l="l" t="t" r="r" b="b"/>
            <a:pathLst>
              <a:path w="14153" h="15216" extrusionOk="0">
                <a:moveTo>
                  <a:pt x="6536" y="1"/>
                </a:moveTo>
                <a:cubicBezTo>
                  <a:pt x="6061" y="1"/>
                  <a:pt x="5606" y="48"/>
                  <a:pt x="5147" y="130"/>
                </a:cubicBezTo>
                <a:cubicBezTo>
                  <a:pt x="8057" y="718"/>
                  <a:pt x="10246" y="3303"/>
                  <a:pt x="10246" y="6390"/>
                </a:cubicBezTo>
                <a:cubicBezTo>
                  <a:pt x="10246" y="9920"/>
                  <a:pt x="7387" y="12780"/>
                  <a:pt x="3857" y="12780"/>
                </a:cubicBezTo>
                <a:cubicBezTo>
                  <a:pt x="2401" y="12780"/>
                  <a:pt x="1060" y="12289"/>
                  <a:pt x="1" y="11474"/>
                </a:cubicBezTo>
                <a:lnTo>
                  <a:pt x="1" y="11474"/>
                </a:lnTo>
                <a:cubicBezTo>
                  <a:pt x="1323" y="13713"/>
                  <a:pt x="3759" y="15216"/>
                  <a:pt x="6536" y="15216"/>
                </a:cubicBezTo>
                <a:cubicBezTo>
                  <a:pt x="10736" y="15216"/>
                  <a:pt x="14153" y="11799"/>
                  <a:pt x="14153" y="7598"/>
                </a:cubicBezTo>
                <a:cubicBezTo>
                  <a:pt x="14153" y="3401"/>
                  <a:pt x="10736" y="1"/>
                  <a:pt x="6536" y="1"/>
                </a:cubicBezTo>
                <a:close/>
              </a:path>
            </a:pathLst>
          </a:custGeom>
          <a:solidFill>
            <a:schemeClr val="accent2"/>
          </a:solidFill>
          <a:ln w="9525" cap="flat" cmpd="sng">
            <a:solidFill>
              <a:schemeClr val="accent3"/>
            </a:solidFill>
            <a:prstDash val="solid"/>
            <a:round/>
            <a:headEnd type="none" w="sm" len="sm"/>
            <a:tailEnd type="none" w="sm" len="sm"/>
          </a:ln>
          <a:effectLst>
            <a:outerShdw dist="76200" dir="2580000" algn="bl" rotWithShape="0">
              <a:srgbClr val="000000"/>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166"/>
        <p:cNvGrpSpPr/>
        <p:nvPr/>
      </p:nvGrpSpPr>
      <p:grpSpPr>
        <a:xfrm>
          <a:off x="0" y="0"/>
          <a:ext cx="0" cy="0"/>
          <a:chOff x="0" y="0"/>
          <a:chExt cx="0" cy="0"/>
        </a:xfrm>
      </p:grpSpPr>
      <p:grpSp>
        <p:nvGrpSpPr>
          <p:cNvPr id="2167" name="Google Shape;2167;p31"/>
          <p:cNvGrpSpPr/>
          <p:nvPr/>
        </p:nvGrpSpPr>
        <p:grpSpPr>
          <a:xfrm>
            <a:off x="-612" y="-2100"/>
            <a:ext cx="9137700" cy="5149800"/>
            <a:chOff x="-612" y="-2100"/>
            <a:chExt cx="9137700" cy="5149800"/>
          </a:xfrm>
        </p:grpSpPr>
        <p:cxnSp>
          <p:nvCxnSpPr>
            <p:cNvPr id="2168" name="Google Shape;2168;p31"/>
            <p:cNvCxnSpPr/>
            <p:nvPr/>
          </p:nvCxnSpPr>
          <p:spPr>
            <a:xfrm>
              <a:off x="-612" y="185000"/>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169" name="Google Shape;2169;p31"/>
            <p:cNvCxnSpPr/>
            <p:nvPr/>
          </p:nvCxnSpPr>
          <p:spPr>
            <a:xfrm>
              <a:off x="-612" y="444436"/>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170" name="Google Shape;2170;p31"/>
            <p:cNvCxnSpPr/>
            <p:nvPr/>
          </p:nvCxnSpPr>
          <p:spPr>
            <a:xfrm>
              <a:off x="-612" y="703871"/>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171" name="Google Shape;2171;p31"/>
            <p:cNvCxnSpPr/>
            <p:nvPr/>
          </p:nvCxnSpPr>
          <p:spPr>
            <a:xfrm>
              <a:off x="-612" y="963307"/>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172" name="Google Shape;2172;p31"/>
            <p:cNvCxnSpPr/>
            <p:nvPr/>
          </p:nvCxnSpPr>
          <p:spPr>
            <a:xfrm>
              <a:off x="-612" y="1222742"/>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173" name="Google Shape;2173;p31"/>
            <p:cNvCxnSpPr/>
            <p:nvPr/>
          </p:nvCxnSpPr>
          <p:spPr>
            <a:xfrm>
              <a:off x="-612" y="1482178"/>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174" name="Google Shape;2174;p31"/>
            <p:cNvCxnSpPr/>
            <p:nvPr/>
          </p:nvCxnSpPr>
          <p:spPr>
            <a:xfrm>
              <a:off x="-612" y="1741613"/>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175" name="Google Shape;2175;p31"/>
            <p:cNvCxnSpPr/>
            <p:nvPr/>
          </p:nvCxnSpPr>
          <p:spPr>
            <a:xfrm>
              <a:off x="-612" y="2001049"/>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176" name="Google Shape;2176;p31"/>
            <p:cNvCxnSpPr/>
            <p:nvPr/>
          </p:nvCxnSpPr>
          <p:spPr>
            <a:xfrm>
              <a:off x="-612" y="2260484"/>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177" name="Google Shape;2177;p31"/>
            <p:cNvCxnSpPr/>
            <p:nvPr/>
          </p:nvCxnSpPr>
          <p:spPr>
            <a:xfrm>
              <a:off x="-612" y="2519920"/>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178" name="Google Shape;2178;p31"/>
            <p:cNvCxnSpPr/>
            <p:nvPr/>
          </p:nvCxnSpPr>
          <p:spPr>
            <a:xfrm>
              <a:off x="-612" y="2779355"/>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179" name="Google Shape;2179;p31"/>
            <p:cNvCxnSpPr/>
            <p:nvPr/>
          </p:nvCxnSpPr>
          <p:spPr>
            <a:xfrm>
              <a:off x="-612" y="3038791"/>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180" name="Google Shape;2180;p31"/>
            <p:cNvCxnSpPr/>
            <p:nvPr/>
          </p:nvCxnSpPr>
          <p:spPr>
            <a:xfrm>
              <a:off x="-612" y="3298226"/>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181" name="Google Shape;2181;p31"/>
            <p:cNvCxnSpPr/>
            <p:nvPr/>
          </p:nvCxnSpPr>
          <p:spPr>
            <a:xfrm>
              <a:off x="-612" y="3557662"/>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182" name="Google Shape;2182;p31"/>
            <p:cNvCxnSpPr/>
            <p:nvPr/>
          </p:nvCxnSpPr>
          <p:spPr>
            <a:xfrm>
              <a:off x="-612" y="3817097"/>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183" name="Google Shape;2183;p31"/>
            <p:cNvCxnSpPr/>
            <p:nvPr/>
          </p:nvCxnSpPr>
          <p:spPr>
            <a:xfrm>
              <a:off x="-612" y="4076533"/>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184" name="Google Shape;2184;p31"/>
            <p:cNvCxnSpPr/>
            <p:nvPr/>
          </p:nvCxnSpPr>
          <p:spPr>
            <a:xfrm>
              <a:off x="-612" y="4335968"/>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185" name="Google Shape;2185;p31"/>
            <p:cNvCxnSpPr/>
            <p:nvPr/>
          </p:nvCxnSpPr>
          <p:spPr>
            <a:xfrm>
              <a:off x="-612" y="4595404"/>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2186" name="Google Shape;2186;p31"/>
            <p:cNvCxnSpPr/>
            <p:nvPr/>
          </p:nvCxnSpPr>
          <p:spPr>
            <a:xfrm>
              <a:off x="-612" y="4854839"/>
              <a:ext cx="9137700" cy="0"/>
            </a:xfrm>
            <a:prstGeom prst="straightConnector1">
              <a:avLst/>
            </a:prstGeom>
            <a:noFill/>
            <a:ln w="9525" cap="flat" cmpd="sng">
              <a:solidFill>
                <a:schemeClr val="accent3"/>
              </a:solidFill>
              <a:prstDash val="solid"/>
              <a:round/>
              <a:headEnd type="none" w="med" len="med"/>
              <a:tailEnd type="none" w="med" len="med"/>
            </a:ln>
          </p:spPr>
        </p:cxnSp>
        <p:grpSp>
          <p:nvGrpSpPr>
            <p:cNvPr id="2187" name="Google Shape;2187;p31"/>
            <p:cNvGrpSpPr/>
            <p:nvPr/>
          </p:nvGrpSpPr>
          <p:grpSpPr>
            <a:xfrm>
              <a:off x="-612" y="-2100"/>
              <a:ext cx="9137700" cy="5149800"/>
              <a:chOff x="-612" y="-2100"/>
              <a:chExt cx="9137700" cy="5149800"/>
            </a:xfrm>
          </p:grpSpPr>
          <p:cxnSp>
            <p:nvCxnSpPr>
              <p:cNvPr id="2188" name="Google Shape;2188;p31"/>
              <p:cNvCxnSpPr/>
              <p:nvPr/>
            </p:nvCxnSpPr>
            <p:spPr>
              <a:xfrm>
                <a:off x="35295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89" name="Google Shape;2189;p31"/>
              <p:cNvCxnSpPr/>
              <p:nvPr/>
            </p:nvCxnSpPr>
            <p:spPr>
              <a:xfrm>
                <a:off x="609193"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90" name="Google Shape;2190;p31"/>
              <p:cNvCxnSpPr/>
              <p:nvPr/>
            </p:nvCxnSpPr>
            <p:spPr>
              <a:xfrm>
                <a:off x="865437"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91" name="Google Shape;2191;p31"/>
              <p:cNvCxnSpPr/>
              <p:nvPr/>
            </p:nvCxnSpPr>
            <p:spPr>
              <a:xfrm>
                <a:off x="112168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92" name="Google Shape;2192;p31"/>
              <p:cNvCxnSpPr/>
              <p:nvPr/>
            </p:nvCxnSpPr>
            <p:spPr>
              <a:xfrm>
                <a:off x="137792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93" name="Google Shape;2193;p31"/>
              <p:cNvCxnSpPr/>
              <p:nvPr/>
            </p:nvCxnSpPr>
            <p:spPr>
              <a:xfrm>
                <a:off x="163416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94" name="Google Shape;2194;p31"/>
              <p:cNvCxnSpPr/>
              <p:nvPr/>
            </p:nvCxnSpPr>
            <p:spPr>
              <a:xfrm>
                <a:off x="189041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95" name="Google Shape;2195;p31"/>
              <p:cNvCxnSpPr/>
              <p:nvPr/>
            </p:nvCxnSpPr>
            <p:spPr>
              <a:xfrm>
                <a:off x="214665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96" name="Google Shape;2196;p31"/>
              <p:cNvCxnSpPr/>
              <p:nvPr/>
            </p:nvCxnSpPr>
            <p:spPr>
              <a:xfrm>
                <a:off x="2402897"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97" name="Google Shape;2197;p31"/>
              <p:cNvCxnSpPr/>
              <p:nvPr/>
            </p:nvCxnSpPr>
            <p:spPr>
              <a:xfrm>
                <a:off x="265914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98" name="Google Shape;2198;p31"/>
              <p:cNvCxnSpPr/>
              <p:nvPr/>
            </p:nvCxnSpPr>
            <p:spPr>
              <a:xfrm>
                <a:off x="291538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199" name="Google Shape;2199;p31"/>
              <p:cNvCxnSpPr/>
              <p:nvPr/>
            </p:nvCxnSpPr>
            <p:spPr>
              <a:xfrm>
                <a:off x="317162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200" name="Google Shape;2200;p31"/>
              <p:cNvCxnSpPr/>
              <p:nvPr/>
            </p:nvCxnSpPr>
            <p:spPr>
              <a:xfrm>
                <a:off x="342787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201" name="Google Shape;2201;p31"/>
              <p:cNvCxnSpPr/>
              <p:nvPr/>
            </p:nvCxnSpPr>
            <p:spPr>
              <a:xfrm>
                <a:off x="368411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202" name="Google Shape;2202;p31"/>
              <p:cNvCxnSpPr/>
              <p:nvPr/>
            </p:nvCxnSpPr>
            <p:spPr>
              <a:xfrm>
                <a:off x="394035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203" name="Google Shape;2203;p31"/>
              <p:cNvCxnSpPr/>
              <p:nvPr/>
            </p:nvCxnSpPr>
            <p:spPr>
              <a:xfrm>
                <a:off x="419660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204" name="Google Shape;2204;p31"/>
              <p:cNvCxnSpPr/>
              <p:nvPr/>
            </p:nvCxnSpPr>
            <p:spPr>
              <a:xfrm>
                <a:off x="445284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205" name="Google Shape;2205;p31"/>
              <p:cNvCxnSpPr/>
              <p:nvPr/>
            </p:nvCxnSpPr>
            <p:spPr>
              <a:xfrm>
                <a:off x="470908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206" name="Google Shape;2206;p31"/>
              <p:cNvCxnSpPr/>
              <p:nvPr/>
            </p:nvCxnSpPr>
            <p:spPr>
              <a:xfrm>
                <a:off x="496533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207" name="Google Shape;2207;p31"/>
              <p:cNvCxnSpPr/>
              <p:nvPr/>
            </p:nvCxnSpPr>
            <p:spPr>
              <a:xfrm>
                <a:off x="5221574"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208" name="Google Shape;2208;p31"/>
              <p:cNvCxnSpPr/>
              <p:nvPr/>
            </p:nvCxnSpPr>
            <p:spPr>
              <a:xfrm>
                <a:off x="547781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209" name="Google Shape;2209;p31"/>
              <p:cNvCxnSpPr/>
              <p:nvPr/>
            </p:nvCxnSpPr>
            <p:spPr>
              <a:xfrm>
                <a:off x="573406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210" name="Google Shape;2210;p31"/>
              <p:cNvCxnSpPr/>
              <p:nvPr/>
            </p:nvCxnSpPr>
            <p:spPr>
              <a:xfrm>
                <a:off x="599030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211" name="Google Shape;2211;p31"/>
              <p:cNvCxnSpPr/>
              <p:nvPr/>
            </p:nvCxnSpPr>
            <p:spPr>
              <a:xfrm>
                <a:off x="6246548"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212" name="Google Shape;2212;p31"/>
              <p:cNvCxnSpPr/>
              <p:nvPr/>
            </p:nvCxnSpPr>
            <p:spPr>
              <a:xfrm>
                <a:off x="650279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213" name="Google Shape;2213;p31"/>
              <p:cNvCxnSpPr/>
              <p:nvPr/>
            </p:nvCxnSpPr>
            <p:spPr>
              <a:xfrm>
                <a:off x="6759035"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214" name="Google Shape;2214;p31"/>
              <p:cNvCxnSpPr/>
              <p:nvPr/>
            </p:nvCxnSpPr>
            <p:spPr>
              <a:xfrm>
                <a:off x="7015278"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215" name="Google Shape;2215;p31"/>
              <p:cNvCxnSpPr/>
              <p:nvPr/>
            </p:nvCxnSpPr>
            <p:spPr>
              <a:xfrm>
                <a:off x="727152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216" name="Google Shape;2216;p31"/>
              <p:cNvCxnSpPr/>
              <p:nvPr/>
            </p:nvCxnSpPr>
            <p:spPr>
              <a:xfrm>
                <a:off x="752776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217" name="Google Shape;2217;p31"/>
              <p:cNvCxnSpPr/>
              <p:nvPr/>
            </p:nvCxnSpPr>
            <p:spPr>
              <a:xfrm>
                <a:off x="778400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218" name="Google Shape;2218;p31"/>
              <p:cNvCxnSpPr/>
              <p:nvPr/>
            </p:nvCxnSpPr>
            <p:spPr>
              <a:xfrm>
                <a:off x="804025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219" name="Google Shape;2219;p31"/>
              <p:cNvCxnSpPr/>
              <p:nvPr/>
            </p:nvCxnSpPr>
            <p:spPr>
              <a:xfrm>
                <a:off x="829649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220" name="Google Shape;2220;p31"/>
              <p:cNvCxnSpPr/>
              <p:nvPr/>
            </p:nvCxnSpPr>
            <p:spPr>
              <a:xfrm>
                <a:off x="855273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221" name="Google Shape;2221;p31"/>
              <p:cNvCxnSpPr/>
              <p:nvPr/>
            </p:nvCxnSpPr>
            <p:spPr>
              <a:xfrm>
                <a:off x="8808982"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222" name="Google Shape;2222;p31"/>
              <p:cNvCxnSpPr/>
              <p:nvPr/>
            </p:nvCxnSpPr>
            <p:spPr>
              <a:xfrm>
                <a:off x="906522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223" name="Google Shape;2223;p31"/>
              <p:cNvCxnSpPr/>
              <p:nvPr/>
            </p:nvCxnSpPr>
            <p:spPr>
              <a:xfrm>
                <a:off x="9670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2224" name="Google Shape;2224;p31"/>
              <p:cNvCxnSpPr/>
              <p:nvPr/>
            </p:nvCxnSpPr>
            <p:spPr>
              <a:xfrm>
                <a:off x="-612" y="5114275"/>
                <a:ext cx="9137700" cy="0"/>
              </a:xfrm>
              <a:prstGeom prst="straightConnector1">
                <a:avLst/>
              </a:prstGeom>
              <a:noFill/>
              <a:ln w="9525" cap="flat" cmpd="sng">
                <a:solidFill>
                  <a:schemeClr val="accent3"/>
                </a:solidFill>
                <a:prstDash val="solid"/>
                <a:round/>
                <a:headEnd type="none" w="med" len="med"/>
                <a:tailEnd type="none" w="med" len="med"/>
              </a:ln>
            </p:spPr>
          </p:cxnSp>
        </p:grpSp>
      </p:grpSp>
      <p:sp>
        <p:nvSpPr>
          <p:cNvPr id="2225" name="Google Shape;2225;p31"/>
          <p:cNvSpPr/>
          <p:nvPr/>
        </p:nvSpPr>
        <p:spPr>
          <a:xfrm>
            <a:off x="434800" y="452000"/>
            <a:ext cx="8274300" cy="44469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6" name="Google Shape;2226;p31"/>
          <p:cNvSpPr/>
          <p:nvPr/>
        </p:nvSpPr>
        <p:spPr>
          <a:xfrm>
            <a:off x="434800" y="452000"/>
            <a:ext cx="8274300" cy="606000"/>
          </a:xfrm>
          <a:prstGeom prst="rect">
            <a:avLst/>
          </a:prstGeom>
          <a:solidFill>
            <a:schemeClr val="dk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7" name="Google Shape;2227;p31"/>
          <p:cNvSpPr/>
          <p:nvPr/>
        </p:nvSpPr>
        <p:spPr>
          <a:xfrm>
            <a:off x="8824850" y="2772673"/>
            <a:ext cx="451020" cy="490247"/>
          </a:xfrm>
          <a:custGeom>
            <a:avLst/>
            <a:gdLst/>
            <a:ahLst/>
            <a:cxnLst/>
            <a:rect l="l" t="t" r="r" b="b"/>
            <a:pathLst>
              <a:path w="5850" h="6359" extrusionOk="0">
                <a:moveTo>
                  <a:pt x="2923" y="0"/>
                </a:moveTo>
                <a:cubicBezTo>
                  <a:pt x="2845" y="0"/>
                  <a:pt x="2778" y="48"/>
                  <a:pt x="2746" y="114"/>
                </a:cubicBezTo>
                <a:cubicBezTo>
                  <a:pt x="2303" y="1389"/>
                  <a:pt x="1338" y="2452"/>
                  <a:pt x="99" y="3005"/>
                </a:cubicBezTo>
                <a:cubicBezTo>
                  <a:pt x="32" y="3040"/>
                  <a:pt x="1" y="3103"/>
                  <a:pt x="1" y="3170"/>
                </a:cubicBezTo>
                <a:cubicBezTo>
                  <a:pt x="1" y="3252"/>
                  <a:pt x="32" y="3319"/>
                  <a:pt x="99" y="3350"/>
                </a:cubicBezTo>
                <a:cubicBezTo>
                  <a:pt x="1338" y="3907"/>
                  <a:pt x="2303" y="4951"/>
                  <a:pt x="2746" y="6225"/>
                </a:cubicBezTo>
                <a:cubicBezTo>
                  <a:pt x="2778" y="6308"/>
                  <a:pt x="2845" y="6359"/>
                  <a:pt x="2923" y="6359"/>
                </a:cubicBezTo>
                <a:cubicBezTo>
                  <a:pt x="3005" y="6359"/>
                  <a:pt x="3072" y="6308"/>
                  <a:pt x="3103" y="6225"/>
                </a:cubicBezTo>
                <a:cubicBezTo>
                  <a:pt x="3547" y="4951"/>
                  <a:pt x="4512" y="3907"/>
                  <a:pt x="5751" y="3350"/>
                </a:cubicBezTo>
                <a:cubicBezTo>
                  <a:pt x="5818" y="3319"/>
                  <a:pt x="5849" y="3252"/>
                  <a:pt x="5849" y="3170"/>
                </a:cubicBezTo>
                <a:cubicBezTo>
                  <a:pt x="5849" y="3103"/>
                  <a:pt x="5818" y="3040"/>
                  <a:pt x="5751" y="3005"/>
                </a:cubicBezTo>
                <a:cubicBezTo>
                  <a:pt x="4512" y="2452"/>
                  <a:pt x="3547" y="1389"/>
                  <a:pt x="3103" y="114"/>
                </a:cubicBezTo>
                <a:cubicBezTo>
                  <a:pt x="3072" y="48"/>
                  <a:pt x="3005" y="0"/>
                  <a:pt x="2923" y="0"/>
                </a:cubicBez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28" name="Google Shape;2228;p31"/>
          <p:cNvGrpSpPr/>
          <p:nvPr/>
        </p:nvGrpSpPr>
        <p:grpSpPr>
          <a:xfrm rot="-5400000">
            <a:off x="-835817" y="2959927"/>
            <a:ext cx="2086708" cy="223040"/>
            <a:chOff x="-59200" y="4753125"/>
            <a:chExt cx="2512593" cy="268593"/>
          </a:xfrm>
        </p:grpSpPr>
        <p:sp>
          <p:nvSpPr>
            <p:cNvPr id="2229" name="Google Shape;2229;p31"/>
            <p:cNvSpPr/>
            <p:nvPr/>
          </p:nvSpPr>
          <p:spPr>
            <a:xfrm>
              <a:off x="-59200" y="4753125"/>
              <a:ext cx="2512593" cy="268593"/>
            </a:xfrm>
            <a:custGeom>
              <a:avLst/>
              <a:gdLst/>
              <a:ahLst/>
              <a:cxnLst/>
              <a:rect l="l" t="t" r="r" b="b"/>
              <a:pathLst>
                <a:path w="61026" h="6524" extrusionOk="0">
                  <a:moveTo>
                    <a:pt x="1" y="0"/>
                  </a:moveTo>
                  <a:lnTo>
                    <a:pt x="1" y="6523"/>
                  </a:lnTo>
                  <a:lnTo>
                    <a:pt x="61025" y="6523"/>
                  </a:lnTo>
                  <a:lnTo>
                    <a:pt x="61025" y="0"/>
                  </a:lnTo>
                  <a:close/>
                </a:path>
              </a:pathLst>
            </a:custGeom>
            <a:solidFill>
              <a:schemeClr val="accent5"/>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0" name="Google Shape;2230;p31"/>
            <p:cNvSpPr/>
            <p:nvPr/>
          </p:nvSpPr>
          <p:spPr>
            <a:xfrm>
              <a:off x="706" y="4798331"/>
              <a:ext cx="82757" cy="185759"/>
            </a:xfrm>
            <a:custGeom>
              <a:avLst/>
              <a:gdLst/>
              <a:ahLst/>
              <a:cxnLst/>
              <a:rect l="l" t="t" r="r" b="b"/>
              <a:pathLst>
                <a:path w="2010" h="4512" extrusionOk="0">
                  <a:moveTo>
                    <a:pt x="1" y="0"/>
                  </a:moveTo>
                  <a:lnTo>
                    <a:pt x="1" y="4511"/>
                  </a:lnTo>
                  <a:lnTo>
                    <a:pt x="2009" y="4511"/>
                  </a:lnTo>
                  <a:lnTo>
                    <a:pt x="20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1" name="Google Shape;2231;p31"/>
            <p:cNvSpPr/>
            <p:nvPr/>
          </p:nvSpPr>
          <p:spPr>
            <a:xfrm>
              <a:off x="125252" y="4798331"/>
              <a:ext cx="82716" cy="185759"/>
            </a:xfrm>
            <a:custGeom>
              <a:avLst/>
              <a:gdLst/>
              <a:ahLst/>
              <a:cxnLst/>
              <a:rect l="l" t="t" r="r" b="b"/>
              <a:pathLst>
                <a:path w="2009" h="4512" extrusionOk="0">
                  <a:moveTo>
                    <a:pt x="0" y="0"/>
                  </a:moveTo>
                  <a:lnTo>
                    <a:pt x="0" y="4511"/>
                  </a:lnTo>
                  <a:lnTo>
                    <a:pt x="2008" y="4511"/>
                  </a:lnTo>
                  <a:lnTo>
                    <a:pt x="2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2" name="Google Shape;2232;p31"/>
            <p:cNvSpPr/>
            <p:nvPr/>
          </p:nvSpPr>
          <p:spPr>
            <a:xfrm>
              <a:off x="257003" y="4798331"/>
              <a:ext cx="82880" cy="185759"/>
            </a:xfrm>
            <a:custGeom>
              <a:avLst/>
              <a:gdLst/>
              <a:ahLst/>
              <a:cxnLst/>
              <a:rect l="l" t="t" r="r" b="b"/>
              <a:pathLst>
                <a:path w="2013" h="4512" extrusionOk="0">
                  <a:moveTo>
                    <a:pt x="1" y="0"/>
                  </a:moveTo>
                  <a:lnTo>
                    <a:pt x="1" y="4511"/>
                  </a:lnTo>
                  <a:lnTo>
                    <a:pt x="2013" y="4511"/>
                  </a:lnTo>
                  <a:lnTo>
                    <a:pt x="2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3" name="Google Shape;2233;p31"/>
            <p:cNvSpPr/>
            <p:nvPr/>
          </p:nvSpPr>
          <p:spPr>
            <a:xfrm>
              <a:off x="381507" y="4798331"/>
              <a:ext cx="82921" cy="185759"/>
            </a:xfrm>
            <a:custGeom>
              <a:avLst/>
              <a:gdLst/>
              <a:ahLst/>
              <a:cxnLst/>
              <a:rect l="l" t="t" r="r" b="b"/>
              <a:pathLst>
                <a:path w="2014" h="4512" extrusionOk="0">
                  <a:moveTo>
                    <a:pt x="1" y="0"/>
                  </a:moveTo>
                  <a:lnTo>
                    <a:pt x="1" y="4511"/>
                  </a:lnTo>
                  <a:lnTo>
                    <a:pt x="2013" y="4511"/>
                  </a:lnTo>
                  <a:lnTo>
                    <a:pt x="2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4" name="Google Shape;2234;p31"/>
            <p:cNvSpPr/>
            <p:nvPr/>
          </p:nvSpPr>
          <p:spPr>
            <a:xfrm>
              <a:off x="509430" y="4798331"/>
              <a:ext cx="82716" cy="185759"/>
            </a:xfrm>
            <a:custGeom>
              <a:avLst/>
              <a:gdLst/>
              <a:ahLst/>
              <a:cxnLst/>
              <a:rect l="l" t="t" r="r" b="b"/>
              <a:pathLst>
                <a:path w="2009" h="4512" extrusionOk="0">
                  <a:moveTo>
                    <a:pt x="0" y="0"/>
                  </a:moveTo>
                  <a:lnTo>
                    <a:pt x="0" y="4511"/>
                  </a:lnTo>
                  <a:lnTo>
                    <a:pt x="2009" y="4511"/>
                  </a:lnTo>
                  <a:lnTo>
                    <a:pt x="20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5" name="Google Shape;2235;p31"/>
            <p:cNvSpPr/>
            <p:nvPr/>
          </p:nvSpPr>
          <p:spPr>
            <a:xfrm>
              <a:off x="633276" y="4798331"/>
              <a:ext cx="82757" cy="185759"/>
            </a:xfrm>
            <a:custGeom>
              <a:avLst/>
              <a:gdLst/>
              <a:ahLst/>
              <a:cxnLst/>
              <a:rect l="l" t="t" r="r" b="b"/>
              <a:pathLst>
                <a:path w="2010" h="4512" extrusionOk="0">
                  <a:moveTo>
                    <a:pt x="1" y="0"/>
                  </a:moveTo>
                  <a:lnTo>
                    <a:pt x="1" y="4511"/>
                  </a:lnTo>
                  <a:lnTo>
                    <a:pt x="2009" y="4511"/>
                  </a:lnTo>
                  <a:lnTo>
                    <a:pt x="20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6" name="Google Shape;2236;p31"/>
            <p:cNvSpPr/>
            <p:nvPr/>
          </p:nvSpPr>
          <p:spPr>
            <a:xfrm>
              <a:off x="765727" y="4798331"/>
              <a:ext cx="82880" cy="185759"/>
            </a:xfrm>
            <a:custGeom>
              <a:avLst/>
              <a:gdLst/>
              <a:ahLst/>
              <a:cxnLst/>
              <a:rect l="l" t="t" r="r" b="b"/>
              <a:pathLst>
                <a:path w="2013" h="4512" extrusionOk="0">
                  <a:moveTo>
                    <a:pt x="0" y="0"/>
                  </a:moveTo>
                  <a:lnTo>
                    <a:pt x="0" y="4511"/>
                  </a:lnTo>
                  <a:lnTo>
                    <a:pt x="2012" y="4511"/>
                  </a:lnTo>
                  <a:lnTo>
                    <a:pt x="20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7" name="Google Shape;2237;p31"/>
            <p:cNvSpPr/>
            <p:nvPr/>
          </p:nvSpPr>
          <p:spPr>
            <a:xfrm>
              <a:off x="889573" y="4798331"/>
              <a:ext cx="82880" cy="185759"/>
            </a:xfrm>
            <a:custGeom>
              <a:avLst/>
              <a:gdLst/>
              <a:ahLst/>
              <a:cxnLst/>
              <a:rect l="l" t="t" r="r" b="b"/>
              <a:pathLst>
                <a:path w="2013" h="4512" extrusionOk="0">
                  <a:moveTo>
                    <a:pt x="1" y="0"/>
                  </a:moveTo>
                  <a:lnTo>
                    <a:pt x="1" y="4511"/>
                  </a:lnTo>
                  <a:lnTo>
                    <a:pt x="2013" y="4511"/>
                  </a:lnTo>
                  <a:lnTo>
                    <a:pt x="2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8" name="Google Shape;2238;p31"/>
            <p:cNvSpPr/>
            <p:nvPr/>
          </p:nvSpPr>
          <p:spPr>
            <a:xfrm>
              <a:off x="1018771" y="4798331"/>
              <a:ext cx="82880" cy="185759"/>
            </a:xfrm>
            <a:custGeom>
              <a:avLst/>
              <a:gdLst/>
              <a:ahLst/>
              <a:cxnLst/>
              <a:rect l="l" t="t" r="r" b="b"/>
              <a:pathLst>
                <a:path w="2013" h="4512" extrusionOk="0">
                  <a:moveTo>
                    <a:pt x="1" y="0"/>
                  </a:moveTo>
                  <a:lnTo>
                    <a:pt x="1" y="4511"/>
                  </a:lnTo>
                  <a:lnTo>
                    <a:pt x="2013" y="4511"/>
                  </a:lnTo>
                  <a:lnTo>
                    <a:pt x="2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9" name="Google Shape;2239;p31"/>
            <p:cNvSpPr/>
            <p:nvPr/>
          </p:nvSpPr>
          <p:spPr>
            <a:xfrm>
              <a:off x="1142658" y="4798331"/>
              <a:ext cx="82716" cy="185759"/>
            </a:xfrm>
            <a:custGeom>
              <a:avLst/>
              <a:gdLst/>
              <a:ahLst/>
              <a:cxnLst/>
              <a:rect l="l" t="t" r="r" b="b"/>
              <a:pathLst>
                <a:path w="2009" h="4512" extrusionOk="0">
                  <a:moveTo>
                    <a:pt x="0" y="0"/>
                  </a:moveTo>
                  <a:lnTo>
                    <a:pt x="0" y="4511"/>
                  </a:lnTo>
                  <a:lnTo>
                    <a:pt x="2008" y="4511"/>
                  </a:lnTo>
                  <a:lnTo>
                    <a:pt x="2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0" name="Google Shape;2240;p31"/>
            <p:cNvSpPr/>
            <p:nvPr/>
          </p:nvSpPr>
          <p:spPr>
            <a:xfrm>
              <a:off x="1275233" y="4798331"/>
              <a:ext cx="82716" cy="185759"/>
            </a:xfrm>
            <a:custGeom>
              <a:avLst/>
              <a:gdLst/>
              <a:ahLst/>
              <a:cxnLst/>
              <a:rect l="l" t="t" r="r" b="b"/>
              <a:pathLst>
                <a:path w="2009" h="4512" extrusionOk="0">
                  <a:moveTo>
                    <a:pt x="0" y="0"/>
                  </a:moveTo>
                  <a:lnTo>
                    <a:pt x="0" y="4511"/>
                  </a:lnTo>
                  <a:lnTo>
                    <a:pt x="2009" y="4511"/>
                  </a:lnTo>
                  <a:lnTo>
                    <a:pt x="20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1" name="Google Shape;2241;p31"/>
            <p:cNvSpPr/>
            <p:nvPr/>
          </p:nvSpPr>
          <p:spPr>
            <a:xfrm>
              <a:off x="1398914" y="4798331"/>
              <a:ext cx="82921" cy="185759"/>
            </a:xfrm>
            <a:custGeom>
              <a:avLst/>
              <a:gdLst/>
              <a:ahLst/>
              <a:cxnLst/>
              <a:rect l="l" t="t" r="r" b="b"/>
              <a:pathLst>
                <a:path w="2014" h="4512" extrusionOk="0">
                  <a:moveTo>
                    <a:pt x="1" y="0"/>
                  </a:moveTo>
                  <a:lnTo>
                    <a:pt x="1" y="4511"/>
                  </a:lnTo>
                  <a:lnTo>
                    <a:pt x="2013" y="4511"/>
                  </a:lnTo>
                  <a:lnTo>
                    <a:pt x="2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303"/>
        <p:cNvGrpSpPr/>
        <p:nvPr/>
      </p:nvGrpSpPr>
      <p:grpSpPr>
        <a:xfrm>
          <a:off x="0" y="0"/>
          <a:ext cx="0" cy="0"/>
          <a:chOff x="0" y="0"/>
          <a:chExt cx="0" cy="0"/>
        </a:xfrm>
      </p:grpSpPr>
      <p:grpSp>
        <p:nvGrpSpPr>
          <p:cNvPr id="1304" name="Google Shape;1304;p20"/>
          <p:cNvGrpSpPr/>
          <p:nvPr/>
        </p:nvGrpSpPr>
        <p:grpSpPr>
          <a:xfrm>
            <a:off x="-612" y="-2100"/>
            <a:ext cx="9137700" cy="5149800"/>
            <a:chOff x="-612" y="-2100"/>
            <a:chExt cx="9137700" cy="5149800"/>
          </a:xfrm>
        </p:grpSpPr>
        <p:cxnSp>
          <p:nvCxnSpPr>
            <p:cNvPr id="1305" name="Google Shape;1305;p20"/>
            <p:cNvCxnSpPr/>
            <p:nvPr/>
          </p:nvCxnSpPr>
          <p:spPr>
            <a:xfrm>
              <a:off x="-612" y="185000"/>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06" name="Google Shape;1306;p20"/>
            <p:cNvCxnSpPr/>
            <p:nvPr/>
          </p:nvCxnSpPr>
          <p:spPr>
            <a:xfrm>
              <a:off x="-612" y="444436"/>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07" name="Google Shape;1307;p20"/>
            <p:cNvCxnSpPr/>
            <p:nvPr/>
          </p:nvCxnSpPr>
          <p:spPr>
            <a:xfrm>
              <a:off x="-612" y="703871"/>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08" name="Google Shape;1308;p20"/>
            <p:cNvCxnSpPr/>
            <p:nvPr/>
          </p:nvCxnSpPr>
          <p:spPr>
            <a:xfrm>
              <a:off x="-612" y="963307"/>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09" name="Google Shape;1309;p20"/>
            <p:cNvCxnSpPr/>
            <p:nvPr/>
          </p:nvCxnSpPr>
          <p:spPr>
            <a:xfrm>
              <a:off x="-612" y="1222742"/>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10" name="Google Shape;1310;p20"/>
            <p:cNvCxnSpPr/>
            <p:nvPr/>
          </p:nvCxnSpPr>
          <p:spPr>
            <a:xfrm>
              <a:off x="-612" y="1482178"/>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11" name="Google Shape;1311;p20"/>
            <p:cNvCxnSpPr/>
            <p:nvPr/>
          </p:nvCxnSpPr>
          <p:spPr>
            <a:xfrm>
              <a:off x="-612" y="1741613"/>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12" name="Google Shape;1312;p20"/>
            <p:cNvCxnSpPr/>
            <p:nvPr/>
          </p:nvCxnSpPr>
          <p:spPr>
            <a:xfrm>
              <a:off x="-612" y="2001049"/>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13" name="Google Shape;1313;p20"/>
            <p:cNvCxnSpPr/>
            <p:nvPr/>
          </p:nvCxnSpPr>
          <p:spPr>
            <a:xfrm>
              <a:off x="-612" y="2260484"/>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14" name="Google Shape;1314;p20"/>
            <p:cNvCxnSpPr/>
            <p:nvPr/>
          </p:nvCxnSpPr>
          <p:spPr>
            <a:xfrm>
              <a:off x="-612" y="2519920"/>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15" name="Google Shape;1315;p20"/>
            <p:cNvCxnSpPr/>
            <p:nvPr/>
          </p:nvCxnSpPr>
          <p:spPr>
            <a:xfrm>
              <a:off x="-612" y="2779355"/>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16" name="Google Shape;1316;p20"/>
            <p:cNvCxnSpPr/>
            <p:nvPr/>
          </p:nvCxnSpPr>
          <p:spPr>
            <a:xfrm>
              <a:off x="-612" y="3038791"/>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17" name="Google Shape;1317;p20"/>
            <p:cNvCxnSpPr/>
            <p:nvPr/>
          </p:nvCxnSpPr>
          <p:spPr>
            <a:xfrm>
              <a:off x="-612" y="3298226"/>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18" name="Google Shape;1318;p20"/>
            <p:cNvCxnSpPr/>
            <p:nvPr/>
          </p:nvCxnSpPr>
          <p:spPr>
            <a:xfrm>
              <a:off x="-612" y="3557662"/>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19" name="Google Shape;1319;p20"/>
            <p:cNvCxnSpPr/>
            <p:nvPr/>
          </p:nvCxnSpPr>
          <p:spPr>
            <a:xfrm>
              <a:off x="-612" y="3817097"/>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20" name="Google Shape;1320;p20"/>
            <p:cNvCxnSpPr/>
            <p:nvPr/>
          </p:nvCxnSpPr>
          <p:spPr>
            <a:xfrm>
              <a:off x="-612" y="4076533"/>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21" name="Google Shape;1321;p20"/>
            <p:cNvCxnSpPr/>
            <p:nvPr/>
          </p:nvCxnSpPr>
          <p:spPr>
            <a:xfrm>
              <a:off x="-612" y="4335968"/>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22" name="Google Shape;1322;p20"/>
            <p:cNvCxnSpPr/>
            <p:nvPr/>
          </p:nvCxnSpPr>
          <p:spPr>
            <a:xfrm>
              <a:off x="-612" y="4595404"/>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323" name="Google Shape;1323;p20"/>
            <p:cNvCxnSpPr/>
            <p:nvPr/>
          </p:nvCxnSpPr>
          <p:spPr>
            <a:xfrm>
              <a:off x="-612" y="4854839"/>
              <a:ext cx="9137700" cy="0"/>
            </a:xfrm>
            <a:prstGeom prst="straightConnector1">
              <a:avLst/>
            </a:prstGeom>
            <a:noFill/>
            <a:ln w="9525" cap="flat" cmpd="sng">
              <a:solidFill>
                <a:schemeClr val="accent3"/>
              </a:solidFill>
              <a:prstDash val="solid"/>
              <a:round/>
              <a:headEnd type="none" w="med" len="med"/>
              <a:tailEnd type="none" w="med" len="med"/>
            </a:ln>
          </p:spPr>
        </p:cxnSp>
        <p:grpSp>
          <p:nvGrpSpPr>
            <p:cNvPr id="1324" name="Google Shape;1324;p20"/>
            <p:cNvGrpSpPr/>
            <p:nvPr/>
          </p:nvGrpSpPr>
          <p:grpSpPr>
            <a:xfrm>
              <a:off x="-612" y="-2100"/>
              <a:ext cx="9137700" cy="5149800"/>
              <a:chOff x="-612" y="-2100"/>
              <a:chExt cx="9137700" cy="5149800"/>
            </a:xfrm>
          </p:grpSpPr>
          <p:cxnSp>
            <p:nvCxnSpPr>
              <p:cNvPr id="1325" name="Google Shape;1325;p20"/>
              <p:cNvCxnSpPr/>
              <p:nvPr/>
            </p:nvCxnSpPr>
            <p:spPr>
              <a:xfrm>
                <a:off x="35295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26" name="Google Shape;1326;p20"/>
              <p:cNvCxnSpPr/>
              <p:nvPr/>
            </p:nvCxnSpPr>
            <p:spPr>
              <a:xfrm>
                <a:off x="609193"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27" name="Google Shape;1327;p20"/>
              <p:cNvCxnSpPr/>
              <p:nvPr/>
            </p:nvCxnSpPr>
            <p:spPr>
              <a:xfrm>
                <a:off x="865437"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28" name="Google Shape;1328;p20"/>
              <p:cNvCxnSpPr/>
              <p:nvPr/>
            </p:nvCxnSpPr>
            <p:spPr>
              <a:xfrm>
                <a:off x="112168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29" name="Google Shape;1329;p20"/>
              <p:cNvCxnSpPr/>
              <p:nvPr/>
            </p:nvCxnSpPr>
            <p:spPr>
              <a:xfrm>
                <a:off x="137792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30" name="Google Shape;1330;p20"/>
              <p:cNvCxnSpPr/>
              <p:nvPr/>
            </p:nvCxnSpPr>
            <p:spPr>
              <a:xfrm>
                <a:off x="163416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31" name="Google Shape;1331;p20"/>
              <p:cNvCxnSpPr/>
              <p:nvPr/>
            </p:nvCxnSpPr>
            <p:spPr>
              <a:xfrm>
                <a:off x="189041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32" name="Google Shape;1332;p20"/>
              <p:cNvCxnSpPr/>
              <p:nvPr/>
            </p:nvCxnSpPr>
            <p:spPr>
              <a:xfrm>
                <a:off x="214665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33" name="Google Shape;1333;p20"/>
              <p:cNvCxnSpPr/>
              <p:nvPr/>
            </p:nvCxnSpPr>
            <p:spPr>
              <a:xfrm>
                <a:off x="2402897"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34" name="Google Shape;1334;p20"/>
              <p:cNvCxnSpPr/>
              <p:nvPr/>
            </p:nvCxnSpPr>
            <p:spPr>
              <a:xfrm>
                <a:off x="265914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35" name="Google Shape;1335;p20"/>
              <p:cNvCxnSpPr/>
              <p:nvPr/>
            </p:nvCxnSpPr>
            <p:spPr>
              <a:xfrm>
                <a:off x="291538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36" name="Google Shape;1336;p20"/>
              <p:cNvCxnSpPr/>
              <p:nvPr/>
            </p:nvCxnSpPr>
            <p:spPr>
              <a:xfrm>
                <a:off x="317162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37" name="Google Shape;1337;p20"/>
              <p:cNvCxnSpPr/>
              <p:nvPr/>
            </p:nvCxnSpPr>
            <p:spPr>
              <a:xfrm>
                <a:off x="342787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38" name="Google Shape;1338;p20"/>
              <p:cNvCxnSpPr/>
              <p:nvPr/>
            </p:nvCxnSpPr>
            <p:spPr>
              <a:xfrm>
                <a:off x="368411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39" name="Google Shape;1339;p20"/>
              <p:cNvCxnSpPr/>
              <p:nvPr/>
            </p:nvCxnSpPr>
            <p:spPr>
              <a:xfrm>
                <a:off x="394035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40" name="Google Shape;1340;p20"/>
              <p:cNvCxnSpPr/>
              <p:nvPr/>
            </p:nvCxnSpPr>
            <p:spPr>
              <a:xfrm>
                <a:off x="419660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41" name="Google Shape;1341;p20"/>
              <p:cNvCxnSpPr/>
              <p:nvPr/>
            </p:nvCxnSpPr>
            <p:spPr>
              <a:xfrm>
                <a:off x="445284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42" name="Google Shape;1342;p20"/>
              <p:cNvCxnSpPr/>
              <p:nvPr/>
            </p:nvCxnSpPr>
            <p:spPr>
              <a:xfrm>
                <a:off x="470908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43" name="Google Shape;1343;p20"/>
              <p:cNvCxnSpPr/>
              <p:nvPr/>
            </p:nvCxnSpPr>
            <p:spPr>
              <a:xfrm>
                <a:off x="496533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44" name="Google Shape;1344;p20"/>
              <p:cNvCxnSpPr/>
              <p:nvPr/>
            </p:nvCxnSpPr>
            <p:spPr>
              <a:xfrm>
                <a:off x="5221574"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45" name="Google Shape;1345;p20"/>
              <p:cNvCxnSpPr/>
              <p:nvPr/>
            </p:nvCxnSpPr>
            <p:spPr>
              <a:xfrm>
                <a:off x="547781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46" name="Google Shape;1346;p20"/>
              <p:cNvCxnSpPr/>
              <p:nvPr/>
            </p:nvCxnSpPr>
            <p:spPr>
              <a:xfrm>
                <a:off x="573406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47" name="Google Shape;1347;p20"/>
              <p:cNvCxnSpPr/>
              <p:nvPr/>
            </p:nvCxnSpPr>
            <p:spPr>
              <a:xfrm>
                <a:off x="599030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48" name="Google Shape;1348;p20"/>
              <p:cNvCxnSpPr/>
              <p:nvPr/>
            </p:nvCxnSpPr>
            <p:spPr>
              <a:xfrm>
                <a:off x="6246548"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49" name="Google Shape;1349;p20"/>
              <p:cNvCxnSpPr/>
              <p:nvPr/>
            </p:nvCxnSpPr>
            <p:spPr>
              <a:xfrm>
                <a:off x="650279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50" name="Google Shape;1350;p20"/>
              <p:cNvCxnSpPr/>
              <p:nvPr/>
            </p:nvCxnSpPr>
            <p:spPr>
              <a:xfrm>
                <a:off x="6759035"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51" name="Google Shape;1351;p20"/>
              <p:cNvCxnSpPr/>
              <p:nvPr/>
            </p:nvCxnSpPr>
            <p:spPr>
              <a:xfrm>
                <a:off x="7015278"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52" name="Google Shape;1352;p20"/>
              <p:cNvCxnSpPr/>
              <p:nvPr/>
            </p:nvCxnSpPr>
            <p:spPr>
              <a:xfrm>
                <a:off x="727152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53" name="Google Shape;1353;p20"/>
              <p:cNvCxnSpPr/>
              <p:nvPr/>
            </p:nvCxnSpPr>
            <p:spPr>
              <a:xfrm>
                <a:off x="752776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54" name="Google Shape;1354;p20"/>
              <p:cNvCxnSpPr/>
              <p:nvPr/>
            </p:nvCxnSpPr>
            <p:spPr>
              <a:xfrm>
                <a:off x="778400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55" name="Google Shape;1355;p20"/>
              <p:cNvCxnSpPr/>
              <p:nvPr/>
            </p:nvCxnSpPr>
            <p:spPr>
              <a:xfrm>
                <a:off x="804025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56" name="Google Shape;1356;p20"/>
              <p:cNvCxnSpPr/>
              <p:nvPr/>
            </p:nvCxnSpPr>
            <p:spPr>
              <a:xfrm>
                <a:off x="829649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57" name="Google Shape;1357;p20"/>
              <p:cNvCxnSpPr/>
              <p:nvPr/>
            </p:nvCxnSpPr>
            <p:spPr>
              <a:xfrm>
                <a:off x="855273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58" name="Google Shape;1358;p20"/>
              <p:cNvCxnSpPr/>
              <p:nvPr/>
            </p:nvCxnSpPr>
            <p:spPr>
              <a:xfrm>
                <a:off x="8808982"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59" name="Google Shape;1359;p20"/>
              <p:cNvCxnSpPr/>
              <p:nvPr/>
            </p:nvCxnSpPr>
            <p:spPr>
              <a:xfrm>
                <a:off x="906522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60" name="Google Shape;1360;p20"/>
              <p:cNvCxnSpPr/>
              <p:nvPr/>
            </p:nvCxnSpPr>
            <p:spPr>
              <a:xfrm>
                <a:off x="9670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61" name="Google Shape;1361;p20"/>
              <p:cNvCxnSpPr/>
              <p:nvPr/>
            </p:nvCxnSpPr>
            <p:spPr>
              <a:xfrm>
                <a:off x="-612" y="5114275"/>
                <a:ext cx="9137700" cy="0"/>
              </a:xfrm>
              <a:prstGeom prst="straightConnector1">
                <a:avLst/>
              </a:prstGeom>
              <a:noFill/>
              <a:ln w="9525" cap="flat" cmpd="sng">
                <a:solidFill>
                  <a:schemeClr val="accent3"/>
                </a:solidFill>
                <a:prstDash val="solid"/>
                <a:round/>
                <a:headEnd type="none" w="med" len="med"/>
                <a:tailEnd type="none" w="med" len="med"/>
              </a:ln>
            </p:spPr>
          </p:cxnSp>
        </p:grpSp>
      </p:grpSp>
      <p:sp>
        <p:nvSpPr>
          <p:cNvPr id="1362" name="Google Shape;1362;p20"/>
          <p:cNvSpPr/>
          <p:nvPr/>
        </p:nvSpPr>
        <p:spPr>
          <a:xfrm>
            <a:off x="434800" y="452000"/>
            <a:ext cx="8274300" cy="44469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20"/>
          <p:cNvSpPr txBox="1">
            <a:spLocks noGrp="1"/>
          </p:cNvSpPr>
          <p:nvPr>
            <p:ph type="title"/>
          </p:nvPr>
        </p:nvSpPr>
        <p:spPr>
          <a:xfrm>
            <a:off x="434800" y="452000"/>
            <a:ext cx="8274300" cy="6060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sz="3000"/>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p:txBody>
      </p:sp>
      <p:sp>
        <p:nvSpPr>
          <p:cNvPr id="1364" name="Google Shape;1364;p20"/>
          <p:cNvSpPr txBox="1">
            <a:spLocks noGrp="1"/>
          </p:cNvSpPr>
          <p:nvPr>
            <p:ph type="subTitle" idx="1"/>
          </p:nvPr>
        </p:nvSpPr>
        <p:spPr>
          <a:xfrm>
            <a:off x="1190350" y="2591425"/>
            <a:ext cx="2907600" cy="105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365" name="Google Shape;1365;p20"/>
          <p:cNvSpPr txBox="1">
            <a:spLocks noGrp="1"/>
          </p:cNvSpPr>
          <p:nvPr>
            <p:ph type="subTitle" idx="2"/>
          </p:nvPr>
        </p:nvSpPr>
        <p:spPr>
          <a:xfrm>
            <a:off x="1190350" y="2257225"/>
            <a:ext cx="2907600" cy="40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grpSp>
        <p:nvGrpSpPr>
          <p:cNvPr id="1366" name="Google Shape;1366;p20"/>
          <p:cNvGrpSpPr/>
          <p:nvPr/>
        </p:nvGrpSpPr>
        <p:grpSpPr>
          <a:xfrm>
            <a:off x="838575" y="4753125"/>
            <a:ext cx="2512593" cy="268593"/>
            <a:chOff x="-59200" y="4753125"/>
            <a:chExt cx="2512593" cy="268593"/>
          </a:xfrm>
        </p:grpSpPr>
        <p:sp>
          <p:nvSpPr>
            <p:cNvPr id="1367" name="Google Shape;1367;p20"/>
            <p:cNvSpPr/>
            <p:nvPr/>
          </p:nvSpPr>
          <p:spPr>
            <a:xfrm>
              <a:off x="-59200" y="4753125"/>
              <a:ext cx="2512593" cy="268593"/>
            </a:xfrm>
            <a:custGeom>
              <a:avLst/>
              <a:gdLst/>
              <a:ahLst/>
              <a:cxnLst/>
              <a:rect l="l" t="t" r="r" b="b"/>
              <a:pathLst>
                <a:path w="61026" h="6524" extrusionOk="0">
                  <a:moveTo>
                    <a:pt x="1" y="0"/>
                  </a:moveTo>
                  <a:lnTo>
                    <a:pt x="1" y="6523"/>
                  </a:lnTo>
                  <a:lnTo>
                    <a:pt x="61025" y="6523"/>
                  </a:lnTo>
                  <a:lnTo>
                    <a:pt x="61025" y="0"/>
                  </a:lnTo>
                  <a:close/>
                </a:path>
              </a:pathLst>
            </a:custGeom>
            <a:solidFill>
              <a:schemeClr val="accent5"/>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20"/>
            <p:cNvSpPr/>
            <p:nvPr/>
          </p:nvSpPr>
          <p:spPr>
            <a:xfrm>
              <a:off x="706" y="4798331"/>
              <a:ext cx="82757" cy="185759"/>
            </a:xfrm>
            <a:custGeom>
              <a:avLst/>
              <a:gdLst/>
              <a:ahLst/>
              <a:cxnLst/>
              <a:rect l="l" t="t" r="r" b="b"/>
              <a:pathLst>
                <a:path w="2010" h="4512" extrusionOk="0">
                  <a:moveTo>
                    <a:pt x="1" y="0"/>
                  </a:moveTo>
                  <a:lnTo>
                    <a:pt x="1" y="4511"/>
                  </a:lnTo>
                  <a:lnTo>
                    <a:pt x="2009" y="4511"/>
                  </a:lnTo>
                  <a:lnTo>
                    <a:pt x="20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20"/>
            <p:cNvSpPr/>
            <p:nvPr/>
          </p:nvSpPr>
          <p:spPr>
            <a:xfrm>
              <a:off x="125252" y="4798331"/>
              <a:ext cx="82716" cy="185759"/>
            </a:xfrm>
            <a:custGeom>
              <a:avLst/>
              <a:gdLst/>
              <a:ahLst/>
              <a:cxnLst/>
              <a:rect l="l" t="t" r="r" b="b"/>
              <a:pathLst>
                <a:path w="2009" h="4512" extrusionOk="0">
                  <a:moveTo>
                    <a:pt x="0" y="0"/>
                  </a:moveTo>
                  <a:lnTo>
                    <a:pt x="0" y="4511"/>
                  </a:lnTo>
                  <a:lnTo>
                    <a:pt x="2008" y="4511"/>
                  </a:lnTo>
                  <a:lnTo>
                    <a:pt x="2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20"/>
            <p:cNvSpPr/>
            <p:nvPr/>
          </p:nvSpPr>
          <p:spPr>
            <a:xfrm>
              <a:off x="257003" y="4798331"/>
              <a:ext cx="82880" cy="185759"/>
            </a:xfrm>
            <a:custGeom>
              <a:avLst/>
              <a:gdLst/>
              <a:ahLst/>
              <a:cxnLst/>
              <a:rect l="l" t="t" r="r" b="b"/>
              <a:pathLst>
                <a:path w="2013" h="4512" extrusionOk="0">
                  <a:moveTo>
                    <a:pt x="1" y="0"/>
                  </a:moveTo>
                  <a:lnTo>
                    <a:pt x="1" y="4511"/>
                  </a:lnTo>
                  <a:lnTo>
                    <a:pt x="2013" y="4511"/>
                  </a:lnTo>
                  <a:lnTo>
                    <a:pt x="2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20"/>
            <p:cNvSpPr/>
            <p:nvPr/>
          </p:nvSpPr>
          <p:spPr>
            <a:xfrm>
              <a:off x="381507" y="4798331"/>
              <a:ext cx="82921" cy="185759"/>
            </a:xfrm>
            <a:custGeom>
              <a:avLst/>
              <a:gdLst/>
              <a:ahLst/>
              <a:cxnLst/>
              <a:rect l="l" t="t" r="r" b="b"/>
              <a:pathLst>
                <a:path w="2014" h="4512" extrusionOk="0">
                  <a:moveTo>
                    <a:pt x="1" y="0"/>
                  </a:moveTo>
                  <a:lnTo>
                    <a:pt x="1" y="4511"/>
                  </a:lnTo>
                  <a:lnTo>
                    <a:pt x="2013" y="4511"/>
                  </a:lnTo>
                  <a:lnTo>
                    <a:pt x="2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20"/>
            <p:cNvSpPr/>
            <p:nvPr/>
          </p:nvSpPr>
          <p:spPr>
            <a:xfrm>
              <a:off x="509430" y="4798331"/>
              <a:ext cx="82716" cy="185759"/>
            </a:xfrm>
            <a:custGeom>
              <a:avLst/>
              <a:gdLst/>
              <a:ahLst/>
              <a:cxnLst/>
              <a:rect l="l" t="t" r="r" b="b"/>
              <a:pathLst>
                <a:path w="2009" h="4512" extrusionOk="0">
                  <a:moveTo>
                    <a:pt x="0" y="0"/>
                  </a:moveTo>
                  <a:lnTo>
                    <a:pt x="0" y="4511"/>
                  </a:lnTo>
                  <a:lnTo>
                    <a:pt x="2009" y="4511"/>
                  </a:lnTo>
                  <a:lnTo>
                    <a:pt x="20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20"/>
            <p:cNvSpPr/>
            <p:nvPr/>
          </p:nvSpPr>
          <p:spPr>
            <a:xfrm>
              <a:off x="633276" y="4798331"/>
              <a:ext cx="82757" cy="185759"/>
            </a:xfrm>
            <a:custGeom>
              <a:avLst/>
              <a:gdLst/>
              <a:ahLst/>
              <a:cxnLst/>
              <a:rect l="l" t="t" r="r" b="b"/>
              <a:pathLst>
                <a:path w="2010" h="4512" extrusionOk="0">
                  <a:moveTo>
                    <a:pt x="1" y="0"/>
                  </a:moveTo>
                  <a:lnTo>
                    <a:pt x="1" y="4511"/>
                  </a:lnTo>
                  <a:lnTo>
                    <a:pt x="2009" y="4511"/>
                  </a:lnTo>
                  <a:lnTo>
                    <a:pt x="20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20"/>
            <p:cNvSpPr/>
            <p:nvPr/>
          </p:nvSpPr>
          <p:spPr>
            <a:xfrm>
              <a:off x="765727" y="4798331"/>
              <a:ext cx="82880" cy="185759"/>
            </a:xfrm>
            <a:custGeom>
              <a:avLst/>
              <a:gdLst/>
              <a:ahLst/>
              <a:cxnLst/>
              <a:rect l="l" t="t" r="r" b="b"/>
              <a:pathLst>
                <a:path w="2013" h="4512" extrusionOk="0">
                  <a:moveTo>
                    <a:pt x="0" y="0"/>
                  </a:moveTo>
                  <a:lnTo>
                    <a:pt x="0" y="4511"/>
                  </a:lnTo>
                  <a:lnTo>
                    <a:pt x="2012" y="4511"/>
                  </a:lnTo>
                  <a:lnTo>
                    <a:pt x="20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20"/>
            <p:cNvSpPr/>
            <p:nvPr/>
          </p:nvSpPr>
          <p:spPr>
            <a:xfrm>
              <a:off x="889573" y="4798331"/>
              <a:ext cx="82880" cy="185759"/>
            </a:xfrm>
            <a:custGeom>
              <a:avLst/>
              <a:gdLst/>
              <a:ahLst/>
              <a:cxnLst/>
              <a:rect l="l" t="t" r="r" b="b"/>
              <a:pathLst>
                <a:path w="2013" h="4512" extrusionOk="0">
                  <a:moveTo>
                    <a:pt x="1" y="0"/>
                  </a:moveTo>
                  <a:lnTo>
                    <a:pt x="1" y="4511"/>
                  </a:lnTo>
                  <a:lnTo>
                    <a:pt x="2013" y="4511"/>
                  </a:lnTo>
                  <a:lnTo>
                    <a:pt x="2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20"/>
            <p:cNvSpPr/>
            <p:nvPr/>
          </p:nvSpPr>
          <p:spPr>
            <a:xfrm>
              <a:off x="1018771" y="4798331"/>
              <a:ext cx="82880" cy="185759"/>
            </a:xfrm>
            <a:custGeom>
              <a:avLst/>
              <a:gdLst/>
              <a:ahLst/>
              <a:cxnLst/>
              <a:rect l="l" t="t" r="r" b="b"/>
              <a:pathLst>
                <a:path w="2013" h="4512" extrusionOk="0">
                  <a:moveTo>
                    <a:pt x="1" y="0"/>
                  </a:moveTo>
                  <a:lnTo>
                    <a:pt x="1" y="4511"/>
                  </a:lnTo>
                  <a:lnTo>
                    <a:pt x="2013" y="4511"/>
                  </a:lnTo>
                  <a:lnTo>
                    <a:pt x="2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20"/>
            <p:cNvSpPr/>
            <p:nvPr/>
          </p:nvSpPr>
          <p:spPr>
            <a:xfrm>
              <a:off x="1142658" y="4798331"/>
              <a:ext cx="82716" cy="185759"/>
            </a:xfrm>
            <a:custGeom>
              <a:avLst/>
              <a:gdLst/>
              <a:ahLst/>
              <a:cxnLst/>
              <a:rect l="l" t="t" r="r" b="b"/>
              <a:pathLst>
                <a:path w="2009" h="4512" extrusionOk="0">
                  <a:moveTo>
                    <a:pt x="0" y="0"/>
                  </a:moveTo>
                  <a:lnTo>
                    <a:pt x="0" y="4511"/>
                  </a:lnTo>
                  <a:lnTo>
                    <a:pt x="2008" y="4511"/>
                  </a:lnTo>
                  <a:lnTo>
                    <a:pt x="2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20"/>
            <p:cNvSpPr/>
            <p:nvPr/>
          </p:nvSpPr>
          <p:spPr>
            <a:xfrm>
              <a:off x="1275233" y="4798331"/>
              <a:ext cx="82716" cy="185759"/>
            </a:xfrm>
            <a:custGeom>
              <a:avLst/>
              <a:gdLst/>
              <a:ahLst/>
              <a:cxnLst/>
              <a:rect l="l" t="t" r="r" b="b"/>
              <a:pathLst>
                <a:path w="2009" h="4512" extrusionOk="0">
                  <a:moveTo>
                    <a:pt x="0" y="0"/>
                  </a:moveTo>
                  <a:lnTo>
                    <a:pt x="0" y="4511"/>
                  </a:lnTo>
                  <a:lnTo>
                    <a:pt x="2009" y="4511"/>
                  </a:lnTo>
                  <a:lnTo>
                    <a:pt x="20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20"/>
            <p:cNvSpPr/>
            <p:nvPr/>
          </p:nvSpPr>
          <p:spPr>
            <a:xfrm>
              <a:off x="1398914" y="4798331"/>
              <a:ext cx="82921" cy="185759"/>
            </a:xfrm>
            <a:custGeom>
              <a:avLst/>
              <a:gdLst/>
              <a:ahLst/>
              <a:cxnLst/>
              <a:rect l="l" t="t" r="r" b="b"/>
              <a:pathLst>
                <a:path w="2014" h="4512" extrusionOk="0">
                  <a:moveTo>
                    <a:pt x="1" y="0"/>
                  </a:moveTo>
                  <a:lnTo>
                    <a:pt x="1" y="4511"/>
                  </a:lnTo>
                  <a:lnTo>
                    <a:pt x="2013" y="4511"/>
                  </a:lnTo>
                  <a:lnTo>
                    <a:pt x="2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80" name="Google Shape;1380;p20"/>
          <p:cNvSpPr/>
          <p:nvPr/>
        </p:nvSpPr>
        <p:spPr>
          <a:xfrm rot="-5400000">
            <a:off x="7876142" y="2128404"/>
            <a:ext cx="2431802" cy="290977"/>
          </a:xfrm>
          <a:custGeom>
            <a:avLst/>
            <a:gdLst/>
            <a:ahLst/>
            <a:cxnLst/>
            <a:rect l="l" t="t" r="r" b="b"/>
            <a:pathLst>
              <a:path w="24939" h="2984" extrusionOk="0">
                <a:moveTo>
                  <a:pt x="21324" y="1"/>
                </a:moveTo>
                <a:cubicBezTo>
                  <a:pt x="20783" y="1"/>
                  <a:pt x="20242" y="189"/>
                  <a:pt x="19855" y="568"/>
                </a:cubicBezTo>
                <a:lnTo>
                  <a:pt x="18906" y="1497"/>
                </a:lnTo>
                <a:cubicBezTo>
                  <a:pt x="18743" y="1652"/>
                  <a:pt x="18494" y="1730"/>
                  <a:pt x="18247" y="1730"/>
                </a:cubicBezTo>
                <a:cubicBezTo>
                  <a:pt x="18000" y="1730"/>
                  <a:pt x="17755" y="1652"/>
                  <a:pt x="17600" y="1497"/>
                </a:cubicBezTo>
                <a:lnTo>
                  <a:pt x="16733" y="615"/>
                </a:lnTo>
                <a:cubicBezTo>
                  <a:pt x="16345" y="227"/>
                  <a:pt x="15790" y="30"/>
                  <a:pt x="15236" y="30"/>
                </a:cubicBezTo>
                <a:cubicBezTo>
                  <a:pt x="14692" y="30"/>
                  <a:pt x="14148" y="219"/>
                  <a:pt x="13760" y="599"/>
                </a:cubicBezTo>
                <a:lnTo>
                  <a:pt x="12795" y="1533"/>
                </a:lnTo>
                <a:cubicBezTo>
                  <a:pt x="12643" y="1677"/>
                  <a:pt x="12403" y="1751"/>
                  <a:pt x="12162" y="1751"/>
                </a:cubicBezTo>
                <a:cubicBezTo>
                  <a:pt x="11912" y="1751"/>
                  <a:pt x="11662" y="1673"/>
                  <a:pt x="11504" y="1513"/>
                </a:cubicBezTo>
                <a:lnTo>
                  <a:pt x="10638" y="650"/>
                </a:lnTo>
                <a:cubicBezTo>
                  <a:pt x="10249" y="253"/>
                  <a:pt x="9693" y="57"/>
                  <a:pt x="9138" y="57"/>
                </a:cubicBezTo>
                <a:cubicBezTo>
                  <a:pt x="8595" y="57"/>
                  <a:pt x="8052" y="245"/>
                  <a:pt x="7664" y="615"/>
                </a:cubicBezTo>
                <a:lnTo>
                  <a:pt x="6700" y="1548"/>
                </a:lnTo>
                <a:cubicBezTo>
                  <a:pt x="6545" y="1703"/>
                  <a:pt x="6296" y="1781"/>
                  <a:pt x="6048" y="1781"/>
                </a:cubicBezTo>
                <a:cubicBezTo>
                  <a:pt x="5801" y="1781"/>
                  <a:pt x="5556" y="1703"/>
                  <a:pt x="5409" y="1548"/>
                </a:cubicBezTo>
                <a:lnTo>
                  <a:pt x="4542" y="682"/>
                </a:lnTo>
                <a:cubicBezTo>
                  <a:pt x="4152" y="283"/>
                  <a:pt x="3594" y="83"/>
                  <a:pt x="3037" y="83"/>
                </a:cubicBezTo>
                <a:cubicBezTo>
                  <a:pt x="2496" y="83"/>
                  <a:pt x="1955" y="272"/>
                  <a:pt x="1569" y="650"/>
                </a:cubicBezTo>
                <a:lnTo>
                  <a:pt x="243" y="1941"/>
                </a:lnTo>
                <a:cubicBezTo>
                  <a:pt x="16" y="2168"/>
                  <a:pt x="0" y="2545"/>
                  <a:pt x="228" y="2772"/>
                </a:cubicBezTo>
                <a:cubicBezTo>
                  <a:pt x="343" y="2898"/>
                  <a:pt x="501" y="2960"/>
                  <a:pt x="659" y="2960"/>
                </a:cubicBezTo>
                <a:cubicBezTo>
                  <a:pt x="812" y="2960"/>
                  <a:pt x="965" y="2902"/>
                  <a:pt x="1079" y="2788"/>
                </a:cubicBezTo>
                <a:lnTo>
                  <a:pt x="2401" y="1513"/>
                </a:lnTo>
                <a:cubicBezTo>
                  <a:pt x="2556" y="1358"/>
                  <a:pt x="2801" y="1281"/>
                  <a:pt x="3046" y="1281"/>
                </a:cubicBezTo>
                <a:cubicBezTo>
                  <a:pt x="3291" y="1281"/>
                  <a:pt x="3536" y="1358"/>
                  <a:pt x="3691" y="1513"/>
                </a:cubicBezTo>
                <a:lnTo>
                  <a:pt x="4558" y="2380"/>
                </a:lnTo>
                <a:cubicBezTo>
                  <a:pt x="4950" y="2772"/>
                  <a:pt x="5507" y="2984"/>
                  <a:pt x="6060" y="2984"/>
                </a:cubicBezTo>
                <a:cubicBezTo>
                  <a:pt x="6601" y="2984"/>
                  <a:pt x="7139" y="2788"/>
                  <a:pt x="7531" y="2415"/>
                </a:cubicBezTo>
                <a:lnTo>
                  <a:pt x="8496" y="1482"/>
                </a:lnTo>
                <a:cubicBezTo>
                  <a:pt x="8651" y="1327"/>
                  <a:pt x="8896" y="1249"/>
                  <a:pt x="9141" y="1249"/>
                </a:cubicBezTo>
                <a:cubicBezTo>
                  <a:pt x="9386" y="1249"/>
                  <a:pt x="9632" y="1327"/>
                  <a:pt x="9786" y="1482"/>
                </a:cubicBezTo>
                <a:lnTo>
                  <a:pt x="10653" y="2364"/>
                </a:lnTo>
                <a:cubicBezTo>
                  <a:pt x="11042" y="2753"/>
                  <a:pt x="11597" y="2949"/>
                  <a:pt x="12153" y="2949"/>
                </a:cubicBezTo>
                <a:cubicBezTo>
                  <a:pt x="12697" y="2949"/>
                  <a:pt x="13242" y="2760"/>
                  <a:pt x="13630" y="2380"/>
                </a:cubicBezTo>
                <a:lnTo>
                  <a:pt x="14591" y="1450"/>
                </a:lnTo>
                <a:cubicBezTo>
                  <a:pt x="14746" y="1305"/>
                  <a:pt x="14992" y="1232"/>
                  <a:pt x="15236" y="1232"/>
                </a:cubicBezTo>
                <a:cubicBezTo>
                  <a:pt x="15487" y="1232"/>
                  <a:pt x="15737" y="1309"/>
                  <a:pt x="15886" y="1466"/>
                </a:cubicBezTo>
                <a:lnTo>
                  <a:pt x="16749" y="2333"/>
                </a:lnTo>
                <a:cubicBezTo>
                  <a:pt x="17135" y="2727"/>
                  <a:pt x="17687" y="2923"/>
                  <a:pt x="18242" y="2923"/>
                </a:cubicBezTo>
                <a:cubicBezTo>
                  <a:pt x="18791" y="2923"/>
                  <a:pt x="19343" y="2731"/>
                  <a:pt x="19741" y="2349"/>
                </a:cubicBezTo>
                <a:lnTo>
                  <a:pt x="20691" y="1435"/>
                </a:lnTo>
                <a:cubicBezTo>
                  <a:pt x="20846" y="1278"/>
                  <a:pt x="21095" y="1199"/>
                  <a:pt x="21344" y="1199"/>
                </a:cubicBezTo>
                <a:cubicBezTo>
                  <a:pt x="21593" y="1199"/>
                  <a:pt x="21842" y="1278"/>
                  <a:pt x="21997" y="1435"/>
                </a:cubicBezTo>
                <a:lnTo>
                  <a:pt x="22848" y="2298"/>
                </a:lnTo>
                <a:cubicBezTo>
                  <a:pt x="23221" y="2674"/>
                  <a:pt x="23762" y="2886"/>
                  <a:pt x="24335" y="2886"/>
                </a:cubicBezTo>
                <a:cubicBezTo>
                  <a:pt x="24345" y="2887"/>
                  <a:pt x="24356" y="2887"/>
                  <a:pt x="24367" y="2887"/>
                </a:cubicBezTo>
                <a:cubicBezTo>
                  <a:pt x="24678" y="2887"/>
                  <a:pt x="24939" y="2616"/>
                  <a:pt x="24939" y="2298"/>
                </a:cubicBezTo>
                <a:cubicBezTo>
                  <a:pt x="24939" y="1972"/>
                  <a:pt x="24676" y="1694"/>
                  <a:pt x="24350" y="1694"/>
                </a:cubicBezTo>
                <a:cubicBezTo>
                  <a:pt x="24088" y="1694"/>
                  <a:pt x="23844" y="1611"/>
                  <a:pt x="23695" y="1466"/>
                </a:cubicBezTo>
                <a:lnTo>
                  <a:pt x="22828" y="599"/>
                </a:lnTo>
                <a:cubicBezTo>
                  <a:pt x="22440" y="201"/>
                  <a:pt x="21882" y="1"/>
                  <a:pt x="21324" y="1"/>
                </a:cubicBezTo>
                <a:close/>
              </a:path>
            </a:pathLst>
          </a:cu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97"/>
        <p:cNvGrpSpPr/>
        <p:nvPr/>
      </p:nvGrpSpPr>
      <p:grpSpPr>
        <a:xfrm>
          <a:off x="0" y="0"/>
          <a:ext cx="0" cy="0"/>
          <a:chOff x="0" y="0"/>
          <a:chExt cx="0" cy="0"/>
        </a:xfrm>
      </p:grpSpPr>
      <p:grpSp>
        <p:nvGrpSpPr>
          <p:cNvPr id="98" name="Google Shape;98;p3"/>
          <p:cNvGrpSpPr/>
          <p:nvPr/>
        </p:nvGrpSpPr>
        <p:grpSpPr>
          <a:xfrm>
            <a:off x="-612" y="-2100"/>
            <a:ext cx="9137700" cy="5149800"/>
            <a:chOff x="-612" y="-2100"/>
            <a:chExt cx="9137700" cy="5149800"/>
          </a:xfrm>
        </p:grpSpPr>
        <p:cxnSp>
          <p:nvCxnSpPr>
            <p:cNvPr id="99" name="Google Shape;99;p3"/>
            <p:cNvCxnSpPr/>
            <p:nvPr/>
          </p:nvCxnSpPr>
          <p:spPr>
            <a:xfrm>
              <a:off x="-612" y="185000"/>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0" name="Google Shape;100;p3"/>
            <p:cNvCxnSpPr/>
            <p:nvPr/>
          </p:nvCxnSpPr>
          <p:spPr>
            <a:xfrm>
              <a:off x="-612" y="444436"/>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1" name="Google Shape;101;p3"/>
            <p:cNvCxnSpPr/>
            <p:nvPr/>
          </p:nvCxnSpPr>
          <p:spPr>
            <a:xfrm>
              <a:off x="-612" y="703871"/>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2" name="Google Shape;102;p3"/>
            <p:cNvCxnSpPr/>
            <p:nvPr/>
          </p:nvCxnSpPr>
          <p:spPr>
            <a:xfrm>
              <a:off x="-612" y="963307"/>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3" name="Google Shape;103;p3"/>
            <p:cNvCxnSpPr/>
            <p:nvPr/>
          </p:nvCxnSpPr>
          <p:spPr>
            <a:xfrm>
              <a:off x="-612" y="1222742"/>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4" name="Google Shape;104;p3"/>
            <p:cNvCxnSpPr/>
            <p:nvPr/>
          </p:nvCxnSpPr>
          <p:spPr>
            <a:xfrm>
              <a:off x="-612" y="1482178"/>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5" name="Google Shape;105;p3"/>
            <p:cNvCxnSpPr/>
            <p:nvPr/>
          </p:nvCxnSpPr>
          <p:spPr>
            <a:xfrm>
              <a:off x="-612" y="1741613"/>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6" name="Google Shape;106;p3"/>
            <p:cNvCxnSpPr/>
            <p:nvPr/>
          </p:nvCxnSpPr>
          <p:spPr>
            <a:xfrm>
              <a:off x="-612" y="2001049"/>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7" name="Google Shape;107;p3"/>
            <p:cNvCxnSpPr/>
            <p:nvPr/>
          </p:nvCxnSpPr>
          <p:spPr>
            <a:xfrm>
              <a:off x="-612" y="2260484"/>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8" name="Google Shape;108;p3"/>
            <p:cNvCxnSpPr/>
            <p:nvPr/>
          </p:nvCxnSpPr>
          <p:spPr>
            <a:xfrm>
              <a:off x="-612" y="2519920"/>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9" name="Google Shape;109;p3"/>
            <p:cNvCxnSpPr/>
            <p:nvPr/>
          </p:nvCxnSpPr>
          <p:spPr>
            <a:xfrm>
              <a:off x="-612" y="2779355"/>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10" name="Google Shape;110;p3"/>
            <p:cNvCxnSpPr/>
            <p:nvPr/>
          </p:nvCxnSpPr>
          <p:spPr>
            <a:xfrm>
              <a:off x="-612" y="3038791"/>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11" name="Google Shape;111;p3"/>
            <p:cNvCxnSpPr/>
            <p:nvPr/>
          </p:nvCxnSpPr>
          <p:spPr>
            <a:xfrm>
              <a:off x="-612" y="3298226"/>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12" name="Google Shape;112;p3"/>
            <p:cNvCxnSpPr/>
            <p:nvPr/>
          </p:nvCxnSpPr>
          <p:spPr>
            <a:xfrm>
              <a:off x="-612" y="3557662"/>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13" name="Google Shape;113;p3"/>
            <p:cNvCxnSpPr/>
            <p:nvPr/>
          </p:nvCxnSpPr>
          <p:spPr>
            <a:xfrm>
              <a:off x="-612" y="3817097"/>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14" name="Google Shape;114;p3"/>
            <p:cNvCxnSpPr/>
            <p:nvPr/>
          </p:nvCxnSpPr>
          <p:spPr>
            <a:xfrm>
              <a:off x="-612" y="4076533"/>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15" name="Google Shape;115;p3"/>
            <p:cNvCxnSpPr/>
            <p:nvPr/>
          </p:nvCxnSpPr>
          <p:spPr>
            <a:xfrm>
              <a:off x="-612" y="4335968"/>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16" name="Google Shape;116;p3"/>
            <p:cNvCxnSpPr/>
            <p:nvPr/>
          </p:nvCxnSpPr>
          <p:spPr>
            <a:xfrm>
              <a:off x="-612" y="4595404"/>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17" name="Google Shape;117;p3"/>
            <p:cNvCxnSpPr/>
            <p:nvPr/>
          </p:nvCxnSpPr>
          <p:spPr>
            <a:xfrm>
              <a:off x="-612" y="4854839"/>
              <a:ext cx="9137700" cy="0"/>
            </a:xfrm>
            <a:prstGeom prst="straightConnector1">
              <a:avLst/>
            </a:prstGeom>
            <a:noFill/>
            <a:ln w="9525" cap="flat" cmpd="sng">
              <a:solidFill>
                <a:schemeClr val="accent3"/>
              </a:solidFill>
              <a:prstDash val="solid"/>
              <a:round/>
              <a:headEnd type="none" w="med" len="med"/>
              <a:tailEnd type="none" w="med" len="med"/>
            </a:ln>
          </p:spPr>
        </p:cxnSp>
        <p:grpSp>
          <p:nvGrpSpPr>
            <p:cNvPr id="118" name="Google Shape;118;p3"/>
            <p:cNvGrpSpPr/>
            <p:nvPr/>
          </p:nvGrpSpPr>
          <p:grpSpPr>
            <a:xfrm>
              <a:off x="-612" y="-2100"/>
              <a:ext cx="9137700" cy="5149800"/>
              <a:chOff x="-612" y="-2100"/>
              <a:chExt cx="9137700" cy="5149800"/>
            </a:xfrm>
          </p:grpSpPr>
          <p:cxnSp>
            <p:nvCxnSpPr>
              <p:cNvPr id="119" name="Google Shape;119;p3"/>
              <p:cNvCxnSpPr/>
              <p:nvPr/>
            </p:nvCxnSpPr>
            <p:spPr>
              <a:xfrm>
                <a:off x="35295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20" name="Google Shape;120;p3"/>
              <p:cNvCxnSpPr/>
              <p:nvPr/>
            </p:nvCxnSpPr>
            <p:spPr>
              <a:xfrm>
                <a:off x="609193"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21" name="Google Shape;121;p3"/>
              <p:cNvCxnSpPr/>
              <p:nvPr/>
            </p:nvCxnSpPr>
            <p:spPr>
              <a:xfrm>
                <a:off x="865437"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22" name="Google Shape;122;p3"/>
              <p:cNvCxnSpPr/>
              <p:nvPr/>
            </p:nvCxnSpPr>
            <p:spPr>
              <a:xfrm>
                <a:off x="112168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23" name="Google Shape;123;p3"/>
              <p:cNvCxnSpPr/>
              <p:nvPr/>
            </p:nvCxnSpPr>
            <p:spPr>
              <a:xfrm>
                <a:off x="137792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24" name="Google Shape;124;p3"/>
              <p:cNvCxnSpPr/>
              <p:nvPr/>
            </p:nvCxnSpPr>
            <p:spPr>
              <a:xfrm>
                <a:off x="163416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25" name="Google Shape;125;p3"/>
              <p:cNvCxnSpPr/>
              <p:nvPr/>
            </p:nvCxnSpPr>
            <p:spPr>
              <a:xfrm>
                <a:off x="189041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26" name="Google Shape;126;p3"/>
              <p:cNvCxnSpPr/>
              <p:nvPr/>
            </p:nvCxnSpPr>
            <p:spPr>
              <a:xfrm>
                <a:off x="214665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27" name="Google Shape;127;p3"/>
              <p:cNvCxnSpPr/>
              <p:nvPr/>
            </p:nvCxnSpPr>
            <p:spPr>
              <a:xfrm>
                <a:off x="2402897"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28" name="Google Shape;128;p3"/>
              <p:cNvCxnSpPr/>
              <p:nvPr/>
            </p:nvCxnSpPr>
            <p:spPr>
              <a:xfrm>
                <a:off x="265914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29" name="Google Shape;129;p3"/>
              <p:cNvCxnSpPr/>
              <p:nvPr/>
            </p:nvCxnSpPr>
            <p:spPr>
              <a:xfrm>
                <a:off x="291538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0" name="Google Shape;130;p3"/>
              <p:cNvCxnSpPr/>
              <p:nvPr/>
            </p:nvCxnSpPr>
            <p:spPr>
              <a:xfrm>
                <a:off x="317162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1" name="Google Shape;131;p3"/>
              <p:cNvCxnSpPr/>
              <p:nvPr/>
            </p:nvCxnSpPr>
            <p:spPr>
              <a:xfrm>
                <a:off x="342787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2" name="Google Shape;132;p3"/>
              <p:cNvCxnSpPr/>
              <p:nvPr/>
            </p:nvCxnSpPr>
            <p:spPr>
              <a:xfrm>
                <a:off x="368411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3" name="Google Shape;133;p3"/>
              <p:cNvCxnSpPr/>
              <p:nvPr/>
            </p:nvCxnSpPr>
            <p:spPr>
              <a:xfrm>
                <a:off x="394035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4" name="Google Shape;134;p3"/>
              <p:cNvCxnSpPr/>
              <p:nvPr/>
            </p:nvCxnSpPr>
            <p:spPr>
              <a:xfrm>
                <a:off x="419660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5" name="Google Shape;135;p3"/>
              <p:cNvCxnSpPr/>
              <p:nvPr/>
            </p:nvCxnSpPr>
            <p:spPr>
              <a:xfrm>
                <a:off x="445284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6" name="Google Shape;136;p3"/>
              <p:cNvCxnSpPr/>
              <p:nvPr/>
            </p:nvCxnSpPr>
            <p:spPr>
              <a:xfrm>
                <a:off x="470908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7" name="Google Shape;137;p3"/>
              <p:cNvCxnSpPr/>
              <p:nvPr/>
            </p:nvCxnSpPr>
            <p:spPr>
              <a:xfrm>
                <a:off x="496533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8" name="Google Shape;138;p3"/>
              <p:cNvCxnSpPr/>
              <p:nvPr/>
            </p:nvCxnSpPr>
            <p:spPr>
              <a:xfrm>
                <a:off x="5221574"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39" name="Google Shape;139;p3"/>
              <p:cNvCxnSpPr/>
              <p:nvPr/>
            </p:nvCxnSpPr>
            <p:spPr>
              <a:xfrm>
                <a:off x="547781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0" name="Google Shape;140;p3"/>
              <p:cNvCxnSpPr/>
              <p:nvPr/>
            </p:nvCxnSpPr>
            <p:spPr>
              <a:xfrm>
                <a:off x="573406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1" name="Google Shape;141;p3"/>
              <p:cNvCxnSpPr/>
              <p:nvPr/>
            </p:nvCxnSpPr>
            <p:spPr>
              <a:xfrm>
                <a:off x="599030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2" name="Google Shape;142;p3"/>
              <p:cNvCxnSpPr/>
              <p:nvPr/>
            </p:nvCxnSpPr>
            <p:spPr>
              <a:xfrm>
                <a:off x="6246548"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3" name="Google Shape;143;p3"/>
              <p:cNvCxnSpPr/>
              <p:nvPr/>
            </p:nvCxnSpPr>
            <p:spPr>
              <a:xfrm>
                <a:off x="650279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4" name="Google Shape;144;p3"/>
              <p:cNvCxnSpPr/>
              <p:nvPr/>
            </p:nvCxnSpPr>
            <p:spPr>
              <a:xfrm>
                <a:off x="6759035"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5" name="Google Shape;145;p3"/>
              <p:cNvCxnSpPr/>
              <p:nvPr/>
            </p:nvCxnSpPr>
            <p:spPr>
              <a:xfrm>
                <a:off x="7015278"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6" name="Google Shape;146;p3"/>
              <p:cNvCxnSpPr/>
              <p:nvPr/>
            </p:nvCxnSpPr>
            <p:spPr>
              <a:xfrm>
                <a:off x="727152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7" name="Google Shape;147;p3"/>
              <p:cNvCxnSpPr/>
              <p:nvPr/>
            </p:nvCxnSpPr>
            <p:spPr>
              <a:xfrm>
                <a:off x="752776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8" name="Google Shape;148;p3"/>
              <p:cNvCxnSpPr/>
              <p:nvPr/>
            </p:nvCxnSpPr>
            <p:spPr>
              <a:xfrm>
                <a:off x="778400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49" name="Google Shape;149;p3"/>
              <p:cNvCxnSpPr/>
              <p:nvPr/>
            </p:nvCxnSpPr>
            <p:spPr>
              <a:xfrm>
                <a:off x="804025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50" name="Google Shape;150;p3"/>
              <p:cNvCxnSpPr/>
              <p:nvPr/>
            </p:nvCxnSpPr>
            <p:spPr>
              <a:xfrm>
                <a:off x="829649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51" name="Google Shape;151;p3"/>
              <p:cNvCxnSpPr/>
              <p:nvPr/>
            </p:nvCxnSpPr>
            <p:spPr>
              <a:xfrm>
                <a:off x="855273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52" name="Google Shape;152;p3"/>
              <p:cNvCxnSpPr/>
              <p:nvPr/>
            </p:nvCxnSpPr>
            <p:spPr>
              <a:xfrm>
                <a:off x="8808982"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53" name="Google Shape;153;p3"/>
              <p:cNvCxnSpPr/>
              <p:nvPr/>
            </p:nvCxnSpPr>
            <p:spPr>
              <a:xfrm>
                <a:off x="906522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54" name="Google Shape;154;p3"/>
              <p:cNvCxnSpPr/>
              <p:nvPr/>
            </p:nvCxnSpPr>
            <p:spPr>
              <a:xfrm>
                <a:off x="9670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55" name="Google Shape;155;p3"/>
              <p:cNvCxnSpPr/>
              <p:nvPr/>
            </p:nvCxnSpPr>
            <p:spPr>
              <a:xfrm>
                <a:off x="-612" y="5114275"/>
                <a:ext cx="9137700" cy="0"/>
              </a:xfrm>
              <a:prstGeom prst="straightConnector1">
                <a:avLst/>
              </a:prstGeom>
              <a:noFill/>
              <a:ln w="9525" cap="flat" cmpd="sng">
                <a:solidFill>
                  <a:schemeClr val="accent3"/>
                </a:solidFill>
                <a:prstDash val="solid"/>
                <a:round/>
                <a:headEnd type="none" w="med" len="med"/>
                <a:tailEnd type="none" w="med" len="med"/>
              </a:ln>
            </p:spPr>
          </p:cxnSp>
        </p:grpSp>
      </p:grpSp>
      <p:sp>
        <p:nvSpPr>
          <p:cNvPr id="156" name="Google Shape;156;p3"/>
          <p:cNvSpPr txBox="1">
            <a:spLocks noGrp="1"/>
          </p:cNvSpPr>
          <p:nvPr>
            <p:ph type="title"/>
          </p:nvPr>
        </p:nvSpPr>
        <p:spPr>
          <a:xfrm>
            <a:off x="1089411" y="2555316"/>
            <a:ext cx="49698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5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157" name="Google Shape;157;p3"/>
          <p:cNvSpPr txBox="1">
            <a:spLocks noGrp="1"/>
          </p:cNvSpPr>
          <p:nvPr>
            <p:ph type="title" idx="2" hasCustomPrompt="1"/>
          </p:nvPr>
        </p:nvSpPr>
        <p:spPr>
          <a:xfrm>
            <a:off x="3061901" y="1475446"/>
            <a:ext cx="1024800" cy="914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8" name="Google Shape;158;p3"/>
          <p:cNvSpPr txBox="1">
            <a:spLocks noGrp="1"/>
          </p:cNvSpPr>
          <p:nvPr>
            <p:ph type="subTitle" idx="1"/>
          </p:nvPr>
        </p:nvSpPr>
        <p:spPr>
          <a:xfrm>
            <a:off x="1089411" y="3531141"/>
            <a:ext cx="4969800" cy="4488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9" name="Google Shape;159;p3"/>
          <p:cNvSpPr/>
          <p:nvPr/>
        </p:nvSpPr>
        <p:spPr>
          <a:xfrm rot="5400000">
            <a:off x="8470247" y="1199045"/>
            <a:ext cx="328465" cy="1173748"/>
          </a:xfrm>
          <a:custGeom>
            <a:avLst/>
            <a:gdLst/>
            <a:ahLst/>
            <a:cxnLst/>
            <a:rect l="l" t="t" r="r" b="b"/>
            <a:pathLst>
              <a:path w="5704" h="20382" extrusionOk="0">
                <a:moveTo>
                  <a:pt x="2844" y="1"/>
                </a:moveTo>
                <a:cubicBezTo>
                  <a:pt x="1275" y="1"/>
                  <a:pt x="0" y="1275"/>
                  <a:pt x="0" y="2860"/>
                </a:cubicBezTo>
                <a:lnTo>
                  <a:pt x="0" y="10183"/>
                </a:lnTo>
                <a:lnTo>
                  <a:pt x="0" y="17522"/>
                </a:lnTo>
                <a:cubicBezTo>
                  <a:pt x="0" y="19106"/>
                  <a:pt x="1275" y="20381"/>
                  <a:pt x="2844" y="20381"/>
                </a:cubicBezTo>
                <a:cubicBezTo>
                  <a:pt x="4429" y="20381"/>
                  <a:pt x="5703" y="19106"/>
                  <a:pt x="5703" y="17522"/>
                </a:cubicBezTo>
                <a:cubicBezTo>
                  <a:pt x="5703" y="15953"/>
                  <a:pt x="4429" y="14678"/>
                  <a:pt x="2844" y="14678"/>
                </a:cubicBezTo>
                <a:lnTo>
                  <a:pt x="2844" y="10183"/>
                </a:lnTo>
                <a:lnTo>
                  <a:pt x="2844" y="5704"/>
                </a:lnTo>
                <a:cubicBezTo>
                  <a:pt x="4429" y="5704"/>
                  <a:pt x="5703" y="4429"/>
                  <a:pt x="5703" y="2860"/>
                </a:cubicBezTo>
                <a:cubicBezTo>
                  <a:pt x="5703" y="1275"/>
                  <a:pt x="4429" y="1"/>
                  <a:pt x="28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3"/>
          <p:cNvSpPr/>
          <p:nvPr/>
        </p:nvSpPr>
        <p:spPr>
          <a:xfrm rot="5400000">
            <a:off x="8665092" y="1476761"/>
            <a:ext cx="175980" cy="780253"/>
          </a:xfrm>
          <a:custGeom>
            <a:avLst/>
            <a:gdLst/>
            <a:ahLst/>
            <a:cxnLst/>
            <a:rect l="l" t="t" r="r" b="b"/>
            <a:pathLst>
              <a:path w="3056" h="13549" extrusionOk="0">
                <a:moveTo>
                  <a:pt x="0" y="1"/>
                </a:moveTo>
                <a:lnTo>
                  <a:pt x="0" y="13549"/>
                </a:lnTo>
                <a:lnTo>
                  <a:pt x="3056" y="13549"/>
                </a:lnTo>
                <a:lnTo>
                  <a:pt x="30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3"/>
          <p:cNvSpPr/>
          <p:nvPr/>
        </p:nvSpPr>
        <p:spPr>
          <a:xfrm rot="5400000">
            <a:off x="8654669" y="1465474"/>
            <a:ext cx="197689" cy="801964"/>
          </a:xfrm>
          <a:custGeom>
            <a:avLst/>
            <a:gdLst/>
            <a:ahLst/>
            <a:cxnLst/>
            <a:rect l="l" t="t" r="r" b="b"/>
            <a:pathLst>
              <a:path w="3433" h="13926" extrusionOk="0">
                <a:moveTo>
                  <a:pt x="3071" y="377"/>
                </a:moveTo>
                <a:lnTo>
                  <a:pt x="3071" y="13548"/>
                </a:lnTo>
                <a:lnTo>
                  <a:pt x="377" y="13548"/>
                </a:lnTo>
                <a:lnTo>
                  <a:pt x="377" y="377"/>
                </a:lnTo>
                <a:close/>
                <a:moveTo>
                  <a:pt x="0" y="1"/>
                </a:moveTo>
                <a:lnTo>
                  <a:pt x="0" y="13925"/>
                </a:lnTo>
                <a:lnTo>
                  <a:pt x="3432" y="13925"/>
                </a:lnTo>
                <a:lnTo>
                  <a:pt x="3432"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3"/>
          <p:cNvSpPr/>
          <p:nvPr/>
        </p:nvSpPr>
        <p:spPr>
          <a:xfrm rot="5400000">
            <a:off x="8597312" y="1637603"/>
            <a:ext cx="74342" cy="699343"/>
          </a:xfrm>
          <a:custGeom>
            <a:avLst/>
            <a:gdLst/>
            <a:ahLst/>
            <a:cxnLst/>
            <a:rect l="l" t="t" r="r" b="b"/>
            <a:pathLst>
              <a:path w="1291" h="12144" extrusionOk="0">
                <a:moveTo>
                  <a:pt x="0" y="0"/>
                </a:moveTo>
                <a:lnTo>
                  <a:pt x="0" y="12144"/>
                </a:lnTo>
                <a:lnTo>
                  <a:pt x="1291" y="12144"/>
                </a:lnTo>
                <a:lnTo>
                  <a:pt x="12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3"/>
          <p:cNvSpPr/>
          <p:nvPr/>
        </p:nvSpPr>
        <p:spPr>
          <a:xfrm rot="5400000">
            <a:off x="7195434" y="3141064"/>
            <a:ext cx="2879020" cy="645671"/>
          </a:xfrm>
          <a:custGeom>
            <a:avLst/>
            <a:gdLst/>
            <a:ahLst/>
            <a:cxnLst/>
            <a:rect l="l" t="t" r="r" b="b"/>
            <a:pathLst>
              <a:path w="49996" h="11212" extrusionOk="0">
                <a:moveTo>
                  <a:pt x="1" y="1"/>
                </a:moveTo>
                <a:lnTo>
                  <a:pt x="1" y="11211"/>
                </a:lnTo>
                <a:lnTo>
                  <a:pt x="49996" y="11211"/>
                </a:lnTo>
                <a:lnTo>
                  <a:pt x="499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3"/>
          <p:cNvSpPr/>
          <p:nvPr/>
        </p:nvSpPr>
        <p:spPr>
          <a:xfrm rot="5400000">
            <a:off x="8597772" y="4480486"/>
            <a:ext cx="73478" cy="680396"/>
          </a:xfrm>
          <a:custGeom>
            <a:avLst/>
            <a:gdLst/>
            <a:ahLst/>
            <a:cxnLst/>
            <a:rect l="l" t="t" r="r" b="b"/>
            <a:pathLst>
              <a:path w="1276" h="11815" extrusionOk="0">
                <a:moveTo>
                  <a:pt x="1" y="1"/>
                </a:moveTo>
                <a:lnTo>
                  <a:pt x="1" y="11815"/>
                </a:lnTo>
                <a:lnTo>
                  <a:pt x="1276" y="11815"/>
                </a:lnTo>
                <a:lnTo>
                  <a:pt x="1276" y="1"/>
                </a:lnTo>
                <a:close/>
              </a:path>
            </a:pathLst>
          </a:custGeom>
          <a:solidFill>
            <a:srgbClr val="352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3"/>
          <p:cNvSpPr/>
          <p:nvPr/>
        </p:nvSpPr>
        <p:spPr>
          <a:xfrm rot="5400000">
            <a:off x="8470247" y="4270086"/>
            <a:ext cx="328465" cy="1173748"/>
          </a:xfrm>
          <a:custGeom>
            <a:avLst/>
            <a:gdLst/>
            <a:ahLst/>
            <a:cxnLst/>
            <a:rect l="l" t="t" r="r" b="b"/>
            <a:pathLst>
              <a:path w="5704" h="20382" extrusionOk="0">
                <a:moveTo>
                  <a:pt x="2860" y="1"/>
                </a:moveTo>
                <a:cubicBezTo>
                  <a:pt x="1291" y="1"/>
                  <a:pt x="0" y="1275"/>
                  <a:pt x="0" y="2860"/>
                </a:cubicBezTo>
                <a:cubicBezTo>
                  <a:pt x="0" y="4429"/>
                  <a:pt x="1291" y="5704"/>
                  <a:pt x="2860" y="5704"/>
                </a:cubicBezTo>
                <a:lnTo>
                  <a:pt x="2860" y="10183"/>
                </a:lnTo>
                <a:lnTo>
                  <a:pt x="2860" y="14678"/>
                </a:lnTo>
                <a:cubicBezTo>
                  <a:pt x="1291" y="14678"/>
                  <a:pt x="0" y="15953"/>
                  <a:pt x="0" y="17522"/>
                </a:cubicBezTo>
                <a:cubicBezTo>
                  <a:pt x="0" y="19106"/>
                  <a:pt x="1291" y="20381"/>
                  <a:pt x="2860" y="20381"/>
                </a:cubicBezTo>
                <a:cubicBezTo>
                  <a:pt x="4429" y="20381"/>
                  <a:pt x="5703" y="19106"/>
                  <a:pt x="5703" y="17522"/>
                </a:cubicBezTo>
                <a:lnTo>
                  <a:pt x="5703" y="10183"/>
                </a:lnTo>
                <a:lnTo>
                  <a:pt x="5703" y="2860"/>
                </a:lnTo>
                <a:cubicBezTo>
                  <a:pt x="5703" y="1275"/>
                  <a:pt x="4429" y="1"/>
                  <a:pt x="28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3"/>
          <p:cNvSpPr/>
          <p:nvPr/>
        </p:nvSpPr>
        <p:spPr>
          <a:xfrm rot="5400000">
            <a:off x="8949660" y="4804154"/>
            <a:ext cx="114133" cy="225973"/>
          </a:xfrm>
          <a:custGeom>
            <a:avLst/>
            <a:gdLst/>
            <a:ahLst/>
            <a:cxnLst/>
            <a:rect l="l" t="t" r="r" b="b"/>
            <a:pathLst>
              <a:path w="1982" h="3924" extrusionOk="0">
                <a:moveTo>
                  <a:pt x="1" y="1"/>
                </a:moveTo>
                <a:lnTo>
                  <a:pt x="1" y="3923"/>
                </a:lnTo>
                <a:cubicBezTo>
                  <a:pt x="1099" y="3923"/>
                  <a:pt x="1981" y="3056"/>
                  <a:pt x="1981" y="1962"/>
                </a:cubicBezTo>
                <a:cubicBezTo>
                  <a:pt x="1981" y="883"/>
                  <a:pt x="1099" y="1"/>
                  <a:pt x="1" y="1"/>
                </a:cubicBezTo>
                <a:close/>
              </a:path>
            </a:pathLst>
          </a:custGeom>
          <a:solidFill>
            <a:srgbClr val="352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3"/>
          <p:cNvSpPr/>
          <p:nvPr/>
        </p:nvSpPr>
        <p:spPr>
          <a:xfrm rot="5400000">
            <a:off x="8205611" y="4803723"/>
            <a:ext cx="114133" cy="226837"/>
          </a:xfrm>
          <a:custGeom>
            <a:avLst/>
            <a:gdLst/>
            <a:ahLst/>
            <a:cxnLst/>
            <a:rect l="l" t="t" r="r" b="b"/>
            <a:pathLst>
              <a:path w="1982" h="3939" extrusionOk="0">
                <a:moveTo>
                  <a:pt x="1" y="0"/>
                </a:moveTo>
                <a:lnTo>
                  <a:pt x="1" y="3938"/>
                </a:lnTo>
                <a:cubicBezTo>
                  <a:pt x="1099" y="3938"/>
                  <a:pt x="1981" y="3056"/>
                  <a:pt x="1981" y="1977"/>
                </a:cubicBezTo>
                <a:cubicBezTo>
                  <a:pt x="1981" y="883"/>
                  <a:pt x="1099" y="0"/>
                  <a:pt x="1" y="0"/>
                </a:cubicBezTo>
                <a:close/>
              </a:path>
            </a:pathLst>
          </a:custGeom>
          <a:solidFill>
            <a:srgbClr val="352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3"/>
          <p:cNvSpPr/>
          <p:nvPr/>
        </p:nvSpPr>
        <p:spPr>
          <a:xfrm rot="5400000">
            <a:off x="7475046" y="3373521"/>
            <a:ext cx="2622018" cy="57472"/>
          </a:xfrm>
          <a:custGeom>
            <a:avLst/>
            <a:gdLst/>
            <a:ahLst/>
            <a:cxnLst/>
            <a:rect l="l" t="t" r="r" b="b"/>
            <a:pathLst>
              <a:path w="45533" h="998" extrusionOk="0">
                <a:moveTo>
                  <a:pt x="362" y="1"/>
                </a:moveTo>
                <a:cubicBezTo>
                  <a:pt x="166" y="1"/>
                  <a:pt x="1" y="150"/>
                  <a:pt x="1" y="346"/>
                </a:cubicBezTo>
                <a:lnTo>
                  <a:pt x="1" y="656"/>
                </a:lnTo>
                <a:cubicBezTo>
                  <a:pt x="1" y="836"/>
                  <a:pt x="166" y="997"/>
                  <a:pt x="362" y="997"/>
                </a:cubicBezTo>
                <a:lnTo>
                  <a:pt x="45191" y="997"/>
                </a:lnTo>
                <a:cubicBezTo>
                  <a:pt x="45387" y="997"/>
                  <a:pt x="45532" y="836"/>
                  <a:pt x="45532" y="656"/>
                </a:cubicBezTo>
                <a:lnTo>
                  <a:pt x="45532" y="346"/>
                </a:lnTo>
                <a:cubicBezTo>
                  <a:pt x="45532" y="150"/>
                  <a:pt x="45387" y="1"/>
                  <a:pt x="45191" y="1"/>
                </a:cubicBezTo>
                <a:close/>
              </a:path>
            </a:pathLst>
          </a:custGeom>
          <a:solidFill>
            <a:srgbClr val="352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3"/>
          <p:cNvSpPr/>
          <p:nvPr/>
        </p:nvSpPr>
        <p:spPr>
          <a:xfrm rot="5400000">
            <a:off x="7323478" y="3373521"/>
            <a:ext cx="2622018" cy="57472"/>
          </a:xfrm>
          <a:custGeom>
            <a:avLst/>
            <a:gdLst/>
            <a:ahLst/>
            <a:cxnLst/>
            <a:rect l="l" t="t" r="r" b="b"/>
            <a:pathLst>
              <a:path w="45533" h="998" extrusionOk="0">
                <a:moveTo>
                  <a:pt x="362" y="1"/>
                </a:moveTo>
                <a:cubicBezTo>
                  <a:pt x="166" y="1"/>
                  <a:pt x="1" y="146"/>
                  <a:pt x="1" y="342"/>
                </a:cubicBezTo>
                <a:lnTo>
                  <a:pt x="1" y="656"/>
                </a:lnTo>
                <a:cubicBezTo>
                  <a:pt x="1" y="852"/>
                  <a:pt x="166" y="997"/>
                  <a:pt x="362" y="997"/>
                </a:cubicBezTo>
                <a:lnTo>
                  <a:pt x="45191" y="997"/>
                </a:lnTo>
                <a:cubicBezTo>
                  <a:pt x="45387" y="997"/>
                  <a:pt x="45532" y="852"/>
                  <a:pt x="45532" y="656"/>
                </a:cubicBezTo>
                <a:lnTo>
                  <a:pt x="45532" y="342"/>
                </a:lnTo>
                <a:cubicBezTo>
                  <a:pt x="45532" y="146"/>
                  <a:pt x="45387" y="1"/>
                  <a:pt x="45191" y="1"/>
                </a:cubicBezTo>
                <a:close/>
              </a:path>
            </a:pathLst>
          </a:custGeom>
          <a:solidFill>
            <a:srgbClr val="352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3"/>
          <p:cNvSpPr/>
          <p:nvPr/>
        </p:nvSpPr>
        <p:spPr>
          <a:xfrm rot="5400000">
            <a:off x="7171939" y="3373550"/>
            <a:ext cx="2622018" cy="57415"/>
          </a:xfrm>
          <a:custGeom>
            <a:avLst/>
            <a:gdLst/>
            <a:ahLst/>
            <a:cxnLst/>
            <a:rect l="l" t="t" r="r" b="b"/>
            <a:pathLst>
              <a:path w="45533" h="997" extrusionOk="0">
                <a:moveTo>
                  <a:pt x="362" y="1"/>
                </a:moveTo>
                <a:cubicBezTo>
                  <a:pt x="166" y="1"/>
                  <a:pt x="1" y="146"/>
                  <a:pt x="1" y="342"/>
                </a:cubicBezTo>
                <a:lnTo>
                  <a:pt x="1" y="652"/>
                </a:lnTo>
                <a:cubicBezTo>
                  <a:pt x="1" y="848"/>
                  <a:pt x="166" y="997"/>
                  <a:pt x="362" y="997"/>
                </a:cubicBezTo>
                <a:lnTo>
                  <a:pt x="45191" y="997"/>
                </a:lnTo>
                <a:cubicBezTo>
                  <a:pt x="45387" y="997"/>
                  <a:pt x="45532" y="848"/>
                  <a:pt x="45532" y="652"/>
                </a:cubicBezTo>
                <a:lnTo>
                  <a:pt x="45532" y="342"/>
                </a:lnTo>
                <a:cubicBezTo>
                  <a:pt x="45532" y="146"/>
                  <a:pt x="45387" y="1"/>
                  <a:pt x="45191" y="1"/>
                </a:cubicBezTo>
                <a:close/>
              </a:path>
            </a:pathLst>
          </a:custGeom>
          <a:solidFill>
            <a:srgbClr val="352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3"/>
          <p:cNvSpPr/>
          <p:nvPr/>
        </p:nvSpPr>
        <p:spPr>
          <a:xfrm rot="5400000">
            <a:off x="8716314" y="1643679"/>
            <a:ext cx="74400" cy="696694"/>
          </a:xfrm>
          <a:custGeom>
            <a:avLst/>
            <a:gdLst/>
            <a:ahLst/>
            <a:cxnLst/>
            <a:rect l="l" t="t" r="r" b="b"/>
            <a:pathLst>
              <a:path w="1292" h="12098" extrusionOk="0">
                <a:moveTo>
                  <a:pt x="1" y="1"/>
                </a:moveTo>
                <a:lnTo>
                  <a:pt x="1" y="12097"/>
                </a:lnTo>
                <a:lnTo>
                  <a:pt x="1291" y="12097"/>
                </a:lnTo>
                <a:lnTo>
                  <a:pt x="1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3"/>
          <p:cNvSpPr/>
          <p:nvPr/>
        </p:nvSpPr>
        <p:spPr>
          <a:xfrm rot="5400000">
            <a:off x="8705603" y="1633888"/>
            <a:ext cx="96052" cy="717195"/>
          </a:xfrm>
          <a:custGeom>
            <a:avLst/>
            <a:gdLst/>
            <a:ahLst/>
            <a:cxnLst/>
            <a:rect l="l" t="t" r="r" b="b"/>
            <a:pathLst>
              <a:path w="1668" h="12454" extrusionOk="0">
                <a:moveTo>
                  <a:pt x="1291" y="377"/>
                </a:moveTo>
                <a:lnTo>
                  <a:pt x="1291" y="12097"/>
                </a:lnTo>
                <a:lnTo>
                  <a:pt x="361" y="12097"/>
                </a:lnTo>
                <a:lnTo>
                  <a:pt x="361" y="377"/>
                </a:lnTo>
                <a:close/>
                <a:moveTo>
                  <a:pt x="0" y="0"/>
                </a:moveTo>
                <a:lnTo>
                  <a:pt x="0" y="12454"/>
                </a:lnTo>
                <a:lnTo>
                  <a:pt x="1667" y="12454"/>
                </a:lnTo>
                <a:lnTo>
                  <a:pt x="16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3"/>
          <p:cNvSpPr/>
          <p:nvPr/>
        </p:nvSpPr>
        <p:spPr>
          <a:xfrm rot="5400000">
            <a:off x="7319216" y="3141554"/>
            <a:ext cx="2867675" cy="642907"/>
          </a:xfrm>
          <a:custGeom>
            <a:avLst/>
            <a:gdLst/>
            <a:ahLst/>
            <a:cxnLst/>
            <a:rect l="l" t="t" r="r" b="b"/>
            <a:pathLst>
              <a:path w="49799" h="11164" extrusionOk="0">
                <a:moveTo>
                  <a:pt x="0" y="0"/>
                </a:moveTo>
                <a:lnTo>
                  <a:pt x="0" y="11163"/>
                </a:lnTo>
                <a:lnTo>
                  <a:pt x="49799" y="11163"/>
                </a:lnTo>
                <a:lnTo>
                  <a:pt x="497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3"/>
          <p:cNvSpPr/>
          <p:nvPr/>
        </p:nvSpPr>
        <p:spPr>
          <a:xfrm rot="5400000">
            <a:off x="7308793" y="3131188"/>
            <a:ext cx="2889443" cy="664560"/>
          </a:xfrm>
          <a:custGeom>
            <a:avLst/>
            <a:gdLst/>
            <a:ahLst/>
            <a:cxnLst/>
            <a:rect l="l" t="t" r="r" b="b"/>
            <a:pathLst>
              <a:path w="50177" h="11540" extrusionOk="0">
                <a:moveTo>
                  <a:pt x="49800" y="377"/>
                </a:moveTo>
                <a:lnTo>
                  <a:pt x="49800" y="11179"/>
                </a:lnTo>
                <a:lnTo>
                  <a:pt x="377" y="11179"/>
                </a:lnTo>
                <a:lnTo>
                  <a:pt x="377" y="377"/>
                </a:lnTo>
                <a:close/>
                <a:moveTo>
                  <a:pt x="1" y="0"/>
                </a:moveTo>
                <a:lnTo>
                  <a:pt x="1" y="11540"/>
                </a:lnTo>
                <a:lnTo>
                  <a:pt x="50176" y="11540"/>
                </a:lnTo>
                <a:lnTo>
                  <a:pt x="501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3"/>
          <p:cNvSpPr/>
          <p:nvPr/>
        </p:nvSpPr>
        <p:spPr>
          <a:xfrm rot="5400000">
            <a:off x="8716775" y="4475274"/>
            <a:ext cx="72557" cy="678611"/>
          </a:xfrm>
          <a:custGeom>
            <a:avLst/>
            <a:gdLst/>
            <a:ahLst/>
            <a:cxnLst/>
            <a:rect l="l" t="t" r="r" b="b"/>
            <a:pathLst>
              <a:path w="1260" h="11784" extrusionOk="0">
                <a:moveTo>
                  <a:pt x="1" y="0"/>
                </a:moveTo>
                <a:lnTo>
                  <a:pt x="1" y="11783"/>
                </a:lnTo>
                <a:lnTo>
                  <a:pt x="1260" y="11783"/>
                </a:lnTo>
                <a:lnTo>
                  <a:pt x="12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3"/>
          <p:cNvSpPr/>
          <p:nvPr/>
        </p:nvSpPr>
        <p:spPr>
          <a:xfrm rot="5400000">
            <a:off x="8706381" y="4464016"/>
            <a:ext cx="94267" cy="700264"/>
          </a:xfrm>
          <a:custGeom>
            <a:avLst/>
            <a:gdLst/>
            <a:ahLst/>
            <a:cxnLst/>
            <a:rect l="l" t="t" r="r" b="b"/>
            <a:pathLst>
              <a:path w="1637" h="12160" extrusionOk="0">
                <a:moveTo>
                  <a:pt x="1275" y="377"/>
                </a:moveTo>
                <a:lnTo>
                  <a:pt x="1275" y="11783"/>
                </a:lnTo>
                <a:lnTo>
                  <a:pt x="377" y="11783"/>
                </a:lnTo>
                <a:lnTo>
                  <a:pt x="377" y="377"/>
                </a:lnTo>
                <a:close/>
                <a:moveTo>
                  <a:pt x="1" y="0"/>
                </a:moveTo>
                <a:lnTo>
                  <a:pt x="1" y="12159"/>
                </a:lnTo>
                <a:lnTo>
                  <a:pt x="1636" y="12159"/>
                </a:lnTo>
                <a:lnTo>
                  <a:pt x="16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3"/>
          <p:cNvSpPr/>
          <p:nvPr/>
        </p:nvSpPr>
        <p:spPr>
          <a:xfrm rot="5400000">
            <a:off x="7598858" y="3373118"/>
            <a:ext cx="2611595" cy="57415"/>
          </a:xfrm>
          <a:custGeom>
            <a:avLst/>
            <a:gdLst/>
            <a:ahLst/>
            <a:cxnLst/>
            <a:rect l="l" t="t" r="r" b="b"/>
            <a:pathLst>
              <a:path w="45352" h="997" extrusionOk="0">
                <a:moveTo>
                  <a:pt x="342" y="1"/>
                </a:moveTo>
                <a:cubicBezTo>
                  <a:pt x="165" y="1"/>
                  <a:pt x="0" y="165"/>
                  <a:pt x="0" y="361"/>
                </a:cubicBezTo>
                <a:lnTo>
                  <a:pt x="0" y="656"/>
                </a:lnTo>
                <a:cubicBezTo>
                  <a:pt x="0" y="852"/>
                  <a:pt x="165" y="997"/>
                  <a:pt x="342" y="997"/>
                </a:cubicBezTo>
                <a:lnTo>
                  <a:pt x="45010" y="997"/>
                </a:lnTo>
                <a:cubicBezTo>
                  <a:pt x="45190" y="997"/>
                  <a:pt x="45351" y="852"/>
                  <a:pt x="45351" y="656"/>
                </a:cubicBezTo>
                <a:lnTo>
                  <a:pt x="45351" y="361"/>
                </a:lnTo>
                <a:cubicBezTo>
                  <a:pt x="45351" y="165"/>
                  <a:pt x="45190" y="1"/>
                  <a:pt x="450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3"/>
          <p:cNvSpPr/>
          <p:nvPr/>
        </p:nvSpPr>
        <p:spPr>
          <a:xfrm rot="5400000">
            <a:off x="7447289" y="3373118"/>
            <a:ext cx="2611595" cy="57415"/>
          </a:xfrm>
          <a:custGeom>
            <a:avLst/>
            <a:gdLst/>
            <a:ahLst/>
            <a:cxnLst/>
            <a:rect l="l" t="t" r="r" b="b"/>
            <a:pathLst>
              <a:path w="45352" h="997" extrusionOk="0">
                <a:moveTo>
                  <a:pt x="342" y="1"/>
                </a:moveTo>
                <a:cubicBezTo>
                  <a:pt x="165" y="1"/>
                  <a:pt x="0" y="146"/>
                  <a:pt x="0" y="342"/>
                </a:cubicBezTo>
                <a:lnTo>
                  <a:pt x="0" y="656"/>
                </a:lnTo>
                <a:cubicBezTo>
                  <a:pt x="0" y="832"/>
                  <a:pt x="165" y="997"/>
                  <a:pt x="342" y="997"/>
                </a:cubicBezTo>
                <a:lnTo>
                  <a:pt x="45010" y="997"/>
                </a:lnTo>
                <a:cubicBezTo>
                  <a:pt x="45190" y="997"/>
                  <a:pt x="45351" y="832"/>
                  <a:pt x="45351" y="656"/>
                </a:cubicBezTo>
                <a:lnTo>
                  <a:pt x="45351" y="342"/>
                </a:lnTo>
                <a:cubicBezTo>
                  <a:pt x="45351" y="146"/>
                  <a:pt x="45190" y="1"/>
                  <a:pt x="450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3"/>
          <p:cNvSpPr/>
          <p:nvPr/>
        </p:nvSpPr>
        <p:spPr>
          <a:xfrm rot="5400000">
            <a:off x="7296614" y="3373089"/>
            <a:ext cx="2611595" cy="57472"/>
          </a:xfrm>
          <a:custGeom>
            <a:avLst/>
            <a:gdLst/>
            <a:ahLst/>
            <a:cxnLst/>
            <a:rect l="l" t="t" r="r" b="b"/>
            <a:pathLst>
              <a:path w="45352" h="998" extrusionOk="0">
                <a:moveTo>
                  <a:pt x="342" y="1"/>
                </a:moveTo>
                <a:cubicBezTo>
                  <a:pt x="165" y="1"/>
                  <a:pt x="0" y="162"/>
                  <a:pt x="0" y="342"/>
                </a:cubicBezTo>
                <a:lnTo>
                  <a:pt x="0" y="652"/>
                </a:lnTo>
                <a:cubicBezTo>
                  <a:pt x="0" y="848"/>
                  <a:pt x="165" y="997"/>
                  <a:pt x="342" y="997"/>
                </a:cubicBezTo>
                <a:lnTo>
                  <a:pt x="45010" y="997"/>
                </a:lnTo>
                <a:cubicBezTo>
                  <a:pt x="45190" y="997"/>
                  <a:pt x="45351" y="848"/>
                  <a:pt x="45351" y="652"/>
                </a:cubicBezTo>
                <a:lnTo>
                  <a:pt x="45351" y="342"/>
                </a:lnTo>
                <a:cubicBezTo>
                  <a:pt x="45351" y="162"/>
                  <a:pt x="45190" y="1"/>
                  <a:pt x="450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3"/>
          <p:cNvSpPr/>
          <p:nvPr/>
        </p:nvSpPr>
        <p:spPr>
          <a:xfrm rot="5400000">
            <a:off x="8589883" y="4266371"/>
            <a:ext cx="327543" cy="1168969"/>
          </a:xfrm>
          <a:custGeom>
            <a:avLst/>
            <a:gdLst/>
            <a:ahLst/>
            <a:cxnLst/>
            <a:rect l="l" t="t" r="r" b="b"/>
            <a:pathLst>
              <a:path w="5688" h="20299" extrusionOk="0">
                <a:moveTo>
                  <a:pt x="2844" y="1"/>
                </a:moveTo>
                <a:cubicBezTo>
                  <a:pt x="1275" y="1"/>
                  <a:pt x="0" y="1275"/>
                  <a:pt x="0" y="2844"/>
                </a:cubicBezTo>
                <a:cubicBezTo>
                  <a:pt x="0" y="4413"/>
                  <a:pt x="1275" y="5688"/>
                  <a:pt x="2844" y="5688"/>
                </a:cubicBezTo>
                <a:lnTo>
                  <a:pt x="2844" y="10152"/>
                </a:lnTo>
                <a:lnTo>
                  <a:pt x="2844" y="14612"/>
                </a:lnTo>
                <a:cubicBezTo>
                  <a:pt x="1275" y="14612"/>
                  <a:pt x="0" y="15886"/>
                  <a:pt x="0" y="17455"/>
                </a:cubicBezTo>
                <a:cubicBezTo>
                  <a:pt x="0" y="19024"/>
                  <a:pt x="1275" y="20299"/>
                  <a:pt x="2844" y="20299"/>
                </a:cubicBezTo>
                <a:cubicBezTo>
                  <a:pt x="4413" y="20299"/>
                  <a:pt x="5688" y="19024"/>
                  <a:pt x="5688" y="17455"/>
                </a:cubicBezTo>
                <a:lnTo>
                  <a:pt x="5688" y="10152"/>
                </a:lnTo>
                <a:lnTo>
                  <a:pt x="5688" y="2844"/>
                </a:lnTo>
                <a:cubicBezTo>
                  <a:pt x="5688" y="1275"/>
                  <a:pt x="4413" y="1"/>
                  <a:pt x="28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1" name="Google Shape;181;p3"/>
          <p:cNvGrpSpPr/>
          <p:nvPr/>
        </p:nvGrpSpPr>
        <p:grpSpPr>
          <a:xfrm>
            <a:off x="8158464" y="4676519"/>
            <a:ext cx="1189452" cy="348325"/>
            <a:chOff x="6923101" y="3787157"/>
            <a:chExt cx="1261617" cy="369458"/>
          </a:xfrm>
        </p:grpSpPr>
        <p:sp>
          <p:nvSpPr>
            <p:cNvPr id="182" name="Google Shape;182;p3"/>
            <p:cNvSpPr/>
            <p:nvPr/>
          </p:nvSpPr>
          <p:spPr>
            <a:xfrm rot="5400000">
              <a:off x="7875391" y="3903847"/>
              <a:ext cx="142860" cy="262633"/>
            </a:xfrm>
            <a:custGeom>
              <a:avLst/>
              <a:gdLst/>
              <a:ahLst/>
              <a:cxnLst/>
              <a:rect l="l" t="t" r="r" b="b"/>
              <a:pathLst>
                <a:path w="2339" h="4300" extrusionOk="0">
                  <a:moveTo>
                    <a:pt x="181" y="1"/>
                  </a:moveTo>
                  <a:cubicBezTo>
                    <a:pt x="83" y="1"/>
                    <a:pt x="0" y="83"/>
                    <a:pt x="0" y="197"/>
                  </a:cubicBezTo>
                  <a:cubicBezTo>
                    <a:pt x="0" y="295"/>
                    <a:pt x="83" y="377"/>
                    <a:pt x="181" y="377"/>
                  </a:cubicBezTo>
                  <a:cubicBezTo>
                    <a:pt x="1161" y="377"/>
                    <a:pt x="1962" y="1177"/>
                    <a:pt x="1962" y="2158"/>
                  </a:cubicBezTo>
                  <a:cubicBezTo>
                    <a:pt x="1962" y="3123"/>
                    <a:pt x="1161" y="3923"/>
                    <a:pt x="181" y="3923"/>
                  </a:cubicBezTo>
                  <a:cubicBezTo>
                    <a:pt x="83" y="3923"/>
                    <a:pt x="0" y="4005"/>
                    <a:pt x="0" y="4103"/>
                  </a:cubicBezTo>
                  <a:cubicBezTo>
                    <a:pt x="0" y="4217"/>
                    <a:pt x="83" y="4300"/>
                    <a:pt x="181" y="4300"/>
                  </a:cubicBezTo>
                  <a:cubicBezTo>
                    <a:pt x="1373" y="4300"/>
                    <a:pt x="2338" y="3335"/>
                    <a:pt x="2338" y="2158"/>
                  </a:cubicBezTo>
                  <a:cubicBezTo>
                    <a:pt x="2338" y="966"/>
                    <a:pt x="1373"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3"/>
            <p:cNvSpPr/>
            <p:nvPr/>
          </p:nvSpPr>
          <p:spPr>
            <a:xfrm rot="5400000">
              <a:off x="7089230" y="3904427"/>
              <a:ext cx="142860" cy="261473"/>
            </a:xfrm>
            <a:custGeom>
              <a:avLst/>
              <a:gdLst/>
              <a:ahLst/>
              <a:cxnLst/>
              <a:rect l="l" t="t" r="r" b="b"/>
              <a:pathLst>
                <a:path w="2339" h="4281" extrusionOk="0">
                  <a:moveTo>
                    <a:pt x="181" y="1"/>
                  </a:moveTo>
                  <a:cubicBezTo>
                    <a:pt x="83" y="1"/>
                    <a:pt x="0" y="83"/>
                    <a:pt x="0" y="181"/>
                  </a:cubicBezTo>
                  <a:cubicBezTo>
                    <a:pt x="0" y="279"/>
                    <a:pt x="83" y="377"/>
                    <a:pt x="181" y="377"/>
                  </a:cubicBezTo>
                  <a:cubicBezTo>
                    <a:pt x="1161" y="377"/>
                    <a:pt x="1962" y="1162"/>
                    <a:pt x="1962" y="2142"/>
                  </a:cubicBezTo>
                  <a:cubicBezTo>
                    <a:pt x="1962" y="3123"/>
                    <a:pt x="1161" y="3907"/>
                    <a:pt x="181" y="3907"/>
                  </a:cubicBezTo>
                  <a:cubicBezTo>
                    <a:pt x="83" y="3907"/>
                    <a:pt x="0" y="3986"/>
                    <a:pt x="0" y="4104"/>
                  </a:cubicBezTo>
                  <a:cubicBezTo>
                    <a:pt x="0" y="4202"/>
                    <a:pt x="83" y="4280"/>
                    <a:pt x="181" y="4280"/>
                  </a:cubicBezTo>
                  <a:cubicBezTo>
                    <a:pt x="1373" y="4280"/>
                    <a:pt x="2338" y="3319"/>
                    <a:pt x="2338" y="2142"/>
                  </a:cubicBezTo>
                  <a:cubicBezTo>
                    <a:pt x="2338" y="966"/>
                    <a:pt x="1373"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3"/>
            <p:cNvSpPr/>
            <p:nvPr/>
          </p:nvSpPr>
          <p:spPr>
            <a:xfrm rot="5400000">
              <a:off x="7369181" y="3341077"/>
              <a:ext cx="369458" cy="1261617"/>
            </a:xfrm>
            <a:custGeom>
              <a:avLst/>
              <a:gdLst/>
              <a:ahLst/>
              <a:cxnLst/>
              <a:rect l="l" t="t" r="r" b="b"/>
              <a:pathLst>
                <a:path w="6049" h="20656" extrusionOk="0">
                  <a:moveTo>
                    <a:pt x="3025" y="373"/>
                  </a:moveTo>
                  <a:cubicBezTo>
                    <a:pt x="4496" y="373"/>
                    <a:pt x="5688" y="1569"/>
                    <a:pt x="5688" y="3020"/>
                  </a:cubicBezTo>
                  <a:lnTo>
                    <a:pt x="5688" y="17631"/>
                  </a:lnTo>
                  <a:cubicBezTo>
                    <a:pt x="5688" y="19102"/>
                    <a:pt x="4496" y="20298"/>
                    <a:pt x="3025" y="20298"/>
                  </a:cubicBezTo>
                  <a:cubicBezTo>
                    <a:pt x="1570" y="20298"/>
                    <a:pt x="377" y="19102"/>
                    <a:pt x="377" y="17631"/>
                  </a:cubicBezTo>
                  <a:cubicBezTo>
                    <a:pt x="377" y="16180"/>
                    <a:pt x="1570" y="14984"/>
                    <a:pt x="3025" y="14984"/>
                  </a:cubicBezTo>
                  <a:lnTo>
                    <a:pt x="3205" y="14984"/>
                  </a:lnTo>
                  <a:lnTo>
                    <a:pt x="3205" y="5688"/>
                  </a:lnTo>
                  <a:lnTo>
                    <a:pt x="3025" y="5688"/>
                  </a:lnTo>
                  <a:cubicBezTo>
                    <a:pt x="1570" y="5688"/>
                    <a:pt x="377" y="4491"/>
                    <a:pt x="377" y="3020"/>
                  </a:cubicBezTo>
                  <a:cubicBezTo>
                    <a:pt x="377" y="1569"/>
                    <a:pt x="1570" y="373"/>
                    <a:pt x="3025" y="373"/>
                  </a:cubicBezTo>
                  <a:close/>
                  <a:moveTo>
                    <a:pt x="3025" y="0"/>
                  </a:moveTo>
                  <a:cubicBezTo>
                    <a:pt x="1358" y="0"/>
                    <a:pt x="1" y="1353"/>
                    <a:pt x="1" y="3020"/>
                  </a:cubicBezTo>
                  <a:cubicBezTo>
                    <a:pt x="1" y="4640"/>
                    <a:pt x="1260" y="5947"/>
                    <a:pt x="2844" y="6045"/>
                  </a:cubicBezTo>
                  <a:lnTo>
                    <a:pt x="2844" y="14611"/>
                  </a:lnTo>
                  <a:cubicBezTo>
                    <a:pt x="1260" y="14709"/>
                    <a:pt x="1" y="16031"/>
                    <a:pt x="1" y="17631"/>
                  </a:cubicBezTo>
                  <a:cubicBezTo>
                    <a:pt x="1" y="19298"/>
                    <a:pt x="1358" y="20655"/>
                    <a:pt x="3025" y="20655"/>
                  </a:cubicBezTo>
                  <a:cubicBezTo>
                    <a:pt x="4692" y="20655"/>
                    <a:pt x="6049" y="19298"/>
                    <a:pt x="6049" y="17631"/>
                  </a:cubicBezTo>
                  <a:lnTo>
                    <a:pt x="6049" y="3020"/>
                  </a:lnTo>
                  <a:cubicBezTo>
                    <a:pt x="6049" y="1353"/>
                    <a:pt x="4692" y="0"/>
                    <a:pt x="30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5" name="Google Shape;185;p3"/>
          <p:cNvSpPr/>
          <p:nvPr/>
        </p:nvSpPr>
        <p:spPr>
          <a:xfrm rot="5400000">
            <a:off x="8590315" y="1200542"/>
            <a:ext cx="326680" cy="1168969"/>
          </a:xfrm>
          <a:custGeom>
            <a:avLst/>
            <a:gdLst/>
            <a:ahLst/>
            <a:cxnLst/>
            <a:rect l="l" t="t" r="r" b="b"/>
            <a:pathLst>
              <a:path w="5673" h="20299" extrusionOk="0">
                <a:moveTo>
                  <a:pt x="2828" y="1"/>
                </a:moveTo>
                <a:cubicBezTo>
                  <a:pt x="1259" y="1"/>
                  <a:pt x="0" y="1275"/>
                  <a:pt x="0" y="2844"/>
                </a:cubicBezTo>
                <a:lnTo>
                  <a:pt x="0" y="10152"/>
                </a:lnTo>
                <a:lnTo>
                  <a:pt x="0" y="17455"/>
                </a:lnTo>
                <a:cubicBezTo>
                  <a:pt x="0" y="19024"/>
                  <a:pt x="1259" y="20299"/>
                  <a:pt x="2828" y="20299"/>
                </a:cubicBezTo>
                <a:cubicBezTo>
                  <a:pt x="4397" y="20299"/>
                  <a:pt x="5672" y="19024"/>
                  <a:pt x="5672" y="17455"/>
                </a:cubicBezTo>
                <a:cubicBezTo>
                  <a:pt x="5672" y="15886"/>
                  <a:pt x="4397" y="14612"/>
                  <a:pt x="2828" y="14612"/>
                </a:cubicBezTo>
                <a:lnTo>
                  <a:pt x="2828" y="10152"/>
                </a:lnTo>
                <a:lnTo>
                  <a:pt x="2828" y="5688"/>
                </a:lnTo>
                <a:cubicBezTo>
                  <a:pt x="4397" y="5688"/>
                  <a:pt x="5672" y="4413"/>
                  <a:pt x="5672" y="2844"/>
                </a:cubicBezTo>
                <a:cubicBezTo>
                  <a:pt x="5672" y="1275"/>
                  <a:pt x="4397" y="1"/>
                  <a:pt x="2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6" name="Google Shape;186;p3"/>
          <p:cNvGrpSpPr/>
          <p:nvPr/>
        </p:nvGrpSpPr>
        <p:grpSpPr>
          <a:xfrm>
            <a:off x="8158464" y="1610379"/>
            <a:ext cx="1189452" cy="349246"/>
            <a:chOff x="6923101" y="534993"/>
            <a:chExt cx="1261617" cy="370435"/>
          </a:xfrm>
        </p:grpSpPr>
        <p:sp>
          <p:nvSpPr>
            <p:cNvPr id="187" name="Google Shape;187;p3"/>
            <p:cNvSpPr/>
            <p:nvPr/>
          </p:nvSpPr>
          <p:spPr>
            <a:xfrm rot="5400000">
              <a:off x="7368692" y="89402"/>
              <a:ext cx="370435" cy="1261617"/>
            </a:xfrm>
            <a:custGeom>
              <a:avLst/>
              <a:gdLst/>
              <a:ahLst/>
              <a:cxnLst/>
              <a:rect l="l" t="t" r="r" b="b"/>
              <a:pathLst>
                <a:path w="6065" h="20656" extrusionOk="0">
                  <a:moveTo>
                    <a:pt x="3024" y="373"/>
                  </a:moveTo>
                  <a:cubicBezTo>
                    <a:pt x="4495" y="373"/>
                    <a:pt x="5688" y="1569"/>
                    <a:pt x="5688" y="3020"/>
                  </a:cubicBezTo>
                  <a:cubicBezTo>
                    <a:pt x="5688" y="4491"/>
                    <a:pt x="4495" y="5688"/>
                    <a:pt x="3024" y="5688"/>
                  </a:cubicBezTo>
                  <a:lnTo>
                    <a:pt x="2844" y="5688"/>
                  </a:lnTo>
                  <a:lnTo>
                    <a:pt x="2844" y="14984"/>
                  </a:lnTo>
                  <a:lnTo>
                    <a:pt x="3024" y="14984"/>
                  </a:lnTo>
                  <a:cubicBezTo>
                    <a:pt x="4495" y="14984"/>
                    <a:pt x="5688" y="16180"/>
                    <a:pt x="5688" y="17631"/>
                  </a:cubicBezTo>
                  <a:cubicBezTo>
                    <a:pt x="5688" y="19102"/>
                    <a:pt x="4495" y="20298"/>
                    <a:pt x="3024" y="20298"/>
                  </a:cubicBezTo>
                  <a:cubicBezTo>
                    <a:pt x="1569" y="20298"/>
                    <a:pt x="377" y="19102"/>
                    <a:pt x="377" y="17631"/>
                  </a:cubicBezTo>
                  <a:lnTo>
                    <a:pt x="377" y="3020"/>
                  </a:lnTo>
                  <a:cubicBezTo>
                    <a:pt x="377" y="1569"/>
                    <a:pt x="1569" y="373"/>
                    <a:pt x="3024" y="373"/>
                  </a:cubicBezTo>
                  <a:close/>
                  <a:moveTo>
                    <a:pt x="3024" y="0"/>
                  </a:moveTo>
                  <a:cubicBezTo>
                    <a:pt x="1357" y="0"/>
                    <a:pt x="0" y="1353"/>
                    <a:pt x="0" y="3020"/>
                  </a:cubicBezTo>
                  <a:lnTo>
                    <a:pt x="0" y="17631"/>
                  </a:lnTo>
                  <a:cubicBezTo>
                    <a:pt x="0" y="19298"/>
                    <a:pt x="1357" y="20655"/>
                    <a:pt x="3024" y="20655"/>
                  </a:cubicBezTo>
                  <a:cubicBezTo>
                    <a:pt x="4707" y="20655"/>
                    <a:pt x="6064" y="19298"/>
                    <a:pt x="6064" y="17631"/>
                  </a:cubicBezTo>
                  <a:cubicBezTo>
                    <a:pt x="6064" y="16031"/>
                    <a:pt x="4805" y="14709"/>
                    <a:pt x="3220" y="14611"/>
                  </a:cubicBezTo>
                  <a:lnTo>
                    <a:pt x="3220" y="6045"/>
                  </a:lnTo>
                  <a:cubicBezTo>
                    <a:pt x="4805" y="5947"/>
                    <a:pt x="6064" y="4640"/>
                    <a:pt x="6064" y="3020"/>
                  </a:cubicBezTo>
                  <a:cubicBezTo>
                    <a:pt x="6064" y="1353"/>
                    <a:pt x="4707" y="0"/>
                    <a:pt x="30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3"/>
            <p:cNvSpPr/>
            <p:nvPr/>
          </p:nvSpPr>
          <p:spPr>
            <a:xfrm rot="5400000">
              <a:off x="7089230" y="526443"/>
              <a:ext cx="142860" cy="261473"/>
            </a:xfrm>
            <a:custGeom>
              <a:avLst/>
              <a:gdLst/>
              <a:ahLst/>
              <a:cxnLst/>
              <a:rect l="l" t="t" r="r" b="b"/>
              <a:pathLst>
                <a:path w="2339" h="4281" extrusionOk="0">
                  <a:moveTo>
                    <a:pt x="2142" y="1"/>
                  </a:moveTo>
                  <a:cubicBezTo>
                    <a:pt x="966" y="1"/>
                    <a:pt x="1" y="966"/>
                    <a:pt x="1" y="2142"/>
                  </a:cubicBezTo>
                  <a:cubicBezTo>
                    <a:pt x="1" y="3319"/>
                    <a:pt x="966" y="4280"/>
                    <a:pt x="2142" y="4280"/>
                  </a:cubicBezTo>
                  <a:cubicBezTo>
                    <a:pt x="2240" y="4280"/>
                    <a:pt x="2339" y="4202"/>
                    <a:pt x="2339" y="4104"/>
                  </a:cubicBezTo>
                  <a:cubicBezTo>
                    <a:pt x="2339" y="3986"/>
                    <a:pt x="2240" y="3907"/>
                    <a:pt x="2142" y="3907"/>
                  </a:cubicBezTo>
                  <a:cubicBezTo>
                    <a:pt x="1162" y="3907"/>
                    <a:pt x="377" y="3123"/>
                    <a:pt x="377" y="2142"/>
                  </a:cubicBezTo>
                  <a:cubicBezTo>
                    <a:pt x="377" y="1162"/>
                    <a:pt x="1162" y="377"/>
                    <a:pt x="2142" y="377"/>
                  </a:cubicBezTo>
                  <a:cubicBezTo>
                    <a:pt x="2240" y="377"/>
                    <a:pt x="2339" y="279"/>
                    <a:pt x="2339" y="181"/>
                  </a:cubicBezTo>
                  <a:cubicBezTo>
                    <a:pt x="2339" y="83"/>
                    <a:pt x="2240" y="1"/>
                    <a:pt x="2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3"/>
            <p:cNvSpPr/>
            <p:nvPr/>
          </p:nvSpPr>
          <p:spPr>
            <a:xfrm rot="5400000">
              <a:off x="7875391" y="525862"/>
              <a:ext cx="142860" cy="262633"/>
            </a:xfrm>
            <a:custGeom>
              <a:avLst/>
              <a:gdLst/>
              <a:ahLst/>
              <a:cxnLst/>
              <a:rect l="l" t="t" r="r" b="b"/>
              <a:pathLst>
                <a:path w="2339" h="4300" extrusionOk="0">
                  <a:moveTo>
                    <a:pt x="2142" y="1"/>
                  </a:moveTo>
                  <a:cubicBezTo>
                    <a:pt x="966" y="1"/>
                    <a:pt x="1" y="966"/>
                    <a:pt x="1" y="2158"/>
                  </a:cubicBezTo>
                  <a:cubicBezTo>
                    <a:pt x="1" y="3335"/>
                    <a:pt x="966" y="4300"/>
                    <a:pt x="2142" y="4300"/>
                  </a:cubicBezTo>
                  <a:cubicBezTo>
                    <a:pt x="2240" y="4300"/>
                    <a:pt x="2339" y="4217"/>
                    <a:pt x="2339" y="4103"/>
                  </a:cubicBezTo>
                  <a:cubicBezTo>
                    <a:pt x="2339" y="4005"/>
                    <a:pt x="2240" y="3923"/>
                    <a:pt x="2142" y="3923"/>
                  </a:cubicBezTo>
                  <a:cubicBezTo>
                    <a:pt x="1162" y="3923"/>
                    <a:pt x="377" y="3123"/>
                    <a:pt x="377" y="2158"/>
                  </a:cubicBezTo>
                  <a:cubicBezTo>
                    <a:pt x="377" y="1177"/>
                    <a:pt x="1162" y="377"/>
                    <a:pt x="2142" y="377"/>
                  </a:cubicBezTo>
                  <a:cubicBezTo>
                    <a:pt x="2240" y="377"/>
                    <a:pt x="2339" y="295"/>
                    <a:pt x="2339" y="197"/>
                  </a:cubicBezTo>
                  <a:cubicBezTo>
                    <a:pt x="2339" y="83"/>
                    <a:pt x="2240" y="1"/>
                    <a:pt x="2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0" name="Google Shape;190;p3"/>
          <p:cNvGrpSpPr/>
          <p:nvPr/>
        </p:nvGrpSpPr>
        <p:grpSpPr>
          <a:xfrm>
            <a:off x="-59200" y="4753125"/>
            <a:ext cx="2512593" cy="268593"/>
            <a:chOff x="-59200" y="4753125"/>
            <a:chExt cx="2512593" cy="268593"/>
          </a:xfrm>
        </p:grpSpPr>
        <p:sp>
          <p:nvSpPr>
            <p:cNvPr id="191" name="Google Shape;191;p3"/>
            <p:cNvSpPr/>
            <p:nvPr/>
          </p:nvSpPr>
          <p:spPr>
            <a:xfrm>
              <a:off x="-59200" y="4753125"/>
              <a:ext cx="2512593" cy="268593"/>
            </a:xfrm>
            <a:custGeom>
              <a:avLst/>
              <a:gdLst/>
              <a:ahLst/>
              <a:cxnLst/>
              <a:rect l="l" t="t" r="r" b="b"/>
              <a:pathLst>
                <a:path w="61026" h="6524" extrusionOk="0">
                  <a:moveTo>
                    <a:pt x="1" y="0"/>
                  </a:moveTo>
                  <a:lnTo>
                    <a:pt x="1" y="6523"/>
                  </a:lnTo>
                  <a:lnTo>
                    <a:pt x="61025" y="6523"/>
                  </a:lnTo>
                  <a:lnTo>
                    <a:pt x="61025" y="0"/>
                  </a:lnTo>
                  <a:close/>
                </a:path>
              </a:pathLst>
            </a:custGeom>
            <a:solidFill>
              <a:schemeClr val="accent5"/>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3"/>
            <p:cNvSpPr/>
            <p:nvPr/>
          </p:nvSpPr>
          <p:spPr>
            <a:xfrm>
              <a:off x="706" y="4798331"/>
              <a:ext cx="82757" cy="185759"/>
            </a:xfrm>
            <a:custGeom>
              <a:avLst/>
              <a:gdLst/>
              <a:ahLst/>
              <a:cxnLst/>
              <a:rect l="l" t="t" r="r" b="b"/>
              <a:pathLst>
                <a:path w="2010" h="4512" extrusionOk="0">
                  <a:moveTo>
                    <a:pt x="1" y="0"/>
                  </a:moveTo>
                  <a:lnTo>
                    <a:pt x="1" y="4511"/>
                  </a:lnTo>
                  <a:lnTo>
                    <a:pt x="2009" y="4511"/>
                  </a:lnTo>
                  <a:lnTo>
                    <a:pt x="20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3"/>
            <p:cNvSpPr/>
            <p:nvPr/>
          </p:nvSpPr>
          <p:spPr>
            <a:xfrm>
              <a:off x="125252" y="4798331"/>
              <a:ext cx="82716" cy="185759"/>
            </a:xfrm>
            <a:custGeom>
              <a:avLst/>
              <a:gdLst/>
              <a:ahLst/>
              <a:cxnLst/>
              <a:rect l="l" t="t" r="r" b="b"/>
              <a:pathLst>
                <a:path w="2009" h="4512" extrusionOk="0">
                  <a:moveTo>
                    <a:pt x="0" y="0"/>
                  </a:moveTo>
                  <a:lnTo>
                    <a:pt x="0" y="4511"/>
                  </a:lnTo>
                  <a:lnTo>
                    <a:pt x="2008" y="4511"/>
                  </a:lnTo>
                  <a:lnTo>
                    <a:pt x="2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3"/>
            <p:cNvSpPr/>
            <p:nvPr/>
          </p:nvSpPr>
          <p:spPr>
            <a:xfrm>
              <a:off x="257003" y="4798331"/>
              <a:ext cx="82880" cy="185759"/>
            </a:xfrm>
            <a:custGeom>
              <a:avLst/>
              <a:gdLst/>
              <a:ahLst/>
              <a:cxnLst/>
              <a:rect l="l" t="t" r="r" b="b"/>
              <a:pathLst>
                <a:path w="2013" h="4512" extrusionOk="0">
                  <a:moveTo>
                    <a:pt x="1" y="0"/>
                  </a:moveTo>
                  <a:lnTo>
                    <a:pt x="1" y="4511"/>
                  </a:lnTo>
                  <a:lnTo>
                    <a:pt x="2013" y="4511"/>
                  </a:lnTo>
                  <a:lnTo>
                    <a:pt x="2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3"/>
            <p:cNvSpPr/>
            <p:nvPr/>
          </p:nvSpPr>
          <p:spPr>
            <a:xfrm>
              <a:off x="381507" y="4798331"/>
              <a:ext cx="82921" cy="185759"/>
            </a:xfrm>
            <a:custGeom>
              <a:avLst/>
              <a:gdLst/>
              <a:ahLst/>
              <a:cxnLst/>
              <a:rect l="l" t="t" r="r" b="b"/>
              <a:pathLst>
                <a:path w="2014" h="4512" extrusionOk="0">
                  <a:moveTo>
                    <a:pt x="1" y="0"/>
                  </a:moveTo>
                  <a:lnTo>
                    <a:pt x="1" y="4511"/>
                  </a:lnTo>
                  <a:lnTo>
                    <a:pt x="2013" y="4511"/>
                  </a:lnTo>
                  <a:lnTo>
                    <a:pt x="2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3"/>
            <p:cNvSpPr/>
            <p:nvPr/>
          </p:nvSpPr>
          <p:spPr>
            <a:xfrm>
              <a:off x="509430" y="4798331"/>
              <a:ext cx="82716" cy="185759"/>
            </a:xfrm>
            <a:custGeom>
              <a:avLst/>
              <a:gdLst/>
              <a:ahLst/>
              <a:cxnLst/>
              <a:rect l="l" t="t" r="r" b="b"/>
              <a:pathLst>
                <a:path w="2009" h="4512" extrusionOk="0">
                  <a:moveTo>
                    <a:pt x="0" y="0"/>
                  </a:moveTo>
                  <a:lnTo>
                    <a:pt x="0" y="4511"/>
                  </a:lnTo>
                  <a:lnTo>
                    <a:pt x="2009" y="4511"/>
                  </a:lnTo>
                  <a:lnTo>
                    <a:pt x="20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3"/>
            <p:cNvSpPr/>
            <p:nvPr/>
          </p:nvSpPr>
          <p:spPr>
            <a:xfrm>
              <a:off x="633276" y="4798331"/>
              <a:ext cx="82757" cy="185759"/>
            </a:xfrm>
            <a:custGeom>
              <a:avLst/>
              <a:gdLst/>
              <a:ahLst/>
              <a:cxnLst/>
              <a:rect l="l" t="t" r="r" b="b"/>
              <a:pathLst>
                <a:path w="2010" h="4512" extrusionOk="0">
                  <a:moveTo>
                    <a:pt x="1" y="0"/>
                  </a:moveTo>
                  <a:lnTo>
                    <a:pt x="1" y="4511"/>
                  </a:lnTo>
                  <a:lnTo>
                    <a:pt x="2009" y="4511"/>
                  </a:lnTo>
                  <a:lnTo>
                    <a:pt x="20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3"/>
            <p:cNvSpPr/>
            <p:nvPr/>
          </p:nvSpPr>
          <p:spPr>
            <a:xfrm>
              <a:off x="765727" y="4798331"/>
              <a:ext cx="82880" cy="185759"/>
            </a:xfrm>
            <a:custGeom>
              <a:avLst/>
              <a:gdLst/>
              <a:ahLst/>
              <a:cxnLst/>
              <a:rect l="l" t="t" r="r" b="b"/>
              <a:pathLst>
                <a:path w="2013" h="4512" extrusionOk="0">
                  <a:moveTo>
                    <a:pt x="0" y="0"/>
                  </a:moveTo>
                  <a:lnTo>
                    <a:pt x="0" y="4511"/>
                  </a:lnTo>
                  <a:lnTo>
                    <a:pt x="2012" y="4511"/>
                  </a:lnTo>
                  <a:lnTo>
                    <a:pt x="20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3"/>
            <p:cNvSpPr/>
            <p:nvPr/>
          </p:nvSpPr>
          <p:spPr>
            <a:xfrm>
              <a:off x="889573" y="4798331"/>
              <a:ext cx="82880" cy="185759"/>
            </a:xfrm>
            <a:custGeom>
              <a:avLst/>
              <a:gdLst/>
              <a:ahLst/>
              <a:cxnLst/>
              <a:rect l="l" t="t" r="r" b="b"/>
              <a:pathLst>
                <a:path w="2013" h="4512" extrusionOk="0">
                  <a:moveTo>
                    <a:pt x="1" y="0"/>
                  </a:moveTo>
                  <a:lnTo>
                    <a:pt x="1" y="4511"/>
                  </a:lnTo>
                  <a:lnTo>
                    <a:pt x="2013" y="4511"/>
                  </a:lnTo>
                  <a:lnTo>
                    <a:pt x="2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3"/>
            <p:cNvSpPr/>
            <p:nvPr/>
          </p:nvSpPr>
          <p:spPr>
            <a:xfrm>
              <a:off x="1018771" y="4798331"/>
              <a:ext cx="82880" cy="185759"/>
            </a:xfrm>
            <a:custGeom>
              <a:avLst/>
              <a:gdLst/>
              <a:ahLst/>
              <a:cxnLst/>
              <a:rect l="l" t="t" r="r" b="b"/>
              <a:pathLst>
                <a:path w="2013" h="4512" extrusionOk="0">
                  <a:moveTo>
                    <a:pt x="1" y="0"/>
                  </a:moveTo>
                  <a:lnTo>
                    <a:pt x="1" y="4511"/>
                  </a:lnTo>
                  <a:lnTo>
                    <a:pt x="2013" y="4511"/>
                  </a:lnTo>
                  <a:lnTo>
                    <a:pt x="2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3"/>
            <p:cNvSpPr/>
            <p:nvPr/>
          </p:nvSpPr>
          <p:spPr>
            <a:xfrm>
              <a:off x="1142658" y="4798331"/>
              <a:ext cx="82716" cy="185759"/>
            </a:xfrm>
            <a:custGeom>
              <a:avLst/>
              <a:gdLst/>
              <a:ahLst/>
              <a:cxnLst/>
              <a:rect l="l" t="t" r="r" b="b"/>
              <a:pathLst>
                <a:path w="2009" h="4512" extrusionOk="0">
                  <a:moveTo>
                    <a:pt x="0" y="0"/>
                  </a:moveTo>
                  <a:lnTo>
                    <a:pt x="0" y="4511"/>
                  </a:lnTo>
                  <a:lnTo>
                    <a:pt x="2008" y="4511"/>
                  </a:lnTo>
                  <a:lnTo>
                    <a:pt x="2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3"/>
            <p:cNvSpPr/>
            <p:nvPr/>
          </p:nvSpPr>
          <p:spPr>
            <a:xfrm>
              <a:off x="1275233" y="4798331"/>
              <a:ext cx="82716" cy="185759"/>
            </a:xfrm>
            <a:custGeom>
              <a:avLst/>
              <a:gdLst/>
              <a:ahLst/>
              <a:cxnLst/>
              <a:rect l="l" t="t" r="r" b="b"/>
              <a:pathLst>
                <a:path w="2009" h="4512" extrusionOk="0">
                  <a:moveTo>
                    <a:pt x="0" y="0"/>
                  </a:moveTo>
                  <a:lnTo>
                    <a:pt x="0" y="4511"/>
                  </a:lnTo>
                  <a:lnTo>
                    <a:pt x="2009" y="4511"/>
                  </a:lnTo>
                  <a:lnTo>
                    <a:pt x="20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3"/>
            <p:cNvSpPr/>
            <p:nvPr/>
          </p:nvSpPr>
          <p:spPr>
            <a:xfrm>
              <a:off x="1398914" y="4798331"/>
              <a:ext cx="82921" cy="185759"/>
            </a:xfrm>
            <a:custGeom>
              <a:avLst/>
              <a:gdLst/>
              <a:ahLst/>
              <a:cxnLst/>
              <a:rect l="l" t="t" r="r" b="b"/>
              <a:pathLst>
                <a:path w="2014" h="4512" extrusionOk="0">
                  <a:moveTo>
                    <a:pt x="1" y="0"/>
                  </a:moveTo>
                  <a:lnTo>
                    <a:pt x="1" y="4511"/>
                  </a:lnTo>
                  <a:lnTo>
                    <a:pt x="2013" y="4511"/>
                  </a:lnTo>
                  <a:lnTo>
                    <a:pt x="2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4" name="Google Shape;204;p3"/>
          <p:cNvGrpSpPr/>
          <p:nvPr/>
        </p:nvGrpSpPr>
        <p:grpSpPr>
          <a:xfrm rot="-5400000">
            <a:off x="-331525" y="369864"/>
            <a:ext cx="1441474" cy="441838"/>
            <a:chOff x="8160248" y="497017"/>
            <a:chExt cx="1441474" cy="441838"/>
          </a:xfrm>
        </p:grpSpPr>
        <p:sp>
          <p:nvSpPr>
            <p:cNvPr id="205" name="Google Shape;205;p3"/>
            <p:cNvSpPr/>
            <p:nvPr/>
          </p:nvSpPr>
          <p:spPr>
            <a:xfrm>
              <a:off x="8160248" y="497017"/>
              <a:ext cx="1441474" cy="172483"/>
            </a:xfrm>
            <a:custGeom>
              <a:avLst/>
              <a:gdLst/>
              <a:ahLst/>
              <a:cxnLst/>
              <a:rect l="l" t="t" r="r" b="b"/>
              <a:pathLst>
                <a:path w="24939" h="2984" extrusionOk="0">
                  <a:moveTo>
                    <a:pt x="21324" y="1"/>
                  </a:moveTo>
                  <a:cubicBezTo>
                    <a:pt x="20783" y="1"/>
                    <a:pt x="20242" y="189"/>
                    <a:pt x="19855" y="568"/>
                  </a:cubicBezTo>
                  <a:lnTo>
                    <a:pt x="18906" y="1497"/>
                  </a:lnTo>
                  <a:cubicBezTo>
                    <a:pt x="18743" y="1652"/>
                    <a:pt x="18494" y="1730"/>
                    <a:pt x="18247" y="1730"/>
                  </a:cubicBezTo>
                  <a:cubicBezTo>
                    <a:pt x="18000" y="1730"/>
                    <a:pt x="17755" y="1652"/>
                    <a:pt x="17600" y="1497"/>
                  </a:cubicBezTo>
                  <a:lnTo>
                    <a:pt x="16733" y="615"/>
                  </a:lnTo>
                  <a:cubicBezTo>
                    <a:pt x="16345" y="227"/>
                    <a:pt x="15790" y="30"/>
                    <a:pt x="15236" y="30"/>
                  </a:cubicBezTo>
                  <a:cubicBezTo>
                    <a:pt x="14692" y="30"/>
                    <a:pt x="14148" y="219"/>
                    <a:pt x="13760" y="599"/>
                  </a:cubicBezTo>
                  <a:lnTo>
                    <a:pt x="12795" y="1533"/>
                  </a:lnTo>
                  <a:cubicBezTo>
                    <a:pt x="12643" y="1677"/>
                    <a:pt x="12403" y="1751"/>
                    <a:pt x="12162" y="1751"/>
                  </a:cubicBezTo>
                  <a:cubicBezTo>
                    <a:pt x="11912" y="1751"/>
                    <a:pt x="11662" y="1673"/>
                    <a:pt x="11504" y="1513"/>
                  </a:cubicBezTo>
                  <a:lnTo>
                    <a:pt x="10638" y="650"/>
                  </a:lnTo>
                  <a:cubicBezTo>
                    <a:pt x="10249" y="253"/>
                    <a:pt x="9693" y="57"/>
                    <a:pt x="9138" y="57"/>
                  </a:cubicBezTo>
                  <a:cubicBezTo>
                    <a:pt x="8595" y="57"/>
                    <a:pt x="8052" y="245"/>
                    <a:pt x="7664" y="615"/>
                  </a:cubicBezTo>
                  <a:lnTo>
                    <a:pt x="6700" y="1548"/>
                  </a:lnTo>
                  <a:cubicBezTo>
                    <a:pt x="6545" y="1703"/>
                    <a:pt x="6296" y="1781"/>
                    <a:pt x="6048" y="1781"/>
                  </a:cubicBezTo>
                  <a:cubicBezTo>
                    <a:pt x="5801" y="1781"/>
                    <a:pt x="5556" y="1703"/>
                    <a:pt x="5409" y="1548"/>
                  </a:cubicBezTo>
                  <a:lnTo>
                    <a:pt x="4542" y="682"/>
                  </a:lnTo>
                  <a:cubicBezTo>
                    <a:pt x="4152" y="283"/>
                    <a:pt x="3594" y="83"/>
                    <a:pt x="3037" y="83"/>
                  </a:cubicBezTo>
                  <a:cubicBezTo>
                    <a:pt x="2496" y="83"/>
                    <a:pt x="1955" y="272"/>
                    <a:pt x="1569" y="650"/>
                  </a:cubicBezTo>
                  <a:lnTo>
                    <a:pt x="243" y="1941"/>
                  </a:lnTo>
                  <a:cubicBezTo>
                    <a:pt x="16" y="2168"/>
                    <a:pt x="0" y="2545"/>
                    <a:pt x="228" y="2772"/>
                  </a:cubicBezTo>
                  <a:cubicBezTo>
                    <a:pt x="343" y="2898"/>
                    <a:pt x="501" y="2960"/>
                    <a:pt x="659" y="2960"/>
                  </a:cubicBezTo>
                  <a:cubicBezTo>
                    <a:pt x="812" y="2960"/>
                    <a:pt x="965" y="2902"/>
                    <a:pt x="1079" y="2788"/>
                  </a:cubicBezTo>
                  <a:lnTo>
                    <a:pt x="2401" y="1513"/>
                  </a:lnTo>
                  <a:cubicBezTo>
                    <a:pt x="2556" y="1358"/>
                    <a:pt x="2801" y="1281"/>
                    <a:pt x="3046" y="1281"/>
                  </a:cubicBezTo>
                  <a:cubicBezTo>
                    <a:pt x="3291" y="1281"/>
                    <a:pt x="3536" y="1358"/>
                    <a:pt x="3691" y="1513"/>
                  </a:cubicBezTo>
                  <a:lnTo>
                    <a:pt x="4558" y="2380"/>
                  </a:lnTo>
                  <a:cubicBezTo>
                    <a:pt x="4950" y="2772"/>
                    <a:pt x="5507" y="2984"/>
                    <a:pt x="6060" y="2984"/>
                  </a:cubicBezTo>
                  <a:cubicBezTo>
                    <a:pt x="6601" y="2984"/>
                    <a:pt x="7139" y="2788"/>
                    <a:pt x="7531" y="2415"/>
                  </a:cubicBezTo>
                  <a:lnTo>
                    <a:pt x="8496" y="1482"/>
                  </a:lnTo>
                  <a:cubicBezTo>
                    <a:pt x="8651" y="1327"/>
                    <a:pt x="8896" y="1249"/>
                    <a:pt x="9141" y="1249"/>
                  </a:cubicBezTo>
                  <a:cubicBezTo>
                    <a:pt x="9386" y="1249"/>
                    <a:pt x="9632" y="1327"/>
                    <a:pt x="9786" y="1482"/>
                  </a:cubicBezTo>
                  <a:lnTo>
                    <a:pt x="10653" y="2364"/>
                  </a:lnTo>
                  <a:cubicBezTo>
                    <a:pt x="11042" y="2753"/>
                    <a:pt x="11597" y="2949"/>
                    <a:pt x="12153" y="2949"/>
                  </a:cubicBezTo>
                  <a:cubicBezTo>
                    <a:pt x="12697" y="2949"/>
                    <a:pt x="13242" y="2760"/>
                    <a:pt x="13630" y="2380"/>
                  </a:cubicBezTo>
                  <a:lnTo>
                    <a:pt x="14591" y="1450"/>
                  </a:lnTo>
                  <a:cubicBezTo>
                    <a:pt x="14746" y="1305"/>
                    <a:pt x="14992" y="1232"/>
                    <a:pt x="15236" y="1232"/>
                  </a:cubicBezTo>
                  <a:cubicBezTo>
                    <a:pt x="15487" y="1232"/>
                    <a:pt x="15737" y="1309"/>
                    <a:pt x="15886" y="1466"/>
                  </a:cubicBezTo>
                  <a:lnTo>
                    <a:pt x="16749" y="2333"/>
                  </a:lnTo>
                  <a:cubicBezTo>
                    <a:pt x="17135" y="2727"/>
                    <a:pt x="17687" y="2923"/>
                    <a:pt x="18242" y="2923"/>
                  </a:cubicBezTo>
                  <a:cubicBezTo>
                    <a:pt x="18791" y="2923"/>
                    <a:pt x="19343" y="2731"/>
                    <a:pt x="19741" y="2349"/>
                  </a:cubicBezTo>
                  <a:lnTo>
                    <a:pt x="20691" y="1435"/>
                  </a:lnTo>
                  <a:cubicBezTo>
                    <a:pt x="20846" y="1278"/>
                    <a:pt x="21095" y="1199"/>
                    <a:pt x="21344" y="1199"/>
                  </a:cubicBezTo>
                  <a:cubicBezTo>
                    <a:pt x="21593" y="1199"/>
                    <a:pt x="21842" y="1278"/>
                    <a:pt x="21997" y="1435"/>
                  </a:cubicBezTo>
                  <a:lnTo>
                    <a:pt x="22848" y="2298"/>
                  </a:lnTo>
                  <a:cubicBezTo>
                    <a:pt x="23221" y="2674"/>
                    <a:pt x="23762" y="2886"/>
                    <a:pt x="24335" y="2886"/>
                  </a:cubicBezTo>
                  <a:cubicBezTo>
                    <a:pt x="24345" y="2887"/>
                    <a:pt x="24356" y="2887"/>
                    <a:pt x="24367" y="2887"/>
                  </a:cubicBezTo>
                  <a:cubicBezTo>
                    <a:pt x="24678" y="2887"/>
                    <a:pt x="24939" y="2616"/>
                    <a:pt x="24939" y="2298"/>
                  </a:cubicBezTo>
                  <a:cubicBezTo>
                    <a:pt x="24939" y="1972"/>
                    <a:pt x="24676" y="1694"/>
                    <a:pt x="24350" y="1694"/>
                  </a:cubicBezTo>
                  <a:cubicBezTo>
                    <a:pt x="24088" y="1694"/>
                    <a:pt x="23844" y="1611"/>
                    <a:pt x="23695" y="1466"/>
                  </a:cubicBezTo>
                  <a:lnTo>
                    <a:pt x="22828" y="599"/>
                  </a:lnTo>
                  <a:cubicBezTo>
                    <a:pt x="22440" y="201"/>
                    <a:pt x="21882" y="1"/>
                    <a:pt x="21324" y="1"/>
                  </a:cubicBez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3"/>
            <p:cNvSpPr/>
            <p:nvPr/>
          </p:nvSpPr>
          <p:spPr>
            <a:xfrm>
              <a:off x="8160248" y="766257"/>
              <a:ext cx="1441474" cy="172598"/>
            </a:xfrm>
            <a:custGeom>
              <a:avLst/>
              <a:gdLst/>
              <a:ahLst/>
              <a:cxnLst/>
              <a:rect l="l" t="t" r="r" b="b"/>
              <a:pathLst>
                <a:path w="24939" h="2986" extrusionOk="0">
                  <a:moveTo>
                    <a:pt x="21320" y="1"/>
                  </a:moveTo>
                  <a:cubicBezTo>
                    <a:pt x="20780" y="1"/>
                    <a:pt x="20241" y="188"/>
                    <a:pt x="19855" y="566"/>
                  </a:cubicBezTo>
                  <a:lnTo>
                    <a:pt x="18906" y="1499"/>
                  </a:lnTo>
                  <a:cubicBezTo>
                    <a:pt x="18743" y="1654"/>
                    <a:pt x="18494" y="1732"/>
                    <a:pt x="18247" y="1732"/>
                  </a:cubicBezTo>
                  <a:cubicBezTo>
                    <a:pt x="18000" y="1732"/>
                    <a:pt x="17755" y="1654"/>
                    <a:pt x="17600" y="1499"/>
                  </a:cubicBezTo>
                  <a:lnTo>
                    <a:pt x="16733" y="617"/>
                  </a:lnTo>
                  <a:cubicBezTo>
                    <a:pt x="16345" y="228"/>
                    <a:pt x="15790" y="32"/>
                    <a:pt x="15236" y="32"/>
                  </a:cubicBezTo>
                  <a:cubicBezTo>
                    <a:pt x="14692" y="32"/>
                    <a:pt x="14148" y="220"/>
                    <a:pt x="13760" y="601"/>
                  </a:cubicBezTo>
                  <a:lnTo>
                    <a:pt x="12795" y="1531"/>
                  </a:lnTo>
                  <a:cubicBezTo>
                    <a:pt x="12644" y="1682"/>
                    <a:pt x="12407" y="1755"/>
                    <a:pt x="12168" y="1755"/>
                  </a:cubicBezTo>
                  <a:cubicBezTo>
                    <a:pt x="11917" y="1755"/>
                    <a:pt x="11663" y="1674"/>
                    <a:pt x="11504" y="1515"/>
                  </a:cubicBezTo>
                  <a:lnTo>
                    <a:pt x="10638" y="648"/>
                  </a:lnTo>
                  <a:cubicBezTo>
                    <a:pt x="10251" y="254"/>
                    <a:pt x="9701" y="58"/>
                    <a:pt x="9149" y="58"/>
                  </a:cubicBezTo>
                  <a:cubicBezTo>
                    <a:pt x="8602" y="58"/>
                    <a:pt x="8055" y="250"/>
                    <a:pt x="7664" y="632"/>
                  </a:cubicBezTo>
                  <a:lnTo>
                    <a:pt x="6700" y="1562"/>
                  </a:lnTo>
                  <a:cubicBezTo>
                    <a:pt x="6547" y="1707"/>
                    <a:pt x="6302" y="1781"/>
                    <a:pt x="6058" y="1781"/>
                  </a:cubicBezTo>
                  <a:cubicBezTo>
                    <a:pt x="5808" y="1781"/>
                    <a:pt x="5558" y="1703"/>
                    <a:pt x="5409" y="1546"/>
                  </a:cubicBezTo>
                  <a:lnTo>
                    <a:pt x="4542" y="679"/>
                  </a:lnTo>
                  <a:cubicBezTo>
                    <a:pt x="4152" y="281"/>
                    <a:pt x="3594" y="81"/>
                    <a:pt x="3037" y="81"/>
                  </a:cubicBezTo>
                  <a:cubicBezTo>
                    <a:pt x="2496" y="81"/>
                    <a:pt x="1955" y="269"/>
                    <a:pt x="1569" y="648"/>
                  </a:cubicBezTo>
                  <a:lnTo>
                    <a:pt x="243" y="1938"/>
                  </a:lnTo>
                  <a:cubicBezTo>
                    <a:pt x="16" y="2170"/>
                    <a:pt x="0" y="2543"/>
                    <a:pt x="228" y="2790"/>
                  </a:cubicBezTo>
                  <a:cubicBezTo>
                    <a:pt x="341" y="2903"/>
                    <a:pt x="496" y="2960"/>
                    <a:pt x="652" y="2960"/>
                  </a:cubicBezTo>
                  <a:cubicBezTo>
                    <a:pt x="807" y="2960"/>
                    <a:pt x="963" y="2903"/>
                    <a:pt x="1079" y="2790"/>
                  </a:cubicBezTo>
                  <a:lnTo>
                    <a:pt x="2401" y="1515"/>
                  </a:lnTo>
                  <a:cubicBezTo>
                    <a:pt x="2556" y="1360"/>
                    <a:pt x="2801" y="1282"/>
                    <a:pt x="3046" y="1282"/>
                  </a:cubicBezTo>
                  <a:cubicBezTo>
                    <a:pt x="3291" y="1282"/>
                    <a:pt x="3536" y="1360"/>
                    <a:pt x="3691" y="1515"/>
                  </a:cubicBezTo>
                  <a:lnTo>
                    <a:pt x="4558" y="2382"/>
                  </a:lnTo>
                  <a:cubicBezTo>
                    <a:pt x="4950" y="2790"/>
                    <a:pt x="5507" y="2986"/>
                    <a:pt x="6060" y="2986"/>
                  </a:cubicBezTo>
                  <a:cubicBezTo>
                    <a:pt x="6601" y="2986"/>
                    <a:pt x="7139" y="2790"/>
                    <a:pt x="7531" y="2413"/>
                  </a:cubicBezTo>
                  <a:lnTo>
                    <a:pt x="8496" y="1483"/>
                  </a:lnTo>
                  <a:cubicBezTo>
                    <a:pt x="8648" y="1329"/>
                    <a:pt x="8888" y="1255"/>
                    <a:pt x="9129" y="1255"/>
                  </a:cubicBezTo>
                  <a:cubicBezTo>
                    <a:pt x="9378" y="1255"/>
                    <a:pt x="9629" y="1334"/>
                    <a:pt x="9786" y="1483"/>
                  </a:cubicBezTo>
                  <a:lnTo>
                    <a:pt x="10653" y="2366"/>
                  </a:lnTo>
                  <a:cubicBezTo>
                    <a:pt x="11040" y="2760"/>
                    <a:pt x="11591" y="2956"/>
                    <a:pt x="12144" y="2956"/>
                  </a:cubicBezTo>
                  <a:cubicBezTo>
                    <a:pt x="12692" y="2956"/>
                    <a:pt x="13240" y="2764"/>
                    <a:pt x="13630" y="2382"/>
                  </a:cubicBezTo>
                  <a:lnTo>
                    <a:pt x="14591" y="1448"/>
                  </a:lnTo>
                  <a:cubicBezTo>
                    <a:pt x="14746" y="1303"/>
                    <a:pt x="14992" y="1229"/>
                    <a:pt x="15236" y="1229"/>
                  </a:cubicBezTo>
                  <a:cubicBezTo>
                    <a:pt x="15487" y="1229"/>
                    <a:pt x="15737" y="1307"/>
                    <a:pt x="15886" y="1464"/>
                  </a:cubicBezTo>
                  <a:lnTo>
                    <a:pt x="16749" y="2331"/>
                  </a:lnTo>
                  <a:cubicBezTo>
                    <a:pt x="17139" y="2729"/>
                    <a:pt x="17699" y="2930"/>
                    <a:pt x="18261" y="2930"/>
                  </a:cubicBezTo>
                  <a:cubicBezTo>
                    <a:pt x="18804" y="2930"/>
                    <a:pt x="19348" y="2742"/>
                    <a:pt x="19741" y="2366"/>
                  </a:cubicBezTo>
                  <a:lnTo>
                    <a:pt x="20691" y="1433"/>
                  </a:lnTo>
                  <a:cubicBezTo>
                    <a:pt x="20846" y="1278"/>
                    <a:pt x="21095" y="1200"/>
                    <a:pt x="21344" y="1200"/>
                  </a:cubicBezTo>
                  <a:cubicBezTo>
                    <a:pt x="21593" y="1200"/>
                    <a:pt x="21842" y="1278"/>
                    <a:pt x="21997" y="1433"/>
                  </a:cubicBezTo>
                  <a:lnTo>
                    <a:pt x="22848" y="2315"/>
                  </a:lnTo>
                  <a:cubicBezTo>
                    <a:pt x="23221" y="2676"/>
                    <a:pt x="23762" y="2888"/>
                    <a:pt x="24335" y="2903"/>
                  </a:cubicBezTo>
                  <a:lnTo>
                    <a:pt x="24350" y="2903"/>
                  </a:lnTo>
                  <a:cubicBezTo>
                    <a:pt x="24676" y="2903"/>
                    <a:pt x="24939" y="2625"/>
                    <a:pt x="24939" y="2299"/>
                  </a:cubicBezTo>
                  <a:cubicBezTo>
                    <a:pt x="24939" y="1974"/>
                    <a:pt x="24676" y="1711"/>
                    <a:pt x="24350" y="1711"/>
                  </a:cubicBezTo>
                  <a:cubicBezTo>
                    <a:pt x="24088" y="1695"/>
                    <a:pt x="23844" y="1613"/>
                    <a:pt x="23695" y="1464"/>
                  </a:cubicBezTo>
                  <a:lnTo>
                    <a:pt x="22828" y="601"/>
                  </a:lnTo>
                  <a:cubicBezTo>
                    <a:pt x="22439" y="202"/>
                    <a:pt x="21879" y="1"/>
                    <a:pt x="21320" y="1"/>
                  </a:cubicBez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78"/>
        <p:cNvGrpSpPr/>
        <p:nvPr/>
      </p:nvGrpSpPr>
      <p:grpSpPr>
        <a:xfrm>
          <a:off x="0" y="0"/>
          <a:ext cx="0" cy="0"/>
          <a:chOff x="0" y="0"/>
          <a:chExt cx="0" cy="0"/>
        </a:xfrm>
      </p:grpSpPr>
      <p:grpSp>
        <p:nvGrpSpPr>
          <p:cNvPr id="379" name="Google Shape;379;p6"/>
          <p:cNvGrpSpPr/>
          <p:nvPr/>
        </p:nvGrpSpPr>
        <p:grpSpPr>
          <a:xfrm>
            <a:off x="-612" y="-2100"/>
            <a:ext cx="9137700" cy="5149800"/>
            <a:chOff x="-612" y="-2100"/>
            <a:chExt cx="9137700" cy="5149800"/>
          </a:xfrm>
        </p:grpSpPr>
        <p:cxnSp>
          <p:nvCxnSpPr>
            <p:cNvPr id="380" name="Google Shape;380;p6"/>
            <p:cNvCxnSpPr/>
            <p:nvPr/>
          </p:nvCxnSpPr>
          <p:spPr>
            <a:xfrm>
              <a:off x="-612" y="185000"/>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381" name="Google Shape;381;p6"/>
            <p:cNvCxnSpPr/>
            <p:nvPr/>
          </p:nvCxnSpPr>
          <p:spPr>
            <a:xfrm>
              <a:off x="-612" y="444436"/>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382" name="Google Shape;382;p6"/>
            <p:cNvCxnSpPr/>
            <p:nvPr/>
          </p:nvCxnSpPr>
          <p:spPr>
            <a:xfrm>
              <a:off x="-612" y="703871"/>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383" name="Google Shape;383;p6"/>
            <p:cNvCxnSpPr/>
            <p:nvPr/>
          </p:nvCxnSpPr>
          <p:spPr>
            <a:xfrm>
              <a:off x="-612" y="963307"/>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384" name="Google Shape;384;p6"/>
            <p:cNvCxnSpPr/>
            <p:nvPr/>
          </p:nvCxnSpPr>
          <p:spPr>
            <a:xfrm>
              <a:off x="-612" y="1222742"/>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385" name="Google Shape;385;p6"/>
            <p:cNvCxnSpPr/>
            <p:nvPr/>
          </p:nvCxnSpPr>
          <p:spPr>
            <a:xfrm>
              <a:off x="-612" y="1482178"/>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386" name="Google Shape;386;p6"/>
            <p:cNvCxnSpPr/>
            <p:nvPr/>
          </p:nvCxnSpPr>
          <p:spPr>
            <a:xfrm>
              <a:off x="-612" y="1741613"/>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387" name="Google Shape;387;p6"/>
            <p:cNvCxnSpPr/>
            <p:nvPr/>
          </p:nvCxnSpPr>
          <p:spPr>
            <a:xfrm>
              <a:off x="-612" y="2001049"/>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388" name="Google Shape;388;p6"/>
            <p:cNvCxnSpPr/>
            <p:nvPr/>
          </p:nvCxnSpPr>
          <p:spPr>
            <a:xfrm>
              <a:off x="-612" y="2260484"/>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389" name="Google Shape;389;p6"/>
            <p:cNvCxnSpPr/>
            <p:nvPr/>
          </p:nvCxnSpPr>
          <p:spPr>
            <a:xfrm>
              <a:off x="-612" y="2519920"/>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390" name="Google Shape;390;p6"/>
            <p:cNvCxnSpPr/>
            <p:nvPr/>
          </p:nvCxnSpPr>
          <p:spPr>
            <a:xfrm>
              <a:off x="-612" y="2779355"/>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391" name="Google Shape;391;p6"/>
            <p:cNvCxnSpPr/>
            <p:nvPr/>
          </p:nvCxnSpPr>
          <p:spPr>
            <a:xfrm>
              <a:off x="-612" y="3038791"/>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392" name="Google Shape;392;p6"/>
            <p:cNvCxnSpPr/>
            <p:nvPr/>
          </p:nvCxnSpPr>
          <p:spPr>
            <a:xfrm>
              <a:off x="-612" y="3298226"/>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393" name="Google Shape;393;p6"/>
            <p:cNvCxnSpPr/>
            <p:nvPr/>
          </p:nvCxnSpPr>
          <p:spPr>
            <a:xfrm>
              <a:off x="-612" y="3557662"/>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394" name="Google Shape;394;p6"/>
            <p:cNvCxnSpPr/>
            <p:nvPr/>
          </p:nvCxnSpPr>
          <p:spPr>
            <a:xfrm>
              <a:off x="-612" y="3817097"/>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395" name="Google Shape;395;p6"/>
            <p:cNvCxnSpPr/>
            <p:nvPr/>
          </p:nvCxnSpPr>
          <p:spPr>
            <a:xfrm>
              <a:off x="-612" y="4076533"/>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396" name="Google Shape;396;p6"/>
            <p:cNvCxnSpPr/>
            <p:nvPr/>
          </p:nvCxnSpPr>
          <p:spPr>
            <a:xfrm>
              <a:off x="-612" y="4335968"/>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397" name="Google Shape;397;p6"/>
            <p:cNvCxnSpPr/>
            <p:nvPr/>
          </p:nvCxnSpPr>
          <p:spPr>
            <a:xfrm>
              <a:off x="-612" y="4595404"/>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398" name="Google Shape;398;p6"/>
            <p:cNvCxnSpPr/>
            <p:nvPr/>
          </p:nvCxnSpPr>
          <p:spPr>
            <a:xfrm>
              <a:off x="-612" y="4854839"/>
              <a:ext cx="9137700" cy="0"/>
            </a:xfrm>
            <a:prstGeom prst="straightConnector1">
              <a:avLst/>
            </a:prstGeom>
            <a:noFill/>
            <a:ln w="9525" cap="flat" cmpd="sng">
              <a:solidFill>
                <a:schemeClr val="accent3"/>
              </a:solidFill>
              <a:prstDash val="solid"/>
              <a:round/>
              <a:headEnd type="none" w="med" len="med"/>
              <a:tailEnd type="none" w="med" len="med"/>
            </a:ln>
          </p:spPr>
        </p:cxnSp>
        <p:grpSp>
          <p:nvGrpSpPr>
            <p:cNvPr id="399" name="Google Shape;399;p6"/>
            <p:cNvGrpSpPr/>
            <p:nvPr/>
          </p:nvGrpSpPr>
          <p:grpSpPr>
            <a:xfrm>
              <a:off x="-612" y="-2100"/>
              <a:ext cx="9137700" cy="5149800"/>
              <a:chOff x="-612" y="-2100"/>
              <a:chExt cx="9137700" cy="5149800"/>
            </a:xfrm>
          </p:grpSpPr>
          <p:cxnSp>
            <p:nvCxnSpPr>
              <p:cNvPr id="400" name="Google Shape;400;p6"/>
              <p:cNvCxnSpPr/>
              <p:nvPr/>
            </p:nvCxnSpPr>
            <p:spPr>
              <a:xfrm>
                <a:off x="35295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01" name="Google Shape;401;p6"/>
              <p:cNvCxnSpPr/>
              <p:nvPr/>
            </p:nvCxnSpPr>
            <p:spPr>
              <a:xfrm>
                <a:off x="609193"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02" name="Google Shape;402;p6"/>
              <p:cNvCxnSpPr/>
              <p:nvPr/>
            </p:nvCxnSpPr>
            <p:spPr>
              <a:xfrm>
                <a:off x="865437"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03" name="Google Shape;403;p6"/>
              <p:cNvCxnSpPr/>
              <p:nvPr/>
            </p:nvCxnSpPr>
            <p:spPr>
              <a:xfrm>
                <a:off x="112168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04" name="Google Shape;404;p6"/>
              <p:cNvCxnSpPr/>
              <p:nvPr/>
            </p:nvCxnSpPr>
            <p:spPr>
              <a:xfrm>
                <a:off x="137792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05" name="Google Shape;405;p6"/>
              <p:cNvCxnSpPr/>
              <p:nvPr/>
            </p:nvCxnSpPr>
            <p:spPr>
              <a:xfrm>
                <a:off x="163416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06" name="Google Shape;406;p6"/>
              <p:cNvCxnSpPr/>
              <p:nvPr/>
            </p:nvCxnSpPr>
            <p:spPr>
              <a:xfrm>
                <a:off x="189041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07" name="Google Shape;407;p6"/>
              <p:cNvCxnSpPr/>
              <p:nvPr/>
            </p:nvCxnSpPr>
            <p:spPr>
              <a:xfrm>
                <a:off x="214665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08" name="Google Shape;408;p6"/>
              <p:cNvCxnSpPr/>
              <p:nvPr/>
            </p:nvCxnSpPr>
            <p:spPr>
              <a:xfrm>
                <a:off x="2402897"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09" name="Google Shape;409;p6"/>
              <p:cNvCxnSpPr/>
              <p:nvPr/>
            </p:nvCxnSpPr>
            <p:spPr>
              <a:xfrm>
                <a:off x="265914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10" name="Google Shape;410;p6"/>
              <p:cNvCxnSpPr/>
              <p:nvPr/>
            </p:nvCxnSpPr>
            <p:spPr>
              <a:xfrm>
                <a:off x="291538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11" name="Google Shape;411;p6"/>
              <p:cNvCxnSpPr/>
              <p:nvPr/>
            </p:nvCxnSpPr>
            <p:spPr>
              <a:xfrm>
                <a:off x="317162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12" name="Google Shape;412;p6"/>
              <p:cNvCxnSpPr/>
              <p:nvPr/>
            </p:nvCxnSpPr>
            <p:spPr>
              <a:xfrm>
                <a:off x="342787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13" name="Google Shape;413;p6"/>
              <p:cNvCxnSpPr/>
              <p:nvPr/>
            </p:nvCxnSpPr>
            <p:spPr>
              <a:xfrm>
                <a:off x="368411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14" name="Google Shape;414;p6"/>
              <p:cNvCxnSpPr/>
              <p:nvPr/>
            </p:nvCxnSpPr>
            <p:spPr>
              <a:xfrm>
                <a:off x="394035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15" name="Google Shape;415;p6"/>
              <p:cNvCxnSpPr/>
              <p:nvPr/>
            </p:nvCxnSpPr>
            <p:spPr>
              <a:xfrm>
                <a:off x="419660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16" name="Google Shape;416;p6"/>
              <p:cNvCxnSpPr/>
              <p:nvPr/>
            </p:nvCxnSpPr>
            <p:spPr>
              <a:xfrm>
                <a:off x="445284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17" name="Google Shape;417;p6"/>
              <p:cNvCxnSpPr/>
              <p:nvPr/>
            </p:nvCxnSpPr>
            <p:spPr>
              <a:xfrm>
                <a:off x="470908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18" name="Google Shape;418;p6"/>
              <p:cNvCxnSpPr/>
              <p:nvPr/>
            </p:nvCxnSpPr>
            <p:spPr>
              <a:xfrm>
                <a:off x="496533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19" name="Google Shape;419;p6"/>
              <p:cNvCxnSpPr/>
              <p:nvPr/>
            </p:nvCxnSpPr>
            <p:spPr>
              <a:xfrm>
                <a:off x="5221574"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20" name="Google Shape;420;p6"/>
              <p:cNvCxnSpPr/>
              <p:nvPr/>
            </p:nvCxnSpPr>
            <p:spPr>
              <a:xfrm>
                <a:off x="547781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21" name="Google Shape;421;p6"/>
              <p:cNvCxnSpPr/>
              <p:nvPr/>
            </p:nvCxnSpPr>
            <p:spPr>
              <a:xfrm>
                <a:off x="573406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22" name="Google Shape;422;p6"/>
              <p:cNvCxnSpPr/>
              <p:nvPr/>
            </p:nvCxnSpPr>
            <p:spPr>
              <a:xfrm>
                <a:off x="599030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23" name="Google Shape;423;p6"/>
              <p:cNvCxnSpPr/>
              <p:nvPr/>
            </p:nvCxnSpPr>
            <p:spPr>
              <a:xfrm>
                <a:off x="6246548"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24" name="Google Shape;424;p6"/>
              <p:cNvCxnSpPr/>
              <p:nvPr/>
            </p:nvCxnSpPr>
            <p:spPr>
              <a:xfrm>
                <a:off x="650279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25" name="Google Shape;425;p6"/>
              <p:cNvCxnSpPr/>
              <p:nvPr/>
            </p:nvCxnSpPr>
            <p:spPr>
              <a:xfrm>
                <a:off x="6759035"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26" name="Google Shape;426;p6"/>
              <p:cNvCxnSpPr/>
              <p:nvPr/>
            </p:nvCxnSpPr>
            <p:spPr>
              <a:xfrm>
                <a:off x="7015278"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27" name="Google Shape;427;p6"/>
              <p:cNvCxnSpPr/>
              <p:nvPr/>
            </p:nvCxnSpPr>
            <p:spPr>
              <a:xfrm>
                <a:off x="727152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28" name="Google Shape;428;p6"/>
              <p:cNvCxnSpPr/>
              <p:nvPr/>
            </p:nvCxnSpPr>
            <p:spPr>
              <a:xfrm>
                <a:off x="752776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29" name="Google Shape;429;p6"/>
              <p:cNvCxnSpPr/>
              <p:nvPr/>
            </p:nvCxnSpPr>
            <p:spPr>
              <a:xfrm>
                <a:off x="778400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30" name="Google Shape;430;p6"/>
              <p:cNvCxnSpPr/>
              <p:nvPr/>
            </p:nvCxnSpPr>
            <p:spPr>
              <a:xfrm>
                <a:off x="804025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31" name="Google Shape;431;p6"/>
              <p:cNvCxnSpPr/>
              <p:nvPr/>
            </p:nvCxnSpPr>
            <p:spPr>
              <a:xfrm>
                <a:off x="829649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32" name="Google Shape;432;p6"/>
              <p:cNvCxnSpPr/>
              <p:nvPr/>
            </p:nvCxnSpPr>
            <p:spPr>
              <a:xfrm>
                <a:off x="855273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33" name="Google Shape;433;p6"/>
              <p:cNvCxnSpPr/>
              <p:nvPr/>
            </p:nvCxnSpPr>
            <p:spPr>
              <a:xfrm>
                <a:off x="8808982"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34" name="Google Shape;434;p6"/>
              <p:cNvCxnSpPr/>
              <p:nvPr/>
            </p:nvCxnSpPr>
            <p:spPr>
              <a:xfrm>
                <a:off x="906522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35" name="Google Shape;435;p6"/>
              <p:cNvCxnSpPr/>
              <p:nvPr/>
            </p:nvCxnSpPr>
            <p:spPr>
              <a:xfrm>
                <a:off x="9670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36" name="Google Shape;436;p6"/>
              <p:cNvCxnSpPr/>
              <p:nvPr/>
            </p:nvCxnSpPr>
            <p:spPr>
              <a:xfrm>
                <a:off x="-612" y="5114275"/>
                <a:ext cx="9137700" cy="0"/>
              </a:xfrm>
              <a:prstGeom prst="straightConnector1">
                <a:avLst/>
              </a:prstGeom>
              <a:noFill/>
              <a:ln w="9525" cap="flat" cmpd="sng">
                <a:solidFill>
                  <a:schemeClr val="accent3"/>
                </a:solidFill>
                <a:prstDash val="solid"/>
                <a:round/>
                <a:headEnd type="none" w="med" len="med"/>
                <a:tailEnd type="none" w="med" len="med"/>
              </a:ln>
            </p:spPr>
          </p:cxnSp>
        </p:grpSp>
      </p:grpSp>
      <p:sp>
        <p:nvSpPr>
          <p:cNvPr id="437" name="Google Shape;437;p6"/>
          <p:cNvSpPr/>
          <p:nvPr/>
        </p:nvSpPr>
        <p:spPr>
          <a:xfrm>
            <a:off x="434800" y="452000"/>
            <a:ext cx="8274300" cy="44469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6"/>
          <p:cNvSpPr txBox="1">
            <a:spLocks noGrp="1"/>
          </p:cNvSpPr>
          <p:nvPr>
            <p:ph type="title"/>
          </p:nvPr>
        </p:nvSpPr>
        <p:spPr>
          <a:xfrm>
            <a:off x="434800" y="452000"/>
            <a:ext cx="8274300" cy="6060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sz="3000"/>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p:txBody>
      </p:sp>
      <p:grpSp>
        <p:nvGrpSpPr>
          <p:cNvPr id="439" name="Google Shape;439;p6"/>
          <p:cNvGrpSpPr/>
          <p:nvPr/>
        </p:nvGrpSpPr>
        <p:grpSpPr>
          <a:xfrm rot="5400000">
            <a:off x="1064175" y="-497362"/>
            <a:ext cx="347797" cy="1203321"/>
            <a:chOff x="8285725" y="1977800"/>
            <a:chExt cx="347797" cy="1203321"/>
          </a:xfrm>
        </p:grpSpPr>
        <p:sp>
          <p:nvSpPr>
            <p:cNvPr id="440" name="Google Shape;440;p6"/>
            <p:cNvSpPr/>
            <p:nvPr/>
          </p:nvSpPr>
          <p:spPr>
            <a:xfrm>
              <a:off x="8285725" y="1977800"/>
              <a:ext cx="135600" cy="135600"/>
            </a:xfrm>
            <a:prstGeom prst="ellipse">
              <a:avLst/>
            </a:pr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6"/>
            <p:cNvSpPr/>
            <p:nvPr/>
          </p:nvSpPr>
          <p:spPr>
            <a:xfrm>
              <a:off x="8497922" y="1977800"/>
              <a:ext cx="135600" cy="135600"/>
            </a:xfrm>
            <a:prstGeom prst="ellipse">
              <a:avLst/>
            </a:pr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6"/>
            <p:cNvSpPr/>
            <p:nvPr/>
          </p:nvSpPr>
          <p:spPr>
            <a:xfrm>
              <a:off x="8285725" y="2191344"/>
              <a:ext cx="135600" cy="135600"/>
            </a:xfrm>
            <a:prstGeom prst="ellipse">
              <a:avLst/>
            </a:pr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6"/>
            <p:cNvSpPr/>
            <p:nvPr/>
          </p:nvSpPr>
          <p:spPr>
            <a:xfrm>
              <a:off x="8497922" y="2191344"/>
              <a:ext cx="135600" cy="135600"/>
            </a:xfrm>
            <a:prstGeom prst="ellipse">
              <a:avLst/>
            </a:pr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6"/>
            <p:cNvSpPr/>
            <p:nvPr/>
          </p:nvSpPr>
          <p:spPr>
            <a:xfrm>
              <a:off x="8285725" y="2404888"/>
              <a:ext cx="135600" cy="135600"/>
            </a:xfrm>
            <a:prstGeom prst="ellipse">
              <a:avLst/>
            </a:pr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6"/>
            <p:cNvSpPr/>
            <p:nvPr/>
          </p:nvSpPr>
          <p:spPr>
            <a:xfrm>
              <a:off x="8497922" y="2404888"/>
              <a:ext cx="135600" cy="135600"/>
            </a:xfrm>
            <a:prstGeom prst="ellipse">
              <a:avLst/>
            </a:pr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6"/>
            <p:cNvSpPr/>
            <p:nvPr/>
          </p:nvSpPr>
          <p:spPr>
            <a:xfrm>
              <a:off x="8285725" y="2618432"/>
              <a:ext cx="135600" cy="135600"/>
            </a:xfrm>
            <a:prstGeom prst="ellipse">
              <a:avLst/>
            </a:pr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6"/>
            <p:cNvSpPr/>
            <p:nvPr/>
          </p:nvSpPr>
          <p:spPr>
            <a:xfrm>
              <a:off x="8497922" y="2618432"/>
              <a:ext cx="135600" cy="135600"/>
            </a:xfrm>
            <a:prstGeom prst="ellipse">
              <a:avLst/>
            </a:pr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6"/>
            <p:cNvSpPr/>
            <p:nvPr/>
          </p:nvSpPr>
          <p:spPr>
            <a:xfrm>
              <a:off x="8285725" y="2831976"/>
              <a:ext cx="135600" cy="135600"/>
            </a:xfrm>
            <a:prstGeom prst="ellipse">
              <a:avLst/>
            </a:pr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6"/>
            <p:cNvSpPr/>
            <p:nvPr/>
          </p:nvSpPr>
          <p:spPr>
            <a:xfrm>
              <a:off x="8497922" y="2831976"/>
              <a:ext cx="135600" cy="135600"/>
            </a:xfrm>
            <a:prstGeom prst="ellipse">
              <a:avLst/>
            </a:pr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6"/>
            <p:cNvSpPr/>
            <p:nvPr/>
          </p:nvSpPr>
          <p:spPr>
            <a:xfrm>
              <a:off x="8285725" y="3045521"/>
              <a:ext cx="135600" cy="135600"/>
            </a:xfrm>
            <a:prstGeom prst="ellipse">
              <a:avLst/>
            </a:pr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6"/>
            <p:cNvSpPr/>
            <p:nvPr/>
          </p:nvSpPr>
          <p:spPr>
            <a:xfrm>
              <a:off x="8497922" y="3045521"/>
              <a:ext cx="135600" cy="135600"/>
            </a:xfrm>
            <a:prstGeom prst="ellipse">
              <a:avLst/>
            </a:pr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2"/>
        <p:cNvGrpSpPr/>
        <p:nvPr/>
      </p:nvGrpSpPr>
      <p:grpSpPr>
        <a:xfrm>
          <a:off x="0" y="0"/>
          <a:ext cx="0" cy="0"/>
          <a:chOff x="0" y="0"/>
          <a:chExt cx="0" cy="0"/>
        </a:xfrm>
      </p:grpSpPr>
      <p:grpSp>
        <p:nvGrpSpPr>
          <p:cNvPr id="453" name="Google Shape;453;p7"/>
          <p:cNvGrpSpPr/>
          <p:nvPr/>
        </p:nvGrpSpPr>
        <p:grpSpPr>
          <a:xfrm>
            <a:off x="-612" y="-2100"/>
            <a:ext cx="9137700" cy="5149800"/>
            <a:chOff x="-612" y="-2100"/>
            <a:chExt cx="9137700" cy="5149800"/>
          </a:xfrm>
        </p:grpSpPr>
        <p:cxnSp>
          <p:nvCxnSpPr>
            <p:cNvPr id="454" name="Google Shape;454;p7"/>
            <p:cNvCxnSpPr/>
            <p:nvPr/>
          </p:nvCxnSpPr>
          <p:spPr>
            <a:xfrm>
              <a:off x="-612" y="185000"/>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455" name="Google Shape;455;p7"/>
            <p:cNvCxnSpPr/>
            <p:nvPr/>
          </p:nvCxnSpPr>
          <p:spPr>
            <a:xfrm>
              <a:off x="-612" y="444436"/>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456" name="Google Shape;456;p7"/>
            <p:cNvCxnSpPr/>
            <p:nvPr/>
          </p:nvCxnSpPr>
          <p:spPr>
            <a:xfrm>
              <a:off x="-612" y="703871"/>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457" name="Google Shape;457;p7"/>
            <p:cNvCxnSpPr/>
            <p:nvPr/>
          </p:nvCxnSpPr>
          <p:spPr>
            <a:xfrm>
              <a:off x="-612" y="963307"/>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458" name="Google Shape;458;p7"/>
            <p:cNvCxnSpPr/>
            <p:nvPr/>
          </p:nvCxnSpPr>
          <p:spPr>
            <a:xfrm>
              <a:off x="-612" y="1222742"/>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459" name="Google Shape;459;p7"/>
            <p:cNvCxnSpPr/>
            <p:nvPr/>
          </p:nvCxnSpPr>
          <p:spPr>
            <a:xfrm>
              <a:off x="-612" y="1482178"/>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460" name="Google Shape;460;p7"/>
            <p:cNvCxnSpPr/>
            <p:nvPr/>
          </p:nvCxnSpPr>
          <p:spPr>
            <a:xfrm>
              <a:off x="-612" y="1741613"/>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461" name="Google Shape;461;p7"/>
            <p:cNvCxnSpPr/>
            <p:nvPr/>
          </p:nvCxnSpPr>
          <p:spPr>
            <a:xfrm>
              <a:off x="-612" y="2001049"/>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462" name="Google Shape;462;p7"/>
            <p:cNvCxnSpPr/>
            <p:nvPr/>
          </p:nvCxnSpPr>
          <p:spPr>
            <a:xfrm>
              <a:off x="-612" y="2260484"/>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463" name="Google Shape;463;p7"/>
            <p:cNvCxnSpPr/>
            <p:nvPr/>
          </p:nvCxnSpPr>
          <p:spPr>
            <a:xfrm>
              <a:off x="-612" y="2519920"/>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464" name="Google Shape;464;p7"/>
            <p:cNvCxnSpPr/>
            <p:nvPr/>
          </p:nvCxnSpPr>
          <p:spPr>
            <a:xfrm>
              <a:off x="-612" y="2779355"/>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465" name="Google Shape;465;p7"/>
            <p:cNvCxnSpPr/>
            <p:nvPr/>
          </p:nvCxnSpPr>
          <p:spPr>
            <a:xfrm>
              <a:off x="-612" y="3038791"/>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466" name="Google Shape;466;p7"/>
            <p:cNvCxnSpPr/>
            <p:nvPr/>
          </p:nvCxnSpPr>
          <p:spPr>
            <a:xfrm>
              <a:off x="-612" y="3298226"/>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467" name="Google Shape;467;p7"/>
            <p:cNvCxnSpPr/>
            <p:nvPr/>
          </p:nvCxnSpPr>
          <p:spPr>
            <a:xfrm>
              <a:off x="-612" y="3557662"/>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468" name="Google Shape;468;p7"/>
            <p:cNvCxnSpPr/>
            <p:nvPr/>
          </p:nvCxnSpPr>
          <p:spPr>
            <a:xfrm>
              <a:off x="-612" y="3817097"/>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469" name="Google Shape;469;p7"/>
            <p:cNvCxnSpPr/>
            <p:nvPr/>
          </p:nvCxnSpPr>
          <p:spPr>
            <a:xfrm>
              <a:off x="-612" y="4076533"/>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470" name="Google Shape;470;p7"/>
            <p:cNvCxnSpPr/>
            <p:nvPr/>
          </p:nvCxnSpPr>
          <p:spPr>
            <a:xfrm>
              <a:off x="-612" y="4335968"/>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471" name="Google Shape;471;p7"/>
            <p:cNvCxnSpPr/>
            <p:nvPr/>
          </p:nvCxnSpPr>
          <p:spPr>
            <a:xfrm>
              <a:off x="-612" y="4595404"/>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472" name="Google Shape;472;p7"/>
            <p:cNvCxnSpPr/>
            <p:nvPr/>
          </p:nvCxnSpPr>
          <p:spPr>
            <a:xfrm>
              <a:off x="-612" y="4854839"/>
              <a:ext cx="9137700" cy="0"/>
            </a:xfrm>
            <a:prstGeom prst="straightConnector1">
              <a:avLst/>
            </a:prstGeom>
            <a:noFill/>
            <a:ln w="9525" cap="flat" cmpd="sng">
              <a:solidFill>
                <a:schemeClr val="accent3"/>
              </a:solidFill>
              <a:prstDash val="solid"/>
              <a:round/>
              <a:headEnd type="none" w="med" len="med"/>
              <a:tailEnd type="none" w="med" len="med"/>
            </a:ln>
          </p:spPr>
        </p:cxnSp>
        <p:grpSp>
          <p:nvGrpSpPr>
            <p:cNvPr id="473" name="Google Shape;473;p7"/>
            <p:cNvGrpSpPr/>
            <p:nvPr/>
          </p:nvGrpSpPr>
          <p:grpSpPr>
            <a:xfrm>
              <a:off x="-612" y="-2100"/>
              <a:ext cx="9137700" cy="5149800"/>
              <a:chOff x="-612" y="-2100"/>
              <a:chExt cx="9137700" cy="5149800"/>
            </a:xfrm>
          </p:grpSpPr>
          <p:cxnSp>
            <p:nvCxnSpPr>
              <p:cNvPr id="474" name="Google Shape;474;p7"/>
              <p:cNvCxnSpPr/>
              <p:nvPr/>
            </p:nvCxnSpPr>
            <p:spPr>
              <a:xfrm>
                <a:off x="35295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75" name="Google Shape;475;p7"/>
              <p:cNvCxnSpPr/>
              <p:nvPr/>
            </p:nvCxnSpPr>
            <p:spPr>
              <a:xfrm>
                <a:off x="609193"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76" name="Google Shape;476;p7"/>
              <p:cNvCxnSpPr/>
              <p:nvPr/>
            </p:nvCxnSpPr>
            <p:spPr>
              <a:xfrm>
                <a:off x="865437"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77" name="Google Shape;477;p7"/>
              <p:cNvCxnSpPr/>
              <p:nvPr/>
            </p:nvCxnSpPr>
            <p:spPr>
              <a:xfrm>
                <a:off x="112168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78" name="Google Shape;478;p7"/>
              <p:cNvCxnSpPr/>
              <p:nvPr/>
            </p:nvCxnSpPr>
            <p:spPr>
              <a:xfrm>
                <a:off x="137792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79" name="Google Shape;479;p7"/>
              <p:cNvCxnSpPr/>
              <p:nvPr/>
            </p:nvCxnSpPr>
            <p:spPr>
              <a:xfrm>
                <a:off x="163416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80" name="Google Shape;480;p7"/>
              <p:cNvCxnSpPr/>
              <p:nvPr/>
            </p:nvCxnSpPr>
            <p:spPr>
              <a:xfrm>
                <a:off x="189041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81" name="Google Shape;481;p7"/>
              <p:cNvCxnSpPr/>
              <p:nvPr/>
            </p:nvCxnSpPr>
            <p:spPr>
              <a:xfrm>
                <a:off x="214665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82" name="Google Shape;482;p7"/>
              <p:cNvCxnSpPr/>
              <p:nvPr/>
            </p:nvCxnSpPr>
            <p:spPr>
              <a:xfrm>
                <a:off x="2402897"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83" name="Google Shape;483;p7"/>
              <p:cNvCxnSpPr/>
              <p:nvPr/>
            </p:nvCxnSpPr>
            <p:spPr>
              <a:xfrm>
                <a:off x="265914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84" name="Google Shape;484;p7"/>
              <p:cNvCxnSpPr/>
              <p:nvPr/>
            </p:nvCxnSpPr>
            <p:spPr>
              <a:xfrm>
                <a:off x="291538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85" name="Google Shape;485;p7"/>
              <p:cNvCxnSpPr/>
              <p:nvPr/>
            </p:nvCxnSpPr>
            <p:spPr>
              <a:xfrm>
                <a:off x="317162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86" name="Google Shape;486;p7"/>
              <p:cNvCxnSpPr/>
              <p:nvPr/>
            </p:nvCxnSpPr>
            <p:spPr>
              <a:xfrm>
                <a:off x="342787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87" name="Google Shape;487;p7"/>
              <p:cNvCxnSpPr/>
              <p:nvPr/>
            </p:nvCxnSpPr>
            <p:spPr>
              <a:xfrm>
                <a:off x="368411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88" name="Google Shape;488;p7"/>
              <p:cNvCxnSpPr/>
              <p:nvPr/>
            </p:nvCxnSpPr>
            <p:spPr>
              <a:xfrm>
                <a:off x="394035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89" name="Google Shape;489;p7"/>
              <p:cNvCxnSpPr/>
              <p:nvPr/>
            </p:nvCxnSpPr>
            <p:spPr>
              <a:xfrm>
                <a:off x="419660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90" name="Google Shape;490;p7"/>
              <p:cNvCxnSpPr/>
              <p:nvPr/>
            </p:nvCxnSpPr>
            <p:spPr>
              <a:xfrm>
                <a:off x="445284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91" name="Google Shape;491;p7"/>
              <p:cNvCxnSpPr/>
              <p:nvPr/>
            </p:nvCxnSpPr>
            <p:spPr>
              <a:xfrm>
                <a:off x="470908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92" name="Google Shape;492;p7"/>
              <p:cNvCxnSpPr/>
              <p:nvPr/>
            </p:nvCxnSpPr>
            <p:spPr>
              <a:xfrm>
                <a:off x="496533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93" name="Google Shape;493;p7"/>
              <p:cNvCxnSpPr/>
              <p:nvPr/>
            </p:nvCxnSpPr>
            <p:spPr>
              <a:xfrm>
                <a:off x="5221574"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94" name="Google Shape;494;p7"/>
              <p:cNvCxnSpPr/>
              <p:nvPr/>
            </p:nvCxnSpPr>
            <p:spPr>
              <a:xfrm>
                <a:off x="547781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95" name="Google Shape;495;p7"/>
              <p:cNvCxnSpPr/>
              <p:nvPr/>
            </p:nvCxnSpPr>
            <p:spPr>
              <a:xfrm>
                <a:off x="573406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96" name="Google Shape;496;p7"/>
              <p:cNvCxnSpPr/>
              <p:nvPr/>
            </p:nvCxnSpPr>
            <p:spPr>
              <a:xfrm>
                <a:off x="599030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97" name="Google Shape;497;p7"/>
              <p:cNvCxnSpPr/>
              <p:nvPr/>
            </p:nvCxnSpPr>
            <p:spPr>
              <a:xfrm>
                <a:off x="6246548"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98" name="Google Shape;498;p7"/>
              <p:cNvCxnSpPr/>
              <p:nvPr/>
            </p:nvCxnSpPr>
            <p:spPr>
              <a:xfrm>
                <a:off x="650279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499" name="Google Shape;499;p7"/>
              <p:cNvCxnSpPr/>
              <p:nvPr/>
            </p:nvCxnSpPr>
            <p:spPr>
              <a:xfrm>
                <a:off x="6759035"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00" name="Google Shape;500;p7"/>
              <p:cNvCxnSpPr/>
              <p:nvPr/>
            </p:nvCxnSpPr>
            <p:spPr>
              <a:xfrm>
                <a:off x="7015278"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01" name="Google Shape;501;p7"/>
              <p:cNvCxnSpPr/>
              <p:nvPr/>
            </p:nvCxnSpPr>
            <p:spPr>
              <a:xfrm>
                <a:off x="727152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02" name="Google Shape;502;p7"/>
              <p:cNvCxnSpPr/>
              <p:nvPr/>
            </p:nvCxnSpPr>
            <p:spPr>
              <a:xfrm>
                <a:off x="752776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03" name="Google Shape;503;p7"/>
              <p:cNvCxnSpPr/>
              <p:nvPr/>
            </p:nvCxnSpPr>
            <p:spPr>
              <a:xfrm>
                <a:off x="778400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04" name="Google Shape;504;p7"/>
              <p:cNvCxnSpPr/>
              <p:nvPr/>
            </p:nvCxnSpPr>
            <p:spPr>
              <a:xfrm>
                <a:off x="804025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05" name="Google Shape;505;p7"/>
              <p:cNvCxnSpPr/>
              <p:nvPr/>
            </p:nvCxnSpPr>
            <p:spPr>
              <a:xfrm>
                <a:off x="829649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06" name="Google Shape;506;p7"/>
              <p:cNvCxnSpPr/>
              <p:nvPr/>
            </p:nvCxnSpPr>
            <p:spPr>
              <a:xfrm>
                <a:off x="855273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07" name="Google Shape;507;p7"/>
              <p:cNvCxnSpPr/>
              <p:nvPr/>
            </p:nvCxnSpPr>
            <p:spPr>
              <a:xfrm>
                <a:off x="8808982"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08" name="Google Shape;508;p7"/>
              <p:cNvCxnSpPr/>
              <p:nvPr/>
            </p:nvCxnSpPr>
            <p:spPr>
              <a:xfrm>
                <a:off x="906522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09" name="Google Shape;509;p7"/>
              <p:cNvCxnSpPr/>
              <p:nvPr/>
            </p:nvCxnSpPr>
            <p:spPr>
              <a:xfrm>
                <a:off x="9670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10" name="Google Shape;510;p7"/>
              <p:cNvCxnSpPr/>
              <p:nvPr/>
            </p:nvCxnSpPr>
            <p:spPr>
              <a:xfrm>
                <a:off x="-612" y="5114275"/>
                <a:ext cx="9137700" cy="0"/>
              </a:xfrm>
              <a:prstGeom prst="straightConnector1">
                <a:avLst/>
              </a:prstGeom>
              <a:noFill/>
              <a:ln w="9525" cap="flat" cmpd="sng">
                <a:solidFill>
                  <a:schemeClr val="accent3"/>
                </a:solidFill>
                <a:prstDash val="solid"/>
                <a:round/>
                <a:headEnd type="none" w="med" len="med"/>
                <a:tailEnd type="none" w="med" len="med"/>
              </a:ln>
            </p:spPr>
          </p:cxnSp>
        </p:grpSp>
      </p:grpSp>
      <p:sp>
        <p:nvSpPr>
          <p:cNvPr id="511" name="Google Shape;511;p7"/>
          <p:cNvSpPr>
            <a:spLocks noGrp="1"/>
          </p:cNvSpPr>
          <p:nvPr>
            <p:ph type="pic" idx="2"/>
          </p:nvPr>
        </p:nvSpPr>
        <p:spPr>
          <a:xfrm>
            <a:off x="5087700" y="1845900"/>
            <a:ext cx="3799500" cy="2957400"/>
          </a:xfrm>
          <a:prstGeom prst="rect">
            <a:avLst/>
          </a:prstGeom>
          <a:noFill/>
          <a:ln w="9525" cap="flat" cmpd="sng">
            <a:solidFill>
              <a:schemeClr val="accent4"/>
            </a:solidFill>
            <a:prstDash val="solid"/>
            <a:round/>
            <a:headEnd type="none" w="sm" len="sm"/>
            <a:tailEnd type="none" w="sm" len="sm"/>
          </a:ln>
          <a:effectLst>
            <a:outerShdw dist="76200" dir="2580000" algn="bl" rotWithShape="0">
              <a:srgbClr val="000000"/>
            </a:outerShdw>
          </a:effectLst>
        </p:spPr>
      </p:sp>
      <p:sp>
        <p:nvSpPr>
          <p:cNvPr id="512" name="Google Shape;512;p7"/>
          <p:cNvSpPr txBox="1">
            <a:spLocks noGrp="1"/>
          </p:cNvSpPr>
          <p:nvPr>
            <p:ph type="title"/>
          </p:nvPr>
        </p:nvSpPr>
        <p:spPr>
          <a:xfrm>
            <a:off x="715100" y="838388"/>
            <a:ext cx="4943400" cy="5865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3" name="Google Shape;513;p7"/>
          <p:cNvSpPr txBox="1">
            <a:spLocks noGrp="1"/>
          </p:cNvSpPr>
          <p:nvPr>
            <p:ph type="subTitle" idx="1"/>
          </p:nvPr>
        </p:nvSpPr>
        <p:spPr>
          <a:xfrm>
            <a:off x="715225" y="1424899"/>
            <a:ext cx="4943400" cy="11091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14" name="Google Shape;514;p7"/>
          <p:cNvSpPr/>
          <p:nvPr/>
        </p:nvSpPr>
        <p:spPr>
          <a:xfrm>
            <a:off x="1544475" y="146175"/>
            <a:ext cx="514159" cy="514209"/>
          </a:xfrm>
          <a:custGeom>
            <a:avLst/>
            <a:gdLst/>
            <a:ahLst/>
            <a:cxnLst/>
            <a:rect l="l" t="t" r="r" b="b"/>
            <a:pathLst>
              <a:path w="10085" h="10086" extrusionOk="0">
                <a:moveTo>
                  <a:pt x="5052" y="1"/>
                </a:moveTo>
                <a:lnTo>
                  <a:pt x="3628" y="3613"/>
                </a:lnTo>
                <a:lnTo>
                  <a:pt x="0" y="5037"/>
                </a:lnTo>
                <a:lnTo>
                  <a:pt x="3628" y="6473"/>
                </a:lnTo>
                <a:lnTo>
                  <a:pt x="5052" y="10085"/>
                </a:lnTo>
                <a:lnTo>
                  <a:pt x="6472" y="6473"/>
                </a:lnTo>
                <a:lnTo>
                  <a:pt x="10085" y="5037"/>
                </a:lnTo>
                <a:lnTo>
                  <a:pt x="6472" y="3613"/>
                </a:lnTo>
                <a:lnTo>
                  <a:pt x="5052" y="1"/>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5" name="Google Shape;515;p7"/>
          <p:cNvGrpSpPr/>
          <p:nvPr/>
        </p:nvGrpSpPr>
        <p:grpSpPr>
          <a:xfrm rot="5400000">
            <a:off x="7798950" y="-304850"/>
            <a:ext cx="347797" cy="1203321"/>
            <a:chOff x="8285725" y="1977800"/>
            <a:chExt cx="347797" cy="1203321"/>
          </a:xfrm>
        </p:grpSpPr>
        <p:sp>
          <p:nvSpPr>
            <p:cNvPr id="516" name="Google Shape;516;p7"/>
            <p:cNvSpPr/>
            <p:nvPr/>
          </p:nvSpPr>
          <p:spPr>
            <a:xfrm>
              <a:off x="8285725" y="1977800"/>
              <a:ext cx="135600" cy="135600"/>
            </a:xfrm>
            <a:prstGeom prst="ellipse">
              <a:avLst/>
            </a:pr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7"/>
            <p:cNvSpPr/>
            <p:nvPr/>
          </p:nvSpPr>
          <p:spPr>
            <a:xfrm>
              <a:off x="8497922" y="1977800"/>
              <a:ext cx="135600" cy="135600"/>
            </a:xfrm>
            <a:prstGeom prst="ellipse">
              <a:avLst/>
            </a:pr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7"/>
            <p:cNvSpPr/>
            <p:nvPr/>
          </p:nvSpPr>
          <p:spPr>
            <a:xfrm>
              <a:off x="8285725" y="2191344"/>
              <a:ext cx="135600" cy="135600"/>
            </a:xfrm>
            <a:prstGeom prst="ellipse">
              <a:avLst/>
            </a:pr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7"/>
            <p:cNvSpPr/>
            <p:nvPr/>
          </p:nvSpPr>
          <p:spPr>
            <a:xfrm>
              <a:off x="8497922" y="2191344"/>
              <a:ext cx="135600" cy="135600"/>
            </a:xfrm>
            <a:prstGeom prst="ellipse">
              <a:avLst/>
            </a:pr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7"/>
            <p:cNvSpPr/>
            <p:nvPr/>
          </p:nvSpPr>
          <p:spPr>
            <a:xfrm>
              <a:off x="8285725" y="2404888"/>
              <a:ext cx="135600" cy="135600"/>
            </a:xfrm>
            <a:prstGeom prst="ellipse">
              <a:avLst/>
            </a:pr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7"/>
            <p:cNvSpPr/>
            <p:nvPr/>
          </p:nvSpPr>
          <p:spPr>
            <a:xfrm>
              <a:off x="8497922" y="2404888"/>
              <a:ext cx="135600" cy="135600"/>
            </a:xfrm>
            <a:prstGeom prst="ellipse">
              <a:avLst/>
            </a:pr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7"/>
            <p:cNvSpPr/>
            <p:nvPr/>
          </p:nvSpPr>
          <p:spPr>
            <a:xfrm>
              <a:off x="8285725" y="2618432"/>
              <a:ext cx="135600" cy="135600"/>
            </a:xfrm>
            <a:prstGeom prst="ellipse">
              <a:avLst/>
            </a:pr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7"/>
            <p:cNvSpPr/>
            <p:nvPr/>
          </p:nvSpPr>
          <p:spPr>
            <a:xfrm>
              <a:off x="8497922" y="2618432"/>
              <a:ext cx="135600" cy="135600"/>
            </a:xfrm>
            <a:prstGeom prst="ellipse">
              <a:avLst/>
            </a:pr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7"/>
            <p:cNvSpPr/>
            <p:nvPr/>
          </p:nvSpPr>
          <p:spPr>
            <a:xfrm>
              <a:off x="8285725" y="2831976"/>
              <a:ext cx="135600" cy="135600"/>
            </a:xfrm>
            <a:prstGeom prst="ellipse">
              <a:avLst/>
            </a:pr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7"/>
            <p:cNvSpPr/>
            <p:nvPr/>
          </p:nvSpPr>
          <p:spPr>
            <a:xfrm>
              <a:off x="8497922" y="2831976"/>
              <a:ext cx="135600" cy="135600"/>
            </a:xfrm>
            <a:prstGeom prst="ellipse">
              <a:avLst/>
            </a:pr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7"/>
            <p:cNvSpPr/>
            <p:nvPr/>
          </p:nvSpPr>
          <p:spPr>
            <a:xfrm>
              <a:off x="8285725" y="3045521"/>
              <a:ext cx="135600" cy="135600"/>
            </a:xfrm>
            <a:prstGeom prst="ellipse">
              <a:avLst/>
            </a:pr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7"/>
            <p:cNvSpPr/>
            <p:nvPr/>
          </p:nvSpPr>
          <p:spPr>
            <a:xfrm>
              <a:off x="8497922" y="3045521"/>
              <a:ext cx="135600" cy="135600"/>
            </a:xfrm>
            <a:prstGeom prst="ellipse">
              <a:avLst/>
            </a:pr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8"/>
        <p:cNvGrpSpPr/>
        <p:nvPr/>
      </p:nvGrpSpPr>
      <p:grpSpPr>
        <a:xfrm>
          <a:off x="0" y="0"/>
          <a:ext cx="0" cy="0"/>
          <a:chOff x="0" y="0"/>
          <a:chExt cx="0" cy="0"/>
        </a:xfrm>
      </p:grpSpPr>
      <p:grpSp>
        <p:nvGrpSpPr>
          <p:cNvPr id="529" name="Google Shape;529;p8"/>
          <p:cNvGrpSpPr/>
          <p:nvPr/>
        </p:nvGrpSpPr>
        <p:grpSpPr>
          <a:xfrm>
            <a:off x="-612" y="-2100"/>
            <a:ext cx="9137700" cy="5149800"/>
            <a:chOff x="-612" y="-2100"/>
            <a:chExt cx="9137700" cy="5149800"/>
          </a:xfrm>
        </p:grpSpPr>
        <p:cxnSp>
          <p:nvCxnSpPr>
            <p:cNvPr id="530" name="Google Shape;530;p8"/>
            <p:cNvCxnSpPr/>
            <p:nvPr/>
          </p:nvCxnSpPr>
          <p:spPr>
            <a:xfrm>
              <a:off x="-612" y="185000"/>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531" name="Google Shape;531;p8"/>
            <p:cNvCxnSpPr/>
            <p:nvPr/>
          </p:nvCxnSpPr>
          <p:spPr>
            <a:xfrm>
              <a:off x="-612" y="444436"/>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532" name="Google Shape;532;p8"/>
            <p:cNvCxnSpPr/>
            <p:nvPr/>
          </p:nvCxnSpPr>
          <p:spPr>
            <a:xfrm>
              <a:off x="-612" y="703871"/>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533" name="Google Shape;533;p8"/>
            <p:cNvCxnSpPr/>
            <p:nvPr/>
          </p:nvCxnSpPr>
          <p:spPr>
            <a:xfrm>
              <a:off x="-612" y="963307"/>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534" name="Google Shape;534;p8"/>
            <p:cNvCxnSpPr/>
            <p:nvPr/>
          </p:nvCxnSpPr>
          <p:spPr>
            <a:xfrm>
              <a:off x="-612" y="1222742"/>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535" name="Google Shape;535;p8"/>
            <p:cNvCxnSpPr/>
            <p:nvPr/>
          </p:nvCxnSpPr>
          <p:spPr>
            <a:xfrm>
              <a:off x="-612" y="1482178"/>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536" name="Google Shape;536;p8"/>
            <p:cNvCxnSpPr/>
            <p:nvPr/>
          </p:nvCxnSpPr>
          <p:spPr>
            <a:xfrm>
              <a:off x="-612" y="1741613"/>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537" name="Google Shape;537;p8"/>
            <p:cNvCxnSpPr/>
            <p:nvPr/>
          </p:nvCxnSpPr>
          <p:spPr>
            <a:xfrm>
              <a:off x="-612" y="2001049"/>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538" name="Google Shape;538;p8"/>
            <p:cNvCxnSpPr/>
            <p:nvPr/>
          </p:nvCxnSpPr>
          <p:spPr>
            <a:xfrm>
              <a:off x="-612" y="2260484"/>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539" name="Google Shape;539;p8"/>
            <p:cNvCxnSpPr/>
            <p:nvPr/>
          </p:nvCxnSpPr>
          <p:spPr>
            <a:xfrm>
              <a:off x="-612" y="2519920"/>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540" name="Google Shape;540;p8"/>
            <p:cNvCxnSpPr/>
            <p:nvPr/>
          </p:nvCxnSpPr>
          <p:spPr>
            <a:xfrm>
              <a:off x="-612" y="2779355"/>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541" name="Google Shape;541;p8"/>
            <p:cNvCxnSpPr/>
            <p:nvPr/>
          </p:nvCxnSpPr>
          <p:spPr>
            <a:xfrm>
              <a:off x="-612" y="3038791"/>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542" name="Google Shape;542;p8"/>
            <p:cNvCxnSpPr/>
            <p:nvPr/>
          </p:nvCxnSpPr>
          <p:spPr>
            <a:xfrm>
              <a:off x="-612" y="3298226"/>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543" name="Google Shape;543;p8"/>
            <p:cNvCxnSpPr/>
            <p:nvPr/>
          </p:nvCxnSpPr>
          <p:spPr>
            <a:xfrm>
              <a:off x="-612" y="3557662"/>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544" name="Google Shape;544;p8"/>
            <p:cNvCxnSpPr/>
            <p:nvPr/>
          </p:nvCxnSpPr>
          <p:spPr>
            <a:xfrm>
              <a:off x="-612" y="3817097"/>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545" name="Google Shape;545;p8"/>
            <p:cNvCxnSpPr/>
            <p:nvPr/>
          </p:nvCxnSpPr>
          <p:spPr>
            <a:xfrm>
              <a:off x="-612" y="4076533"/>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546" name="Google Shape;546;p8"/>
            <p:cNvCxnSpPr/>
            <p:nvPr/>
          </p:nvCxnSpPr>
          <p:spPr>
            <a:xfrm>
              <a:off x="-612" y="4335968"/>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547" name="Google Shape;547;p8"/>
            <p:cNvCxnSpPr/>
            <p:nvPr/>
          </p:nvCxnSpPr>
          <p:spPr>
            <a:xfrm>
              <a:off x="-612" y="4595404"/>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548" name="Google Shape;548;p8"/>
            <p:cNvCxnSpPr/>
            <p:nvPr/>
          </p:nvCxnSpPr>
          <p:spPr>
            <a:xfrm>
              <a:off x="-612" y="4854839"/>
              <a:ext cx="9137700" cy="0"/>
            </a:xfrm>
            <a:prstGeom prst="straightConnector1">
              <a:avLst/>
            </a:prstGeom>
            <a:noFill/>
            <a:ln w="9525" cap="flat" cmpd="sng">
              <a:solidFill>
                <a:schemeClr val="accent3"/>
              </a:solidFill>
              <a:prstDash val="solid"/>
              <a:round/>
              <a:headEnd type="none" w="med" len="med"/>
              <a:tailEnd type="none" w="med" len="med"/>
            </a:ln>
          </p:spPr>
        </p:cxnSp>
        <p:grpSp>
          <p:nvGrpSpPr>
            <p:cNvPr id="549" name="Google Shape;549;p8"/>
            <p:cNvGrpSpPr/>
            <p:nvPr/>
          </p:nvGrpSpPr>
          <p:grpSpPr>
            <a:xfrm>
              <a:off x="-612" y="-2100"/>
              <a:ext cx="9137700" cy="5149800"/>
              <a:chOff x="-612" y="-2100"/>
              <a:chExt cx="9137700" cy="5149800"/>
            </a:xfrm>
          </p:grpSpPr>
          <p:cxnSp>
            <p:nvCxnSpPr>
              <p:cNvPr id="550" name="Google Shape;550;p8"/>
              <p:cNvCxnSpPr/>
              <p:nvPr/>
            </p:nvCxnSpPr>
            <p:spPr>
              <a:xfrm>
                <a:off x="35295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51" name="Google Shape;551;p8"/>
              <p:cNvCxnSpPr/>
              <p:nvPr/>
            </p:nvCxnSpPr>
            <p:spPr>
              <a:xfrm>
                <a:off x="609193"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52" name="Google Shape;552;p8"/>
              <p:cNvCxnSpPr/>
              <p:nvPr/>
            </p:nvCxnSpPr>
            <p:spPr>
              <a:xfrm>
                <a:off x="865437"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53" name="Google Shape;553;p8"/>
              <p:cNvCxnSpPr/>
              <p:nvPr/>
            </p:nvCxnSpPr>
            <p:spPr>
              <a:xfrm>
                <a:off x="112168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54" name="Google Shape;554;p8"/>
              <p:cNvCxnSpPr/>
              <p:nvPr/>
            </p:nvCxnSpPr>
            <p:spPr>
              <a:xfrm>
                <a:off x="137792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55" name="Google Shape;555;p8"/>
              <p:cNvCxnSpPr/>
              <p:nvPr/>
            </p:nvCxnSpPr>
            <p:spPr>
              <a:xfrm>
                <a:off x="163416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56" name="Google Shape;556;p8"/>
              <p:cNvCxnSpPr/>
              <p:nvPr/>
            </p:nvCxnSpPr>
            <p:spPr>
              <a:xfrm>
                <a:off x="189041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57" name="Google Shape;557;p8"/>
              <p:cNvCxnSpPr/>
              <p:nvPr/>
            </p:nvCxnSpPr>
            <p:spPr>
              <a:xfrm>
                <a:off x="214665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58" name="Google Shape;558;p8"/>
              <p:cNvCxnSpPr/>
              <p:nvPr/>
            </p:nvCxnSpPr>
            <p:spPr>
              <a:xfrm>
                <a:off x="2402897"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59" name="Google Shape;559;p8"/>
              <p:cNvCxnSpPr/>
              <p:nvPr/>
            </p:nvCxnSpPr>
            <p:spPr>
              <a:xfrm>
                <a:off x="265914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60" name="Google Shape;560;p8"/>
              <p:cNvCxnSpPr/>
              <p:nvPr/>
            </p:nvCxnSpPr>
            <p:spPr>
              <a:xfrm>
                <a:off x="291538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61" name="Google Shape;561;p8"/>
              <p:cNvCxnSpPr/>
              <p:nvPr/>
            </p:nvCxnSpPr>
            <p:spPr>
              <a:xfrm>
                <a:off x="317162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62" name="Google Shape;562;p8"/>
              <p:cNvCxnSpPr/>
              <p:nvPr/>
            </p:nvCxnSpPr>
            <p:spPr>
              <a:xfrm>
                <a:off x="342787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63" name="Google Shape;563;p8"/>
              <p:cNvCxnSpPr/>
              <p:nvPr/>
            </p:nvCxnSpPr>
            <p:spPr>
              <a:xfrm>
                <a:off x="368411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64" name="Google Shape;564;p8"/>
              <p:cNvCxnSpPr/>
              <p:nvPr/>
            </p:nvCxnSpPr>
            <p:spPr>
              <a:xfrm>
                <a:off x="394035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65" name="Google Shape;565;p8"/>
              <p:cNvCxnSpPr/>
              <p:nvPr/>
            </p:nvCxnSpPr>
            <p:spPr>
              <a:xfrm>
                <a:off x="419660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66" name="Google Shape;566;p8"/>
              <p:cNvCxnSpPr/>
              <p:nvPr/>
            </p:nvCxnSpPr>
            <p:spPr>
              <a:xfrm>
                <a:off x="445284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67" name="Google Shape;567;p8"/>
              <p:cNvCxnSpPr/>
              <p:nvPr/>
            </p:nvCxnSpPr>
            <p:spPr>
              <a:xfrm>
                <a:off x="470908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68" name="Google Shape;568;p8"/>
              <p:cNvCxnSpPr/>
              <p:nvPr/>
            </p:nvCxnSpPr>
            <p:spPr>
              <a:xfrm>
                <a:off x="496533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69" name="Google Shape;569;p8"/>
              <p:cNvCxnSpPr/>
              <p:nvPr/>
            </p:nvCxnSpPr>
            <p:spPr>
              <a:xfrm>
                <a:off x="5221574"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70" name="Google Shape;570;p8"/>
              <p:cNvCxnSpPr/>
              <p:nvPr/>
            </p:nvCxnSpPr>
            <p:spPr>
              <a:xfrm>
                <a:off x="547781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71" name="Google Shape;571;p8"/>
              <p:cNvCxnSpPr/>
              <p:nvPr/>
            </p:nvCxnSpPr>
            <p:spPr>
              <a:xfrm>
                <a:off x="573406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72" name="Google Shape;572;p8"/>
              <p:cNvCxnSpPr/>
              <p:nvPr/>
            </p:nvCxnSpPr>
            <p:spPr>
              <a:xfrm>
                <a:off x="599030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73" name="Google Shape;573;p8"/>
              <p:cNvCxnSpPr/>
              <p:nvPr/>
            </p:nvCxnSpPr>
            <p:spPr>
              <a:xfrm>
                <a:off x="6246548"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74" name="Google Shape;574;p8"/>
              <p:cNvCxnSpPr/>
              <p:nvPr/>
            </p:nvCxnSpPr>
            <p:spPr>
              <a:xfrm>
                <a:off x="650279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75" name="Google Shape;575;p8"/>
              <p:cNvCxnSpPr/>
              <p:nvPr/>
            </p:nvCxnSpPr>
            <p:spPr>
              <a:xfrm>
                <a:off x="6759035"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76" name="Google Shape;576;p8"/>
              <p:cNvCxnSpPr/>
              <p:nvPr/>
            </p:nvCxnSpPr>
            <p:spPr>
              <a:xfrm>
                <a:off x="7015278"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77" name="Google Shape;577;p8"/>
              <p:cNvCxnSpPr/>
              <p:nvPr/>
            </p:nvCxnSpPr>
            <p:spPr>
              <a:xfrm>
                <a:off x="727152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78" name="Google Shape;578;p8"/>
              <p:cNvCxnSpPr/>
              <p:nvPr/>
            </p:nvCxnSpPr>
            <p:spPr>
              <a:xfrm>
                <a:off x="752776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79" name="Google Shape;579;p8"/>
              <p:cNvCxnSpPr/>
              <p:nvPr/>
            </p:nvCxnSpPr>
            <p:spPr>
              <a:xfrm>
                <a:off x="778400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80" name="Google Shape;580;p8"/>
              <p:cNvCxnSpPr/>
              <p:nvPr/>
            </p:nvCxnSpPr>
            <p:spPr>
              <a:xfrm>
                <a:off x="804025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81" name="Google Shape;581;p8"/>
              <p:cNvCxnSpPr/>
              <p:nvPr/>
            </p:nvCxnSpPr>
            <p:spPr>
              <a:xfrm>
                <a:off x="829649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82" name="Google Shape;582;p8"/>
              <p:cNvCxnSpPr/>
              <p:nvPr/>
            </p:nvCxnSpPr>
            <p:spPr>
              <a:xfrm>
                <a:off x="855273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83" name="Google Shape;583;p8"/>
              <p:cNvCxnSpPr/>
              <p:nvPr/>
            </p:nvCxnSpPr>
            <p:spPr>
              <a:xfrm>
                <a:off x="8808982"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84" name="Google Shape;584;p8"/>
              <p:cNvCxnSpPr/>
              <p:nvPr/>
            </p:nvCxnSpPr>
            <p:spPr>
              <a:xfrm>
                <a:off x="906522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85" name="Google Shape;585;p8"/>
              <p:cNvCxnSpPr/>
              <p:nvPr/>
            </p:nvCxnSpPr>
            <p:spPr>
              <a:xfrm>
                <a:off x="9670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586" name="Google Shape;586;p8"/>
              <p:cNvCxnSpPr/>
              <p:nvPr/>
            </p:nvCxnSpPr>
            <p:spPr>
              <a:xfrm>
                <a:off x="-612" y="5114275"/>
                <a:ext cx="9137700" cy="0"/>
              </a:xfrm>
              <a:prstGeom prst="straightConnector1">
                <a:avLst/>
              </a:prstGeom>
              <a:noFill/>
              <a:ln w="9525" cap="flat" cmpd="sng">
                <a:solidFill>
                  <a:schemeClr val="accent3"/>
                </a:solidFill>
                <a:prstDash val="solid"/>
                <a:round/>
                <a:headEnd type="none" w="med" len="med"/>
                <a:tailEnd type="none" w="med" len="med"/>
              </a:ln>
            </p:spPr>
          </p:cxnSp>
        </p:grpSp>
      </p:grpSp>
      <p:sp>
        <p:nvSpPr>
          <p:cNvPr id="587" name="Google Shape;587;p8"/>
          <p:cNvSpPr txBox="1">
            <a:spLocks noGrp="1"/>
          </p:cNvSpPr>
          <p:nvPr>
            <p:ph type="title"/>
          </p:nvPr>
        </p:nvSpPr>
        <p:spPr>
          <a:xfrm>
            <a:off x="1781850" y="1382463"/>
            <a:ext cx="54279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9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588" name="Google Shape;588;p8"/>
          <p:cNvSpPr/>
          <p:nvPr/>
        </p:nvSpPr>
        <p:spPr>
          <a:xfrm rot="5400000">
            <a:off x="24855" y="1356672"/>
            <a:ext cx="316900" cy="1132424"/>
          </a:xfrm>
          <a:custGeom>
            <a:avLst/>
            <a:gdLst/>
            <a:ahLst/>
            <a:cxnLst/>
            <a:rect l="l" t="t" r="r" b="b"/>
            <a:pathLst>
              <a:path w="5704" h="20382" extrusionOk="0">
                <a:moveTo>
                  <a:pt x="2844" y="1"/>
                </a:moveTo>
                <a:cubicBezTo>
                  <a:pt x="1275" y="1"/>
                  <a:pt x="0" y="1275"/>
                  <a:pt x="0" y="2860"/>
                </a:cubicBezTo>
                <a:lnTo>
                  <a:pt x="0" y="10183"/>
                </a:lnTo>
                <a:lnTo>
                  <a:pt x="0" y="17522"/>
                </a:lnTo>
                <a:cubicBezTo>
                  <a:pt x="0" y="19106"/>
                  <a:pt x="1275" y="20381"/>
                  <a:pt x="2844" y="20381"/>
                </a:cubicBezTo>
                <a:cubicBezTo>
                  <a:pt x="4429" y="20381"/>
                  <a:pt x="5703" y="19106"/>
                  <a:pt x="5703" y="17522"/>
                </a:cubicBezTo>
                <a:cubicBezTo>
                  <a:pt x="5703" y="15953"/>
                  <a:pt x="4429" y="14678"/>
                  <a:pt x="2844" y="14678"/>
                </a:cubicBezTo>
                <a:lnTo>
                  <a:pt x="2844" y="10183"/>
                </a:lnTo>
                <a:lnTo>
                  <a:pt x="2844" y="5704"/>
                </a:lnTo>
                <a:cubicBezTo>
                  <a:pt x="4429" y="5704"/>
                  <a:pt x="5703" y="4429"/>
                  <a:pt x="5703" y="2860"/>
                </a:cubicBezTo>
                <a:cubicBezTo>
                  <a:pt x="5703" y="1275"/>
                  <a:pt x="4429" y="1"/>
                  <a:pt x="28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8"/>
          <p:cNvSpPr/>
          <p:nvPr/>
        </p:nvSpPr>
        <p:spPr>
          <a:xfrm rot="5400000">
            <a:off x="212839" y="1624612"/>
            <a:ext cx="169784" cy="752782"/>
          </a:xfrm>
          <a:custGeom>
            <a:avLst/>
            <a:gdLst/>
            <a:ahLst/>
            <a:cxnLst/>
            <a:rect l="l" t="t" r="r" b="b"/>
            <a:pathLst>
              <a:path w="3056" h="13549" extrusionOk="0">
                <a:moveTo>
                  <a:pt x="0" y="1"/>
                </a:moveTo>
                <a:lnTo>
                  <a:pt x="0" y="13549"/>
                </a:lnTo>
                <a:lnTo>
                  <a:pt x="3056" y="13549"/>
                </a:lnTo>
                <a:lnTo>
                  <a:pt x="30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8"/>
          <p:cNvSpPr/>
          <p:nvPr/>
        </p:nvSpPr>
        <p:spPr>
          <a:xfrm rot="5400000">
            <a:off x="202783" y="1613722"/>
            <a:ext cx="190729" cy="773729"/>
          </a:xfrm>
          <a:custGeom>
            <a:avLst/>
            <a:gdLst/>
            <a:ahLst/>
            <a:cxnLst/>
            <a:rect l="l" t="t" r="r" b="b"/>
            <a:pathLst>
              <a:path w="3433" h="13926" extrusionOk="0">
                <a:moveTo>
                  <a:pt x="3071" y="377"/>
                </a:moveTo>
                <a:lnTo>
                  <a:pt x="3071" y="13548"/>
                </a:lnTo>
                <a:lnTo>
                  <a:pt x="377" y="13548"/>
                </a:lnTo>
                <a:lnTo>
                  <a:pt x="377" y="377"/>
                </a:lnTo>
                <a:close/>
                <a:moveTo>
                  <a:pt x="0" y="1"/>
                </a:moveTo>
                <a:lnTo>
                  <a:pt x="0" y="13925"/>
                </a:lnTo>
                <a:lnTo>
                  <a:pt x="3432" y="13925"/>
                </a:lnTo>
                <a:lnTo>
                  <a:pt x="3432"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8"/>
          <p:cNvSpPr/>
          <p:nvPr/>
        </p:nvSpPr>
        <p:spPr>
          <a:xfrm rot="5400000">
            <a:off x="147442" y="1779792"/>
            <a:ext cx="71725" cy="674721"/>
          </a:xfrm>
          <a:custGeom>
            <a:avLst/>
            <a:gdLst/>
            <a:ahLst/>
            <a:cxnLst/>
            <a:rect l="l" t="t" r="r" b="b"/>
            <a:pathLst>
              <a:path w="1291" h="12144" extrusionOk="0">
                <a:moveTo>
                  <a:pt x="0" y="0"/>
                </a:moveTo>
                <a:lnTo>
                  <a:pt x="0" y="12144"/>
                </a:lnTo>
                <a:lnTo>
                  <a:pt x="1291" y="12144"/>
                </a:lnTo>
                <a:lnTo>
                  <a:pt x="12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8"/>
          <p:cNvSpPr/>
          <p:nvPr/>
        </p:nvSpPr>
        <p:spPr>
          <a:xfrm rot="5400000">
            <a:off x="-1205077" y="3230319"/>
            <a:ext cx="2777653" cy="622939"/>
          </a:xfrm>
          <a:custGeom>
            <a:avLst/>
            <a:gdLst/>
            <a:ahLst/>
            <a:cxnLst/>
            <a:rect l="l" t="t" r="r" b="b"/>
            <a:pathLst>
              <a:path w="49996" h="11212" extrusionOk="0">
                <a:moveTo>
                  <a:pt x="1" y="1"/>
                </a:moveTo>
                <a:lnTo>
                  <a:pt x="1" y="11211"/>
                </a:lnTo>
                <a:lnTo>
                  <a:pt x="49996" y="11211"/>
                </a:lnTo>
                <a:lnTo>
                  <a:pt x="499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8"/>
          <p:cNvSpPr/>
          <p:nvPr/>
        </p:nvSpPr>
        <p:spPr>
          <a:xfrm rot="5400000">
            <a:off x="147887" y="4522605"/>
            <a:ext cx="70891" cy="656441"/>
          </a:xfrm>
          <a:custGeom>
            <a:avLst/>
            <a:gdLst/>
            <a:ahLst/>
            <a:cxnLst/>
            <a:rect l="l" t="t" r="r" b="b"/>
            <a:pathLst>
              <a:path w="1276" h="11815" extrusionOk="0">
                <a:moveTo>
                  <a:pt x="1" y="1"/>
                </a:moveTo>
                <a:lnTo>
                  <a:pt x="1" y="11815"/>
                </a:lnTo>
                <a:lnTo>
                  <a:pt x="1276" y="11815"/>
                </a:lnTo>
                <a:lnTo>
                  <a:pt x="1276" y="1"/>
                </a:lnTo>
                <a:close/>
              </a:path>
            </a:pathLst>
          </a:custGeom>
          <a:solidFill>
            <a:srgbClr val="352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8"/>
          <p:cNvSpPr/>
          <p:nvPr/>
        </p:nvSpPr>
        <p:spPr>
          <a:xfrm rot="5400000">
            <a:off x="24855" y="4319612"/>
            <a:ext cx="316900" cy="1132424"/>
          </a:xfrm>
          <a:custGeom>
            <a:avLst/>
            <a:gdLst/>
            <a:ahLst/>
            <a:cxnLst/>
            <a:rect l="l" t="t" r="r" b="b"/>
            <a:pathLst>
              <a:path w="5704" h="20382" extrusionOk="0">
                <a:moveTo>
                  <a:pt x="2860" y="1"/>
                </a:moveTo>
                <a:cubicBezTo>
                  <a:pt x="1291" y="1"/>
                  <a:pt x="0" y="1275"/>
                  <a:pt x="0" y="2860"/>
                </a:cubicBezTo>
                <a:cubicBezTo>
                  <a:pt x="0" y="4429"/>
                  <a:pt x="1291" y="5704"/>
                  <a:pt x="2860" y="5704"/>
                </a:cubicBezTo>
                <a:lnTo>
                  <a:pt x="2860" y="10183"/>
                </a:lnTo>
                <a:lnTo>
                  <a:pt x="2860" y="14678"/>
                </a:lnTo>
                <a:cubicBezTo>
                  <a:pt x="1291" y="14678"/>
                  <a:pt x="0" y="15953"/>
                  <a:pt x="0" y="17522"/>
                </a:cubicBezTo>
                <a:cubicBezTo>
                  <a:pt x="0" y="19106"/>
                  <a:pt x="1291" y="20381"/>
                  <a:pt x="2860" y="20381"/>
                </a:cubicBezTo>
                <a:cubicBezTo>
                  <a:pt x="4429" y="20381"/>
                  <a:pt x="5703" y="19106"/>
                  <a:pt x="5703" y="17522"/>
                </a:cubicBezTo>
                <a:lnTo>
                  <a:pt x="5703" y="10183"/>
                </a:lnTo>
                <a:lnTo>
                  <a:pt x="5703" y="2860"/>
                </a:lnTo>
                <a:cubicBezTo>
                  <a:pt x="5703" y="1275"/>
                  <a:pt x="4429" y="1"/>
                  <a:pt x="28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8"/>
          <p:cNvSpPr/>
          <p:nvPr/>
        </p:nvSpPr>
        <p:spPr>
          <a:xfrm rot="5400000">
            <a:off x="487387" y="4834879"/>
            <a:ext cx="110115" cy="218017"/>
          </a:xfrm>
          <a:custGeom>
            <a:avLst/>
            <a:gdLst/>
            <a:ahLst/>
            <a:cxnLst/>
            <a:rect l="l" t="t" r="r" b="b"/>
            <a:pathLst>
              <a:path w="1982" h="3924" extrusionOk="0">
                <a:moveTo>
                  <a:pt x="1" y="1"/>
                </a:moveTo>
                <a:lnTo>
                  <a:pt x="1" y="3923"/>
                </a:lnTo>
                <a:cubicBezTo>
                  <a:pt x="1099" y="3923"/>
                  <a:pt x="1981" y="3056"/>
                  <a:pt x="1981" y="1962"/>
                </a:cubicBezTo>
                <a:cubicBezTo>
                  <a:pt x="1981" y="883"/>
                  <a:pt x="1099" y="1"/>
                  <a:pt x="1" y="1"/>
                </a:cubicBezTo>
                <a:close/>
              </a:path>
            </a:pathLst>
          </a:custGeom>
          <a:solidFill>
            <a:srgbClr val="352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8"/>
          <p:cNvSpPr/>
          <p:nvPr/>
        </p:nvSpPr>
        <p:spPr>
          <a:xfrm rot="5400000">
            <a:off x="-230477" y="4834462"/>
            <a:ext cx="110115" cy="218851"/>
          </a:xfrm>
          <a:custGeom>
            <a:avLst/>
            <a:gdLst/>
            <a:ahLst/>
            <a:cxnLst/>
            <a:rect l="l" t="t" r="r" b="b"/>
            <a:pathLst>
              <a:path w="1982" h="3939" extrusionOk="0">
                <a:moveTo>
                  <a:pt x="1" y="0"/>
                </a:moveTo>
                <a:lnTo>
                  <a:pt x="1" y="3938"/>
                </a:lnTo>
                <a:cubicBezTo>
                  <a:pt x="1099" y="3938"/>
                  <a:pt x="1981" y="3056"/>
                  <a:pt x="1981" y="1977"/>
                </a:cubicBezTo>
                <a:cubicBezTo>
                  <a:pt x="1981" y="883"/>
                  <a:pt x="1099" y="0"/>
                  <a:pt x="1" y="0"/>
                </a:cubicBezTo>
                <a:close/>
              </a:path>
            </a:pathLst>
          </a:custGeom>
          <a:solidFill>
            <a:srgbClr val="352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8"/>
          <p:cNvSpPr/>
          <p:nvPr/>
        </p:nvSpPr>
        <p:spPr>
          <a:xfrm rot="5400000">
            <a:off x="-935312" y="3454592"/>
            <a:ext cx="2529700" cy="55449"/>
          </a:xfrm>
          <a:custGeom>
            <a:avLst/>
            <a:gdLst/>
            <a:ahLst/>
            <a:cxnLst/>
            <a:rect l="l" t="t" r="r" b="b"/>
            <a:pathLst>
              <a:path w="45533" h="998" extrusionOk="0">
                <a:moveTo>
                  <a:pt x="362" y="1"/>
                </a:moveTo>
                <a:cubicBezTo>
                  <a:pt x="166" y="1"/>
                  <a:pt x="1" y="150"/>
                  <a:pt x="1" y="346"/>
                </a:cubicBezTo>
                <a:lnTo>
                  <a:pt x="1" y="656"/>
                </a:lnTo>
                <a:cubicBezTo>
                  <a:pt x="1" y="836"/>
                  <a:pt x="166" y="997"/>
                  <a:pt x="362" y="997"/>
                </a:cubicBezTo>
                <a:lnTo>
                  <a:pt x="45191" y="997"/>
                </a:lnTo>
                <a:cubicBezTo>
                  <a:pt x="45387" y="997"/>
                  <a:pt x="45532" y="836"/>
                  <a:pt x="45532" y="656"/>
                </a:cubicBezTo>
                <a:lnTo>
                  <a:pt x="45532" y="346"/>
                </a:lnTo>
                <a:cubicBezTo>
                  <a:pt x="45532" y="150"/>
                  <a:pt x="45387" y="1"/>
                  <a:pt x="45191" y="1"/>
                </a:cubicBezTo>
                <a:close/>
              </a:path>
            </a:pathLst>
          </a:custGeom>
          <a:solidFill>
            <a:srgbClr val="352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8"/>
          <p:cNvSpPr/>
          <p:nvPr/>
        </p:nvSpPr>
        <p:spPr>
          <a:xfrm rot="5400000">
            <a:off x="-1081546" y="3454592"/>
            <a:ext cx="2529700" cy="55449"/>
          </a:xfrm>
          <a:custGeom>
            <a:avLst/>
            <a:gdLst/>
            <a:ahLst/>
            <a:cxnLst/>
            <a:rect l="l" t="t" r="r" b="b"/>
            <a:pathLst>
              <a:path w="45533" h="998" extrusionOk="0">
                <a:moveTo>
                  <a:pt x="362" y="1"/>
                </a:moveTo>
                <a:cubicBezTo>
                  <a:pt x="166" y="1"/>
                  <a:pt x="1" y="146"/>
                  <a:pt x="1" y="342"/>
                </a:cubicBezTo>
                <a:lnTo>
                  <a:pt x="1" y="656"/>
                </a:lnTo>
                <a:cubicBezTo>
                  <a:pt x="1" y="852"/>
                  <a:pt x="166" y="997"/>
                  <a:pt x="362" y="997"/>
                </a:cubicBezTo>
                <a:lnTo>
                  <a:pt x="45191" y="997"/>
                </a:lnTo>
                <a:cubicBezTo>
                  <a:pt x="45387" y="997"/>
                  <a:pt x="45532" y="852"/>
                  <a:pt x="45532" y="656"/>
                </a:cubicBezTo>
                <a:lnTo>
                  <a:pt x="45532" y="342"/>
                </a:lnTo>
                <a:cubicBezTo>
                  <a:pt x="45532" y="146"/>
                  <a:pt x="45387" y="1"/>
                  <a:pt x="45191" y="1"/>
                </a:cubicBezTo>
                <a:close/>
              </a:path>
            </a:pathLst>
          </a:custGeom>
          <a:solidFill>
            <a:srgbClr val="352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8"/>
          <p:cNvSpPr/>
          <p:nvPr/>
        </p:nvSpPr>
        <p:spPr>
          <a:xfrm rot="5400000">
            <a:off x="-1227752" y="3454620"/>
            <a:ext cx="2529700" cy="55393"/>
          </a:xfrm>
          <a:custGeom>
            <a:avLst/>
            <a:gdLst/>
            <a:ahLst/>
            <a:cxnLst/>
            <a:rect l="l" t="t" r="r" b="b"/>
            <a:pathLst>
              <a:path w="45533" h="997" extrusionOk="0">
                <a:moveTo>
                  <a:pt x="362" y="1"/>
                </a:moveTo>
                <a:cubicBezTo>
                  <a:pt x="166" y="1"/>
                  <a:pt x="1" y="146"/>
                  <a:pt x="1" y="342"/>
                </a:cubicBezTo>
                <a:lnTo>
                  <a:pt x="1" y="652"/>
                </a:lnTo>
                <a:cubicBezTo>
                  <a:pt x="1" y="848"/>
                  <a:pt x="166" y="997"/>
                  <a:pt x="362" y="997"/>
                </a:cubicBezTo>
                <a:lnTo>
                  <a:pt x="45191" y="997"/>
                </a:lnTo>
                <a:cubicBezTo>
                  <a:pt x="45387" y="997"/>
                  <a:pt x="45532" y="848"/>
                  <a:pt x="45532" y="652"/>
                </a:cubicBezTo>
                <a:lnTo>
                  <a:pt x="45532" y="342"/>
                </a:lnTo>
                <a:cubicBezTo>
                  <a:pt x="45532" y="146"/>
                  <a:pt x="45387" y="1"/>
                  <a:pt x="45191" y="1"/>
                </a:cubicBezTo>
                <a:close/>
              </a:path>
            </a:pathLst>
          </a:custGeom>
          <a:solidFill>
            <a:srgbClr val="352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8"/>
          <p:cNvSpPr/>
          <p:nvPr/>
        </p:nvSpPr>
        <p:spPr>
          <a:xfrm rot="5400000">
            <a:off x="262257" y="1785654"/>
            <a:ext cx="71780" cy="672165"/>
          </a:xfrm>
          <a:custGeom>
            <a:avLst/>
            <a:gdLst/>
            <a:ahLst/>
            <a:cxnLst/>
            <a:rect l="l" t="t" r="r" b="b"/>
            <a:pathLst>
              <a:path w="1292" h="12098" extrusionOk="0">
                <a:moveTo>
                  <a:pt x="1" y="1"/>
                </a:moveTo>
                <a:lnTo>
                  <a:pt x="1" y="12097"/>
                </a:lnTo>
                <a:lnTo>
                  <a:pt x="1291" y="12097"/>
                </a:lnTo>
                <a:lnTo>
                  <a:pt x="1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8"/>
          <p:cNvSpPr/>
          <p:nvPr/>
        </p:nvSpPr>
        <p:spPr>
          <a:xfrm rot="5400000">
            <a:off x="251923" y="1776208"/>
            <a:ext cx="92670" cy="691944"/>
          </a:xfrm>
          <a:custGeom>
            <a:avLst/>
            <a:gdLst/>
            <a:ahLst/>
            <a:cxnLst/>
            <a:rect l="l" t="t" r="r" b="b"/>
            <a:pathLst>
              <a:path w="1668" h="12454" extrusionOk="0">
                <a:moveTo>
                  <a:pt x="1291" y="377"/>
                </a:moveTo>
                <a:lnTo>
                  <a:pt x="1291" y="12097"/>
                </a:lnTo>
                <a:lnTo>
                  <a:pt x="361" y="12097"/>
                </a:lnTo>
                <a:lnTo>
                  <a:pt x="361" y="377"/>
                </a:lnTo>
                <a:close/>
                <a:moveTo>
                  <a:pt x="0" y="0"/>
                </a:moveTo>
                <a:lnTo>
                  <a:pt x="0" y="12454"/>
                </a:lnTo>
                <a:lnTo>
                  <a:pt x="1667" y="12454"/>
                </a:lnTo>
                <a:lnTo>
                  <a:pt x="16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8"/>
          <p:cNvSpPr/>
          <p:nvPr/>
        </p:nvSpPr>
        <p:spPr>
          <a:xfrm rot="5400000">
            <a:off x="-1085651" y="3230792"/>
            <a:ext cx="2766708" cy="620272"/>
          </a:xfrm>
          <a:custGeom>
            <a:avLst/>
            <a:gdLst/>
            <a:ahLst/>
            <a:cxnLst/>
            <a:rect l="l" t="t" r="r" b="b"/>
            <a:pathLst>
              <a:path w="49799" h="11164" extrusionOk="0">
                <a:moveTo>
                  <a:pt x="0" y="0"/>
                </a:moveTo>
                <a:lnTo>
                  <a:pt x="0" y="11163"/>
                </a:lnTo>
                <a:lnTo>
                  <a:pt x="49799" y="11163"/>
                </a:lnTo>
                <a:lnTo>
                  <a:pt x="497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8"/>
          <p:cNvSpPr/>
          <p:nvPr/>
        </p:nvSpPr>
        <p:spPr>
          <a:xfrm rot="5400000">
            <a:off x="-1095707" y="3220791"/>
            <a:ext cx="2787709" cy="641162"/>
          </a:xfrm>
          <a:custGeom>
            <a:avLst/>
            <a:gdLst/>
            <a:ahLst/>
            <a:cxnLst/>
            <a:rect l="l" t="t" r="r" b="b"/>
            <a:pathLst>
              <a:path w="50177" h="11540" extrusionOk="0">
                <a:moveTo>
                  <a:pt x="49800" y="377"/>
                </a:moveTo>
                <a:lnTo>
                  <a:pt x="49800" y="11179"/>
                </a:lnTo>
                <a:lnTo>
                  <a:pt x="377" y="11179"/>
                </a:lnTo>
                <a:lnTo>
                  <a:pt x="377" y="377"/>
                </a:lnTo>
                <a:close/>
                <a:moveTo>
                  <a:pt x="1" y="0"/>
                </a:moveTo>
                <a:lnTo>
                  <a:pt x="1" y="11540"/>
                </a:lnTo>
                <a:lnTo>
                  <a:pt x="50176" y="11540"/>
                </a:lnTo>
                <a:lnTo>
                  <a:pt x="501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8"/>
          <p:cNvSpPr/>
          <p:nvPr/>
        </p:nvSpPr>
        <p:spPr>
          <a:xfrm rot="5400000">
            <a:off x="262701" y="4517577"/>
            <a:ext cx="70002" cy="654719"/>
          </a:xfrm>
          <a:custGeom>
            <a:avLst/>
            <a:gdLst/>
            <a:ahLst/>
            <a:cxnLst/>
            <a:rect l="l" t="t" r="r" b="b"/>
            <a:pathLst>
              <a:path w="1260" h="11784" extrusionOk="0">
                <a:moveTo>
                  <a:pt x="1" y="0"/>
                </a:moveTo>
                <a:lnTo>
                  <a:pt x="1" y="11783"/>
                </a:lnTo>
                <a:lnTo>
                  <a:pt x="1260" y="11783"/>
                </a:lnTo>
                <a:lnTo>
                  <a:pt x="12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8"/>
          <p:cNvSpPr/>
          <p:nvPr/>
        </p:nvSpPr>
        <p:spPr>
          <a:xfrm rot="5400000">
            <a:off x="252673" y="4506715"/>
            <a:ext cx="90948" cy="675610"/>
          </a:xfrm>
          <a:custGeom>
            <a:avLst/>
            <a:gdLst/>
            <a:ahLst/>
            <a:cxnLst/>
            <a:rect l="l" t="t" r="r" b="b"/>
            <a:pathLst>
              <a:path w="1637" h="12160" extrusionOk="0">
                <a:moveTo>
                  <a:pt x="1275" y="377"/>
                </a:moveTo>
                <a:lnTo>
                  <a:pt x="1275" y="11783"/>
                </a:lnTo>
                <a:lnTo>
                  <a:pt x="377" y="11783"/>
                </a:lnTo>
                <a:lnTo>
                  <a:pt x="377" y="377"/>
                </a:lnTo>
                <a:close/>
                <a:moveTo>
                  <a:pt x="1" y="0"/>
                </a:moveTo>
                <a:lnTo>
                  <a:pt x="1" y="12159"/>
                </a:lnTo>
                <a:lnTo>
                  <a:pt x="1636" y="12159"/>
                </a:lnTo>
                <a:lnTo>
                  <a:pt x="16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8"/>
          <p:cNvSpPr/>
          <p:nvPr/>
        </p:nvSpPr>
        <p:spPr>
          <a:xfrm rot="5400000">
            <a:off x="-815858" y="3454204"/>
            <a:ext cx="2519644" cy="55393"/>
          </a:xfrm>
          <a:custGeom>
            <a:avLst/>
            <a:gdLst/>
            <a:ahLst/>
            <a:cxnLst/>
            <a:rect l="l" t="t" r="r" b="b"/>
            <a:pathLst>
              <a:path w="45352" h="997" extrusionOk="0">
                <a:moveTo>
                  <a:pt x="342" y="1"/>
                </a:moveTo>
                <a:cubicBezTo>
                  <a:pt x="165" y="1"/>
                  <a:pt x="0" y="165"/>
                  <a:pt x="0" y="361"/>
                </a:cubicBezTo>
                <a:lnTo>
                  <a:pt x="0" y="656"/>
                </a:lnTo>
                <a:cubicBezTo>
                  <a:pt x="0" y="852"/>
                  <a:pt x="165" y="997"/>
                  <a:pt x="342" y="997"/>
                </a:cubicBezTo>
                <a:lnTo>
                  <a:pt x="45010" y="997"/>
                </a:lnTo>
                <a:cubicBezTo>
                  <a:pt x="45190" y="997"/>
                  <a:pt x="45351" y="852"/>
                  <a:pt x="45351" y="656"/>
                </a:cubicBezTo>
                <a:lnTo>
                  <a:pt x="45351" y="361"/>
                </a:lnTo>
                <a:cubicBezTo>
                  <a:pt x="45351" y="165"/>
                  <a:pt x="45190" y="1"/>
                  <a:pt x="450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8"/>
          <p:cNvSpPr/>
          <p:nvPr/>
        </p:nvSpPr>
        <p:spPr>
          <a:xfrm rot="5400000">
            <a:off x="-962092" y="3454204"/>
            <a:ext cx="2519644" cy="55393"/>
          </a:xfrm>
          <a:custGeom>
            <a:avLst/>
            <a:gdLst/>
            <a:ahLst/>
            <a:cxnLst/>
            <a:rect l="l" t="t" r="r" b="b"/>
            <a:pathLst>
              <a:path w="45352" h="997" extrusionOk="0">
                <a:moveTo>
                  <a:pt x="342" y="1"/>
                </a:moveTo>
                <a:cubicBezTo>
                  <a:pt x="165" y="1"/>
                  <a:pt x="0" y="146"/>
                  <a:pt x="0" y="342"/>
                </a:cubicBezTo>
                <a:lnTo>
                  <a:pt x="0" y="656"/>
                </a:lnTo>
                <a:cubicBezTo>
                  <a:pt x="0" y="832"/>
                  <a:pt x="165" y="997"/>
                  <a:pt x="342" y="997"/>
                </a:cubicBezTo>
                <a:lnTo>
                  <a:pt x="45010" y="997"/>
                </a:lnTo>
                <a:cubicBezTo>
                  <a:pt x="45190" y="997"/>
                  <a:pt x="45351" y="832"/>
                  <a:pt x="45351" y="656"/>
                </a:cubicBezTo>
                <a:lnTo>
                  <a:pt x="45351" y="342"/>
                </a:lnTo>
                <a:cubicBezTo>
                  <a:pt x="45351" y="146"/>
                  <a:pt x="45190" y="1"/>
                  <a:pt x="450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8"/>
          <p:cNvSpPr/>
          <p:nvPr/>
        </p:nvSpPr>
        <p:spPr>
          <a:xfrm rot="5400000">
            <a:off x="-1107465" y="3454176"/>
            <a:ext cx="2519644" cy="55449"/>
          </a:xfrm>
          <a:custGeom>
            <a:avLst/>
            <a:gdLst/>
            <a:ahLst/>
            <a:cxnLst/>
            <a:rect l="l" t="t" r="r" b="b"/>
            <a:pathLst>
              <a:path w="45352" h="998" extrusionOk="0">
                <a:moveTo>
                  <a:pt x="342" y="1"/>
                </a:moveTo>
                <a:cubicBezTo>
                  <a:pt x="165" y="1"/>
                  <a:pt x="0" y="162"/>
                  <a:pt x="0" y="342"/>
                </a:cubicBezTo>
                <a:lnTo>
                  <a:pt x="0" y="652"/>
                </a:lnTo>
                <a:cubicBezTo>
                  <a:pt x="0" y="848"/>
                  <a:pt x="165" y="997"/>
                  <a:pt x="342" y="997"/>
                </a:cubicBezTo>
                <a:lnTo>
                  <a:pt x="45010" y="997"/>
                </a:lnTo>
                <a:cubicBezTo>
                  <a:pt x="45190" y="997"/>
                  <a:pt x="45351" y="848"/>
                  <a:pt x="45351" y="652"/>
                </a:cubicBezTo>
                <a:lnTo>
                  <a:pt x="45351" y="342"/>
                </a:lnTo>
                <a:cubicBezTo>
                  <a:pt x="45351" y="162"/>
                  <a:pt x="45190" y="1"/>
                  <a:pt x="450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8"/>
          <p:cNvSpPr/>
          <p:nvPr/>
        </p:nvSpPr>
        <p:spPr>
          <a:xfrm rot="5400000">
            <a:off x="140281" y="4316028"/>
            <a:ext cx="316011" cy="1127812"/>
          </a:xfrm>
          <a:custGeom>
            <a:avLst/>
            <a:gdLst/>
            <a:ahLst/>
            <a:cxnLst/>
            <a:rect l="l" t="t" r="r" b="b"/>
            <a:pathLst>
              <a:path w="5688" h="20299" extrusionOk="0">
                <a:moveTo>
                  <a:pt x="2844" y="1"/>
                </a:moveTo>
                <a:cubicBezTo>
                  <a:pt x="1275" y="1"/>
                  <a:pt x="0" y="1275"/>
                  <a:pt x="0" y="2844"/>
                </a:cubicBezTo>
                <a:cubicBezTo>
                  <a:pt x="0" y="4413"/>
                  <a:pt x="1275" y="5688"/>
                  <a:pt x="2844" y="5688"/>
                </a:cubicBezTo>
                <a:lnTo>
                  <a:pt x="2844" y="10152"/>
                </a:lnTo>
                <a:lnTo>
                  <a:pt x="2844" y="14612"/>
                </a:lnTo>
                <a:cubicBezTo>
                  <a:pt x="1275" y="14612"/>
                  <a:pt x="0" y="15886"/>
                  <a:pt x="0" y="17455"/>
                </a:cubicBezTo>
                <a:cubicBezTo>
                  <a:pt x="0" y="19024"/>
                  <a:pt x="1275" y="20299"/>
                  <a:pt x="2844" y="20299"/>
                </a:cubicBezTo>
                <a:cubicBezTo>
                  <a:pt x="4413" y="20299"/>
                  <a:pt x="5688" y="19024"/>
                  <a:pt x="5688" y="17455"/>
                </a:cubicBezTo>
                <a:lnTo>
                  <a:pt x="5688" y="10152"/>
                </a:lnTo>
                <a:lnTo>
                  <a:pt x="5688" y="2844"/>
                </a:lnTo>
                <a:cubicBezTo>
                  <a:pt x="5688" y="1275"/>
                  <a:pt x="4413" y="1"/>
                  <a:pt x="28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10" name="Google Shape;610;p8"/>
          <p:cNvGrpSpPr/>
          <p:nvPr/>
        </p:nvGrpSpPr>
        <p:grpSpPr>
          <a:xfrm>
            <a:off x="-276111" y="4711686"/>
            <a:ext cx="1147567" cy="336059"/>
            <a:chOff x="6923101" y="3787157"/>
            <a:chExt cx="1261617" cy="369458"/>
          </a:xfrm>
        </p:grpSpPr>
        <p:sp>
          <p:nvSpPr>
            <p:cNvPr id="611" name="Google Shape;611;p8"/>
            <p:cNvSpPr/>
            <p:nvPr/>
          </p:nvSpPr>
          <p:spPr>
            <a:xfrm rot="5400000">
              <a:off x="7875391" y="3903847"/>
              <a:ext cx="142860" cy="262633"/>
            </a:xfrm>
            <a:custGeom>
              <a:avLst/>
              <a:gdLst/>
              <a:ahLst/>
              <a:cxnLst/>
              <a:rect l="l" t="t" r="r" b="b"/>
              <a:pathLst>
                <a:path w="2339" h="4300" extrusionOk="0">
                  <a:moveTo>
                    <a:pt x="181" y="1"/>
                  </a:moveTo>
                  <a:cubicBezTo>
                    <a:pt x="83" y="1"/>
                    <a:pt x="0" y="83"/>
                    <a:pt x="0" y="197"/>
                  </a:cubicBezTo>
                  <a:cubicBezTo>
                    <a:pt x="0" y="295"/>
                    <a:pt x="83" y="377"/>
                    <a:pt x="181" y="377"/>
                  </a:cubicBezTo>
                  <a:cubicBezTo>
                    <a:pt x="1161" y="377"/>
                    <a:pt x="1962" y="1177"/>
                    <a:pt x="1962" y="2158"/>
                  </a:cubicBezTo>
                  <a:cubicBezTo>
                    <a:pt x="1962" y="3123"/>
                    <a:pt x="1161" y="3923"/>
                    <a:pt x="181" y="3923"/>
                  </a:cubicBezTo>
                  <a:cubicBezTo>
                    <a:pt x="83" y="3923"/>
                    <a:pt x="0" y="4005"/>
                    <a:pt x="0" y="4103"/>
                  </a:cubicBezTo>
                  <a:cubicBezTo>
                    <a:pt x="0" y="4217"/>
                    <a:pt x="83" y="4300"/>
                    <a:pt x="181" y="4300"/>
                  </a:cubicBezTo>
                  <a:cubicBezTo>
                    <a:pt x="1373" y="4300"/>
                    <a:pt x="2338" y="3335"/>
                    <a:pt x="2338" y="2158"/>
                  </a:cubicBezTo>
                  <a:cubicBezTo>
                    <a:pt x="2338" y="966"/>
                    <a:pt x="1373"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8"/>
            <p:cNvSpPr/>
            <p:nvPr/>
          </p:nvSpPr>
          <p:spPr>
            <a:xfrm rot="5400000">
              <a:off x="7089230" y="3904427"/>
              <a:ext cx="142860" cy="261473"/>
            </a:xfrm>
            <a:custGeom>
              <a:avLst/>
              <a:gdLst/>
              <a:ahLst/>
              <a:cxnLst/>
              <a:rect l="l" t="t" r="r" b="b"/>
              <a:pathLst>
                <a:path w="2339" h="4281" extrusionOk="0">
                  <a:moveTo>
                    <a:pt x="181" y="1"/>
                  </a:moveTo>
                  <a:cubicBezTo>
                    <a:pt x="83" y="1"/>
                    <a:pt x="0" y="83"/>
                    <a:pt x="0" y="181"/>
                  </a:cubicBezTo>
                  <a:cubicBezTo>
                    <a:pt x="0" y="279"/>
                    <a:pt x="83" y="377"/>
                    <a:pt x="181" y="377"/>
                  </a:cubicBezTo>
                  <a:cubicBezTo>
                    <a:pt x="1161" y="377"/>
                    <a:pt x="1962" y="1162"/>
                    <a:pt x="1962" y="2142"/>
                  </a:cubicBezTo>
                  <a:cubicBezTo>
                    <a:pt x="1962" y="3123"/>
                    <a:pt x="1161" y="3907"/>
                    <a:pt x="181" y="3907"/>
                  </a:cubicBezTo>
                  <a:cubicBezTo>
                    <a:pt x="83" y="3907"/>
                    <a:pt x="0" y="3986"/>
                    <a:pt x="0" y="4104"/>
                  </a:cubicBezTo>
                  <a:cubicBezTo>
                    <a:pt x="0" y="4202"/>
                    <a:pt x="83" y="4280"/>
                    <a:pt x="181" y="4280"/>
                  </a:cubicBezTo>
                  <a:cubicBezTo>
                    <a:pt x="1373" y="4280"/>
                    <a:pt x="2338" y="3319"/>
                    <a:pt x="2338" y="2142"/>
                  </a:cubicBezTo>
                  <a:cubicBezTo>
                    <a:pt x="2338" y="966"/>
                    <a:pt x="1373"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8"/>
            <p:cNvSpPr/>
            <p:nvPr/>
          </p:nvSpPr>
          <p:spPr>
            <a:xfrm rot="5400000">
              <a:off x="7369181" y="3341077"/>
              <a:ext cx="369458" cy="1261617"/>
            </a:xfrm>
            <a:custGeom>
              <a:avLst/>
              <a:gdLst/>
              <a:ahLst/>
              <a:cxnLst/>
              <a:rect l="l" t="t" r="r" b="b"/>
              <a:pathLst>
                <a:path w="6049" h="20656" extrusionOk="0">
                  <a:moveTo>
                    <a:pt x="3025" y="373"/>
                  </a:moveTo>
                  <a:cubicBezTo>
                    <a:pt x="4496" y="373"/>
                    <a:pt x="5688" y="1569"/>
                    <a:pt x="5688" y="3020"/>
                  </a:cubicBezTo>
                  <a:lnTo>
                    <a:pt x="5688" y="17631"/>
                  </a:lnTo>
                  <a:cubicBezTo>
                    <a:pt x="5688" y="19102"/>
                    <a:pt x="4496" y="20298"/>
                    <a:pt x="3025" y="20298"/>
                  </a:cubicBezTo>
                  <a:cubicBezTo>
                    <a:pt x="1570" y="20298"/>
                    <a:pt x="377" y="19102"/>
                    <a:pt x="377" y="17631"/>
                  </a:cubicBezTo>
                  <a:cubicBezTo>
                    <a:pt x="377" y="16180"/>
                    <a:pt x="1570" y="14984"/>
                    <a:pt x="3025" y="14984"/>
                  </a:cubicBezTo>
                  <a:lnTo>
                    <a:pt x="3205" y="14984"/>
                  </a:lnTo>
                  <a:lnTo>
                    <a:pt x="3205" y="5688"/>
                  </a:lnTo>
                  <a:lnTo>
                    <a:pt x="3025" y="5688"/>
                  </a:lnTo>
                  <a:cubicBezTo>
                    <a:pt x="1570" y="5688"/>
                    <a:pt x="377" y="4491"/>
                    <a:pt x="377" y="3020"/>
                  </a:cubicBezTo>
                  <a:cubicBezTo>
                    <a:pt x="377" y="1569"/>
                    <a:pt x="1570" y="373"/>
                    <a:pt x="3025" y="373"/>
                  </a:cubicBezTo>
                  <a:close/>
                  <a:moveTo>
                    <a:pt x="3025" y="0"/>
                  </a:moveTo>
                  <a:cubicBezTo>
                    <a:pt x="1358" y="0"/>
                    <a:pt x="1" y="1353"/>
                    <a:pt x="1" y="3020"/>
                  </a:cubicBezTo>
                  <a:cubicBezTo>
                    <a:pt x="1" y="4640"/>
                    <a:pt x="1260" y="5947"/>
                    <a:pt x="2844" y="6045"/>
                  </a:cubicBezTo>
                  <a:lnTo>
                    <a:pt x="2844" y="14611"/>
                  </a:lnTo>
                  <a:cubicBezTo>
                    <a:pt x="1260" y="14709"/>
                    <a:pt x="1" y="16031"/>
                    <a:pt x="1" y="17631"/>
                  </a:cubicBezTo>
                  <a:cubicBezTo>
                    <a:pt x="1" y="19298"/>
                    <a:pt x="1358" y="20655"/>
                    <a:pt x="3025" y="20655"/>
                  </a:cubicBezTo>
                  <a:cubicBezTo>
                    <a:pt x="4692" y="20655"/>
                    <a:pt x="6049" y="19298"/>
                    <a:pt x="6049" y="17631"/>
                  </a:cubicBezTo>
                  <a:lnTo>
                    <a:pt x="6049" y="3020"/>
                  </a:lnTo>
                  <a:cubicBezTo>
                    <a:pt x="6049" y="1353"/>
                    <a:pt x="4692" y="0"/>
                    <a:pt x="30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14" name="Google Shape;614;p8"/>
          <p:cNvSpPr/>
          <p:nvPr/>
        </p:nvSpPr>
        <p:spPr>
          <a:xfrm rot="5400000">
            <a:off x="140698" y="1358116"/>
            <a:ext cx="315178" cy="1127812"/>
          </a:xfrm>
          <a:custGeom>
            <a:avLst/>
            <a:gdLst/>
            <a:ahLst/>
            <a:cxnLst/>
            <a:rect l="l" t="t" r="r" b="b"/>
            <a:pathLst>
              <a:path w="5673" h="20299" extrusionOk="0">
                <a:moveTo>
                  <a:pt x="2828" y="1"/>
                </a:moveTo>
                <a:cubicBezTo>
                  <a:pt x="1259" y="1"/>
                  <a:pt x="0" y="1275"/>
                  <a:pt x="0" y="2844"/>
                </a:cubicBezTo>
                <a:lnTo>
                  <a:pt x="0" y="10152"/>
                </a:lnTo>
                <a:lnTo>
                  <a:pt x="0" y="17455"/>
                </a:lnTo>
                <a:cubicBezTo>
                  <a:pt x="0" y="19024"/>
                  <a:pt x="1259" y="20299"/>
                  <a:pt x="2828" y="20299"/>
                </a:cubicBezTo>
                <a:cubicBezTo>
                  <a:pt x="4397" y="20299"/>
                  <a:pt x="5672" y="19024"/>
                  <a:pt x="5672" y="17455"/>
                </a:cubicBezTo>
                <a:cubicBezTo>
                  <a:pt x="5672" y="15886"/>
                  <a:pt x="4397" y="14612"/>
                  <a:pt x="2828" y="14612"/>
                </a:cubicBezTo>
                <a:lnTo>
                  <a:pt x="2828" y="10152"/>
                </a:lnTo>
                <a:lnTo>
                  <a:pt x="2828" y="5688"/>
                </a:lnTo>
                <a:cubicBezTo>
                  <a:pt x="4397" y="5688"/>
                  <a:pt x="5672" y="4413"/>
                  <a:pt x="5672" y="2844"/>
                </a:cubicBezTo>
                <a:cubicBezTo>
                  <a:pt x="5672" y="1275"/>
                  <a:pt x="4397" y="1"/>
                  <a:pt x="2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15" name="Google Shape;615;p8"/>
          <p:cNvGrpSpPr/>
          <p:nvPr/>
        </p:nvGrpSpPr>
        <p:grpSpPr>
          <a:xfrm>
            <a:off x="-276111" y="1753518"/>
            <a:ext cx="1147567" cy="336948"/>
            <a:chOff x="6923101" y="534993"/>
            <a:chExt cx="1261617" cy="370435"/>
          </a:xfrm>
        </p:grpSpPr>
        <p:sp>
          <p:nvSpPr>
            <p:cNvPr id="616" name="Google Shape;616;p8"/>
            <p:cNvSpPr/>
            <p:nvPr/>
          </p:nvSpPr>
          <p:spPr>
            <a:xfrm rot="5400000">
              <a:off x="7368692" y="89402"/>
              <a:ext cx="370435" cy="1261617"/>
            </a:xfrm>
            <a:custGeom>
              <a:avLst/>
              <a:gdLst/>
              <a:ahLst/>
              <a:cxnLst/>
              <a:rect l="l" t="t" r="r" b="b"/>
              <a:pathLst>
                <a:path w="6065" h="20656" extrusionOk="0">
                  <a:moveTo>
                    <a:pt x="3024" y="373"/>
                  </a:moveTo>
                  <a:cubicBezTo>
                    <a:pt x="4495" y="373"/>
                    <a:pt x="5688" y="1569"/>
                    <a:pt x="5688" y="3020"/>
                  </a:cubicBezTo>
                  <a:cubicBezTo>
                    <a:pt x="5688" y="4491"/>
                    <a:pt x="4495" y="5688"/>
                    <a:pt x="3024" y="5688"/>
                  </a:cubicBezTo>
                  <a:lnTo>
                    <a:pt x="2844" y="5688"/>
                  </a:lnTo>
                  <a:lnTo>
                    <a:pt x="2844" y="14984"/>
                  </a:lnTo>
                  <a:lnTo>
                    <a:pt x="3024" y="14984"/>
                  </a:lnTo>
                  <a:cubicBezTo>
                    <a:pt x="4495" y="14984"/>
                    <a:pt x="5688" y="16180"/>
                    <a:pt x="5688" y="17631"/>
                  </a:cubicBezTo>
                  <a:cubicBezTo>
                    <a:pt x="5688" y="19102"/>
                    <a:pt x="4495" y="20298"/>
                    <a:pt x="3024" y="20298"/>
                  </a:cubicBezTo>
                  <a:cubicBezTo>
                    <a:pt x="1569" y="20298"/>
                    <a:pt x="377" y="19102"/>
                    <a:pt x="377" y="17631"/>
                  </a:cubicBezTo>
                  <a:lnTo>
                    <a:pt x="377" y="3020"/>
                  </a:lnTo>
                  <a:cubicBezTo>
                    <a:pt x="377" y="1569"/>
                    <a:pt x="1569" y="373"/>
                    <a:pt x="3024" y="373"/>
                  </a:cubicBezTo>
                  <a:close/>
                  <a:moveTo>
                    <a:pt x="3024" y="0"/>
                  </a:moveTo>
                  <a:cubicBezTo>
                    <a:pt x="1357" y="0"/>
                    <a:pt x="0" y="1353"/>
                    <a:pt x="0" y="3020"/>
                  </a:cubicBezTo>
                  <a:lnTo>
                    <a:pt x="0" y="17631"/>
                  </a:lnTo>
                  <a:cubicBezTo>
                    <a:pt x="0" y="19298"/>
                    <a:pt x="1357" y="20655"/>
                    <a:pt x="3024" y="20655"/>
                  </a:cubicBezTo>
                  <a:cubicBezTo>
                    <a:pt x="4707" y="20655"/>
                    <a:pt x="6064" y="19298"/>
                    <a:pt x="6064" y="17631"/>
                  </a:cubicBezTo>
                  <a:cubicBezTo>
                    <a:pt x="6064" y="16031"/>
                    <a:pt x="4805" y="14709"/>
                    <a:pt x="3220" y="14611"/>
                  </a:cubicBezTo>
                  <a:lnTo>
                    <a:pt x="3220" y="6045"/>
                  </a:lnTo>
                  <a:cubicBezTo>
                    <a:pt x="4805" y="5947"/>
                    <a:pt x="6064" y="4640"/>
                    <a:pt x="6064" y="3020"/>
                  </a:cubicBezTo>
                  <a:cubicBezTo>
                    <a:pt x="6064" y="1353"/>
                    <a:pt x="4707" y="0"/>
                    <a:pt x="30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8"/>
            <p:cNvSpPr/>
            <p:nvPr/>
          </p:nvSpPr>
          <p:spPr>
            <a:xfrm rot="5400000">
              <a:off x="7089230" y="526443"/>
              <a:ext cx="142860" cy="261473"/>
            </a:xfrm>
            <a:custGeom>
              <a:avLst/>
              <a:gdLst/>
              <a:ahLst/>
              <a:cxnLst/>
              <a:rect l="l" t="t" r="r" b="b"/>
              <a:pathLst>
                <a:path w="2339" h="4281" extrusionOk="0">
                  <a:moveTo>
                    <a:pt x="2142" y="1"/>
                  </a:moveTo>
                  <a:cubicBezTo>
                    <a:pt x="966" y="1"/>
                    <a:pt x="1" y="966"/>
                    <a:pt x="1" y="2142"/>
                  </a:cubicBezTo>
                  <a:cubicBezTo>
                    <a:pt x="1" y="3319"/>
                    <a:pt x="966" y="4280"/>
                    <a:pt x="2142" y="4280"/>
                  </a:cubicBezTo>
                  <a:cubicBezTo>
                    <a:pt x="2240" y="4280"/>
                    <a:pt x="2339" y="4202"/>
                    <a:pt x="2339" y="4104"/>
                  </a:cubicBezTo>
                  <a:cubicBezTo>
                    <a:pt x="2339" y="3986"/>
                    <a:pt x="2240" y="3907"/>
                    <a:pt x="2142" y="3907"/>
                  </a:cubicBezTo>
                  <a:cubicBezTo>
                    <a:pt x="1162" y="3907"/>
                    <a:pt x="377" y="3123"/>
                    <a:pt x="377" y="2142"/>
                  </a:cubicBezTo>
                  <a:cubicBezTo>
                    <a:pt x="377" y="1162"/>
                    <a:pt x="1162" y="377"/>
                    <a:pt x="2142" y="377"/>
                  </a:cubicBezTo>
                  <a:cubicBezTo>
                    <a:pt x="2240" y="377"/>
                    <a:pt x="2339" y="279"/>
                    <a:pt x="2339" y="181"/>
                  </a:cubicBezTo>
                  <a:cubicBezTo>
                    <a:pt x="2339" y="83"/>
                    <a:pt x="2240" y="1"/>
                    <a:pt x="2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8"/>
            <p:cNvSpPr/>
            <p:nvPr/>
          </p:nvSpPr>
          <p:spPr>
            <a:xfrm rot="5400000">
              <a:off x="7875391" y="525862"/>
              <a:ext cx="142860" cy="262633"/>
            </a:xfrm>
            <a:custGeom>
              <a:avLst/>
              <a:gdLst/>
              <a:ahLst/>
              <a:cxnLst/>
              <a:rect l="l" t="t" r="r" b="b"/>
              <a:pathLst>
                <a:path w="2339" h="4300" extrusionOk="0">
                  <a:moveTo>
                    <a:pt x="2142" y="1"/>
                  </a:moveTo>
                  <a:cubicBezTo>
                    <a:pt x="966" y="1"/>
                    <a:pt x="1" y="966"/>
                    <a:pt x="1" y="2158"/>
                  </a:cubicBezTo>
                  <a:cubicBezTo>
                    <a:pt x="1" y="3335"/>
                    <a:pt x="966" y="4300"/>
                    <a:pt x="2142" y="4300"/>
                  </a:cubicBezTo>
                  <a:cubicBezTo>
                    <a:pt x="2240" y="4300"/>
                    <a:pt x="2339" y="4217"/>
                    <a:pt x="2339" y="4103"/>
                  </a:cubicBezTo>
                  <a:cubicBezTo>
                    <a:pt x="2339" y="4005"/>
                    <a:pt x="2240" y="3923"/>
                    <a:pt x="2142" y="3923"/>
                  </a:cubicBezTo>
                  <a:cubicBezTo>
                    <a:pt x="1162" y="3923"/>
                    <a:pt x="377" y="3123"/>
                    <a:pt x="377" y="2158"/>
                  </a:cubicBezTo>
                  <a:cubicBezTo>
                    <a:pt x="377" y="1177"/>
                    <a:pt x="1162" y="377"/>
                    <a:pt x="2142" y="377"/>
                  </a:cubicBezTo>
                  <a:cubicBezTo>
                    <a:pt x="2240" y="377"/>
                    <a:pt x="2339" y="295"/>
                    <a:pt x="2339" y="197"/>
                  </a:cubicBezTo>
                  <a:cubicBezTo>
                    <a:pt x="2339" y="83"/>
                    <a:pt x="2240" y="1"/>
                    <a:pt x="2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9" name="Google Shape;619;p8"/>
          <p:cNvGrpSpPr/>
          <p:nvPr/>
        </p:nvGrpSpPr>
        <p:grpSpPr>
          <a:xfrm rot="5400000">
            <a:off x="8125498" y="-291189"/>
            <a:ext cx="135600" cy="1203321"/>
            <a:chOff x="8497922" y="1977800"/>
            <a:chExt cx="135600" cy="1203321"/>
          </a:xfrm>
        </p:grpSpPr>
        <p:sp>
          <p:nvSpPr>
            <p:cNvPr id="620" name="Google Shape;620;p8"/>
            <p:cNvSpPr/>
            <p:nvPr/>
          </p:nvSpPr>
          <p:spPr>
            <a:xfrm>
              <a:off x="8497922" y="1977800"/>
              <a:ext cx="135600" cy="135600"/>
            </a:xfrm>
            <a:prstGeom prst="ellipse">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8"/>
            <p:cNvSpPr/>
            <p:nvPr/>
          </p:nvSpPr>
          <p:spPr>
            <a:xfrm>
              <a:off x="8497922" y="2191344"/>
              <a:ext cx="135600" cy="135600"/>
            </a:xfrm>
            <a:prstGeom prst="ellipse">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8"/>
            <p:cNvSpPr/>
            <p:nvPr/>
          </p:nvSpPr>
          <p:spPr>
            <a:xfrm>
              <a:off x="8497922" y="2404888"/>
              <a:ext cx="135600" cy="135600"/>
            </a:xfrm>
            <a:prstGeom prst="ellipse">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8"/>
            <p:cNvSpPr/>
            <p:nvPr/>
          </p:nvSpPr>
          <p:spPr>
            <a:xfrm>
              <a:off x="8497922" y="2618432"/>
              <a:ext cx="135600" cy="135600"/>
            </a:xfrm>
            <a:prstGeom prst="ellipse">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8"/>
            <p:cNvSpPr/>
            <p:nvPr/>
          </p:nvSpPr>
          <p:spPr>
            <a:xfrm>
              <a:off x="8497922" y="2831976"/>
              <a:ext cx="135600" cy="135600"/>
            </a:xfrm>
            <a:prstGeom prst="ellipse">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8"/>
            <p:cNvSpPr/>
            <p:nvPr/>
          </p:nvSpPr>
          <p:spPr>
            <a:xfrm>
              <a:off x="8497922" y="3045521"/>
              <a:ext cx="135600" cy="135600"/>
            </a:xfrm>
            <a:prstGeom prst="ellipse">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26" name="Google Shape;626;p8"/>
          <p:cNvSpPr/>
          <p:nvPr/>
        </p:nvSpPr>
        <p:spPr>
          <a:xfrm rot="4590289">
            <a:off x="260192" y="277891"/>
            <a:ext cx="514160" cy="514211"/>
          </a:xfrm>
          <a:custGeom>
            <a:avLst/>
            <a:gdLst/>
            <a:ahLst/>
            <a:cxnLst/>
            <a:rect l="l" t="t" r="r" b="b"/>
            <a:pathLst>
              <a:path w="10085" h="10086" extrusionOk="0">
                <a:moveTo>
                  <a:pt x="5052" y="1"/>
                </a:moveTo>
                <a:lnTo>
                  <a:pt x="3628" y="3613"/>
                </a:lnTo>
                <a:lnTo>
                  <a:pt x="0" y="5037"/>
                </a:lnTo>
                <a:lnTo>
                  <a:pt x="3628" y="6473"/>
                </a:lnTo>
                <a:lnTo>
                  <a:pt x="5052" y="10085"/>
                </a:lnTo>
                <a:lnTo>
                  <a:pt x="6472" y="6473"/>
                </a:lnTo>
                <a:lnTo>
                  <a:pt x="10085" y="5037"/>
                </a:lnTo>
                <a:lnTo>
                  <a:pt x="6472" y="3613"/>
                </a:lnTo>
                <a:lnTo>
                  <a:pt x="5052" y="1"/>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dk1"/>
        </a:solidFill>
        <a:effectLst/>
      </p:bgPr>
    </p:bg>
    <p:spTree>
      <p:nvGrpSpPr>
        <p:cNvPr id="1" name="Shape 78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81"/>
        <p:cNvGrpSpPr/>
        <p:nvPr/>
      </p:nvGrpSpPr>
      <p:grpSpPr>
        <a:xfrm>
          <a:off x="0" y="0"/>
          <a:ext cx="0" cy="0"/>
          <a:chOff x="0" y="0"/>
          <a:chExt cx="0" cy="0"/>
        </a:xfrm>
      </p:grpSpPr>
      <p:grpSp>
        <p:nvGrpSpPr>
          <p:cNvPr id="782" name="Google Shape;782;p13"/>
          <p:cNvGrpSpPr/>
          <p:nvPr/>
        </p:nvGrpSpPr>
        <p:grpSpPr>
          <a:xfrm>
            <a:off x="-612" y="-2100"/>
            <a:ext cx="9137700" cy="5149800"/>
            <a:chOff x="-612" y="-2100"/>
            <a:chExt cx="9137700" cy="5149800"/>
          </a:xfrm>
        </p:grpSpPr>
        <p:cxnSp>
          <p:nvCxnSpPr>
            <p:cNvPr id="783" name="Google Shape;783;p13"/>
            <p:cNvCxnSpPr/>
            <p:nvPr/>
          </p:nvCxnSpPr>
          <p:spPr>
            <a:xfrm>
              <a:off x="-612" y="185000"/>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784" name="Google Shape;784;p13"/>
            <p:cNvCxnSpPr/>
            <p:nvPr/>
          </p:nvCxnSpPr>
          <p:spPr>
            <a:xfrm>
              <a:off x="-612" y="444436"/>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785" name="Google Shape;785;p13"/>
            <p:cNvCxnSpPr/>
            <p:nvPr/>
          </p:nvCxnSpPr>
          <p:spPr>
            <a:xfrm>
              <a:off x="-612" y="703871"/>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786" name="Google Shape;786;p13"/>
            <p:cNvCxnSpPr/>
            <p:nvPr/>
          </p:nvCxnSpPr>
          <p:spPr>
            <a:xfrm>
              <a:off x="-612" y="963307"/>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787" name="Google Shape;787;p13"/>
            <p:cNvCxnSpPr/>
            <p:nvPr/>
          </p:nvCxnSpPr>
          <p:spPr>
            <a:xfrm>
              <a:off x="-612" y="1222742"/>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788" name="Google Shape;788;p13"/>
            <p:cNvCxnSpPr/>
            <p:nvPr/>
          </p:nvCxnSpPr>
          <p:spPr>
            <a:xfrm>
              <a:off x="-612" y="1482178"/>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789" name="Google Shape;789;p13"/>
            <p:cNvCxnSpPr/>
            <p:nvPr/>
          </p:nvCxnSpPr>
          <p:spPr>
            <a:xfrm>
              <a:off x="-612" y="1741613"/>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790" name="Google Shape;790;p13"/>
            <p:cNvCxnSpPr/>
            <p:nvPr/>
          </p:nvCxnSpPr>
          <p:spPr>
            <a:xfrm>
              <a:off x="-612" y="2001049"/>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791" name="Google Shape;791;p13"/>
            <p:cNvCxnSpPr/>
            <p:nvPr/>
          </p:nvCxnSpPr>
          <p:spPr>
            <a:xfrm>
              <a:off x="-612" y="2260484"/>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792" name="Google Shape;792;p13"/>
            <p:cNvCxnSpPr/>
            <p:nvPr/>
          </p:nvCxnSpPr>
          <p:spPr>
            <a:xfrm>
              <a:off x="-612" y="2519920"/>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793" name="Google Shape;793;p13"/>
            <p:cNvCxnSpPr/>
            <p:nvPr/>
          </p:nvCxnSpPr>
          <p:spPr>
            <a:xfrm>
              <a:off x="-612" y="2779355"/>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794" name="Google Shape;794;p13"/>
            <p:cNvCxnSpPr/>
            <p:nvPr/>
          </p:nvCxnSpPr>
          <p:spPr>
            <a:xfrm>
              <a:off x="-612" y="3038791"/>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795" name="Google Shape;795;p13"/>
            <p:cNvCxnSpPr/>
            <p:nvPr/>
          </p:nvCxnSpPr>
          <p:spPr>
            <a:xfrm>
              <a:off x="-612" y="3298226"/>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796" name="Google Shape;796;p13"/>
            <p:cNvCxnSpPr/>
            <p:nvPr/>
          </p:nvCxnSpPr>
          <p:spPr>
            <a:xfrm>
              <a:off x="-612" y="3557662"/>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797" name="Google Shape;797;p13"/>
            <p:cNvCxnSpPr/>
            <p:nvPr/>
          </p:nvCxnSpPr>
          <p:spPr>
            <a:xfrm>
              <a:off x="-612" y="3817097"/>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798" name="Google Shape;798;p13"/>
            <p:cNvCxnSpPr/>
            <p:nvPr/>
          </p:nvCxnSpPr>
          <p:spPr>
            <a:xfrm>
              <a:off x="-612" y="4076533"/>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799" name="Google Shape;799;p13"/>
            <p:cNvCxnSpPr/>
            <p:nvPr/>
          </p:nvCxnSpPr>
          <p:spPr>
            <a:xfrm>
              <a:off x="-612" y="4335968"/>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800" name="Google Shape;800;p13"/>
            <p:cNvCxnSpPr/>
            <p:nvPr/>
          </p:nvCxnSpPr>
          <p:spPr>
            <a:xfrm>
              <a:off x="-612" y="4595404"/>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801" name="Google Shape;801;p13"/>
            <p:cNvCxnSpPr/>
            <p:nvPr/>
          </p:nvCxnSpPr>
          <p:spPr>
            <a:xfrm>
              <a:off x="-612" y="4854839"/>
              <a:ext cx="9137700" cy="0"/>
            </a:xfrm>
            <a:prstGeom prst="straightConnector1">
              <a:avLst/>
            </a:prstGeom>
            <a:noFill/>
            <a:ln w="9525" cap="flat" cmpd="sng">
              <a:solidFill>
                <a:schemeClr val="accent3"/>
              </a:solidFill>
              <a:prstDash val="solid"/>
              <a:round/>
              <a:headEnd type="none" w="med" len="med"/>
              <a:tailEnd type="none" w="med" len="med"/>
            </a:ln>
          </p:spPr>
        </p:cxnSp>
        <p:grpSp>
          <p:nvGrpSpPr>
            <p:cNvPr id="802" name="Google Shape;802;p13"/>
            <p:cNvGrpSpPr/>
            <p:nvPr/>
          </p:nvGrpSpPr>
          <p:grpSpPr>
            <a:xfrm>
              <a:off x="-612" y="-2100"/>
              <a:ext cx="9137700" cy="5149800"/>
              <a:chOff x="-612" y="-2100"/>
              <a:chExt cx="9137700" cy="5149800"/>
            </a:xfrm>
          </p:grpSpPr>
          <p:cxnSp>
            <p:nvCxnSpPr>
              <p:cNvPr id="803" name="Google Shape;803;p13"/>
              <p:cNvCxnSpPr/>
              <p:nvPr/>
            </p:nvCxnSpPr>
            <p:spPr>
              <a:xfrm>
                <a:off x="35295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04" name="Google Shape;804;p13"/>
              <p:cNvCxnSpPr/>
              <p:nvPr/>
            </p:nvCxnSpPr>
            <p:spPr>
              <a:xfrm>
                <a:off x="609193"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05" name="Google Shape;805;p13"/>
              <p:cNvCxnSpPr/>
              <p:nvPr/>
            </p:nvCxnSpPr>
            <p:spPr>
              <a:xfrm>
                <a:off x="865437"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06" name="Google Shape;806;p13"/>
              <p:cNvCxnSpPr/>
              <p:nvPr/>
            </p:nvCxnSpPr>
            <p:spPr>
              <a:xfrm>
                <a:off x="112168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07" name="Google Shape;807;p13"/>
              <p:cNvCxnSpPr/>
              <p:nvPr/>
            </p:nvCxnSpPr>
            <p:spPr>
              <a:xfrm>
                <a:off x="137792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08" name="Google Shape;808;p13"/>
              <p:cNvCxnSpPr/>
              <p:nvPr/>
            </p:nvCxnSpPr>
            <p:spPr>
              <a:xfrm>
                <a:off x="163416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09" name="Google Shape;809;p13"/>
              <p:cNvCxnSpPr/>
              <p:nvPr/>
            </p:nvCxnSpPr>
            <p:spPr>
              <a:xfrm>
                <a:off x="189041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10" name="Google Shape;810;p13"/>
              <p:cNvCxnSpPr/>
              <p:nvPr/>
            </p:nvCxnSpPr>
            <p:spPr>
              <a:xfrm>
                <a:off x="214665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11" name="Google Shape;811;p13"/>
              <p:cNvCxnSpPr/>
              <p:nvPr/>
            </p:nvCxnSpPr>
            <p:spPr>
              <a:xfrm>
                <a:off x="2402897"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12" name="Google Shape;812;p13"/>
              <p:cNvCxnSpPr/>
              <p:nvPr/>
            </p:nvCxnSpPr>
            <p:spPr>
              <a:xfrm>
                <a:off x="265914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13" name="Google Shape;813;p13"/>
              <p:cNvCxnSpPr/>
              <p:nvPr/>
            </p:nvCxnSpPr>
            <p:spPr>
              <a:xfrm>
                <a:off x="291538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14" name="Google Shape;814;p13"/>
              <p:cNvCxnSpPr/>
              <p:nvPr/>
            </p:nvCxnSpPr>
            <p:spPr>
              <a:xfrm>
                <a:off x="317162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15" name="Google Shape;815;p13"/>
              <p:cNvCxnSpPr/>
              <p:nvPr/>
            </p:nvCxnSpPr>
            <p:spPr>
              <a:xfrm>
                <a:off x="342787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16" name="Google Shape;816;p13"/>
              <p:cNvCxnSpPr/>
              <p:nvPr/>
            </p:nvCxnSpPr>
            <p:spPr>
              <a:xfrm>
                <a:off x="368411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17" name="Google Shape;817;p13"/>
              <p:cNvCxnSpPr/>
              <p:nvPr/>
            </p:nvCxnSpPr>
            <p:spPr>
              <a:xfrm>
                <a:off x="394035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18" name="Google Shape;818;p13"/>
              <p:cNvCxnSpPr/>
              <p:nvPr/>
            </p:nvCxnSpPr>
            <p:spPr>
              <a:xfrm>
                <a:off x="419660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19" name="Google Shape;819;p13"/>
              <p:cNvCxnSpPr/>
              <p:nvPr/>
            </p:nvCxnSpPr>
            <p:spPr>
              <a:xfrm>
                <a:off x="445284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20" name="Google Shape;820;p13"/>
              <p:cNvCxnSpPr/>
              <p:nvPr/>
            </p:nvCxnSpPr>
            <p:spPr>
              <a:xfrm>
                <a:off x="470908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21" name="Google Shape;821;p13"/>
              <p:cNvCxnSpPr/>
              <p:nvPr/>
            </p:nvCxnSpPr>
            <p:spPr>
              <a:xfrm>
                <a:off x="496533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22" name="Google Shape;822;p13"/>
              <p:cNvCxnSpPr/>
              <p:nvPr/>
            </p:nvCxnSpPr>
            <p:spPr>
              <a:xfrm>
                <a:off x="5221574"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23" name="Google Shape;823;p13"/>
              <p:cNvCxnSpPr/>
              <p:nvPr/>
            </p:nvCxnSpPr>
            <p:spPr>
              <a:xfrm>
                <a:off x="547781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24" name="Google Shape;824;p13"/>
              <p:cNvCxnSpPr/>
              <p:nvPr/>
            </p:nvCxnSpPr>
            <p:spPr>
              <a:xfrm>
                <a:off x="573406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25" name="Google Shape;825;p13"/>
              <p:cNvCxnSpPr/>
              <p:nvPr/>
            </p:nvCxnSpPr>
            <p:spPr>
              <a:xfrm>
                <a:off x="599030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26" name="Google Shape;826;p13"/>
              <p:cNvCxnSpPr/>
              <p:nvPr/>
            </p:nvCxnSpPr>
            <p:spPr>
              <a:xfrm>
                <a:off x="6246548"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27" name="Google Shape;827;p13"/>
              <p:cNvCxnSpPr/>
              <p:nvPr/>
            </p:nvCxnSpPr>
            <p:spPr>
              <a:xfrm>
                <a:off x="650279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28" name="Google Shape;828;p13"/>
              <p:cNvCxnSpPr/>
              <p:nvPr/>
            </p:nvCxnSpPr>
            <p:spPr>
              <a:xfrm>
                <a:off x="6759035"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29" name="Google Shape;829;p13"/>
              <p:cNvCxnSpPr/>
              <p:nvPr/>
            </p:nvCxnSpPr>
            <p:spPr>
              <a:xfrm>
                <a:off x="7015278"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30" name="Google Shape;830;p13"/>
              <p:cNvCxnSpPr/>
              <p:nvPr/>
            </p:nvCxnSpPr>
            <p:spPr>
              <a:xfrm>
                <a:off x="727152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31" name="Google Shape;831;p13"/>
              <p:cNvCxnSpPr/>
              <p:nvPr/>
            </p:nvCxnSpPr>
            <p:spPr>
              <a:xfrm>
                <a:off x="752776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32" name="Google Shape;832;p13"/>
              <p:cNvCxnSpPr/>
              <p:nvPr/>
            </p:nvCxnSpPr>
            <p:spPr>
              <a:xfrm>
                <a:off x="778400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33" name="Google Shape;833;p13"/>
              <p:cNvCxnSpPr/>
              <p:nvPr/>
            </p:nvCxnSpPr>
            <p:spPr>
              <a:xfrm>
                <a:off x="804025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34" name="Google Shape;834;p13"/>
              <p:cNvCxnSpPr/>
              <p:nvPr/>
            </p:nvCxnSpPr>
            <p:spPr>
              <a:xfrm>
                <a:off x="829649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35" name="Google Shape;835;p13"/>
              <p:cNvCxnSpPr/>
              <p:nvPr/>
            </p:nvCxnSpPr>
            <p:spPr>
              <a:xfrm>
                <a:off x="855273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36" name="Google Shape;836;p13"/>
              <p:cNvCxnSpPr/>
              <p:nvPr/>
            </p:nvCxnSpPr>
            <p:spPr>
              <a:xfrm>
                <a:off x="8808982"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37" name="Google Shape;837;p13"/>
              <p:cNvCxnSpPr/>
              <p:nvPr/>
            </p:nvCxnSpPr>
            <p:spPr>
              <a:xfrm>
                <a:off x="906522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38" name="Google Shape;838;p13"/>
              <p:cNvCxnSpPr/>
              <p:nvPr/>
            </p:nvCxnSpPr>
            <p:spPr>
              <a:xfrm>
                <a:off x="9670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39" name="Google Shape;839;p13"/>
              <p:cNvCxnSpPr/>
              <p:nvPr/>
            </p:nvCxnSpPr>
            <p:spPr>
              <a:xfrm>
                <a:off x="-612" y="5114275"/>
                <a:ext cx="9137700" cy="0"/>
              </a:xfrm>
              <a:prstGeom prst="straightConnector1">
                <a:avLst/>
              </a:prstGeom>
              <a:noFill/>
              <a:ln w="9525" cap="flat" cmpd="sng">
                <a:solidFill>
                  <a:schemeClr val="accent3"/>
                </a:solidFill>
                <a:prstDash val="solid"/>
                <a:round/>
                <a:headEnd type="none" w="med" len="med"/>
                <a:tailEnd type="none" w="med" len="med"/>
              </a:ln>
            </p:spPr>
          </p:cxnSp>
        </p:grpSp>
      </p:grpSp>
      <p:sp>
        <p:nvSpPr>
          <p:cNvPr id="840" name="Google Shape;840;p13"/>
          <p:cNvSpPr/>
          <p:nvPr/>
        </p:nvSpPr>
        <p:spPr>
          <a:xfrm>
            <a:off x="434800" y="452000"/>
            <a:ext cx="8274300" cy="44469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13"/>
          <p:cNvSpPr txBox="1">
            <a:spLocks noGrp="1"/>
          </p:cNvSpPr>
          <p:nvPr>
            <p:ph type="title"/>
          </p:nvPr>
        </p:nvSpPr>
        <p:spPr>
          <a:xfrm>
            <a:off x="434800" y="452000"/>
            <a:ext cx="8274300" cy="6060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sz="3000"/>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p:txBody>
      </p:sp>
      <p:sp>
        <p:nvSpPr>
          <p:cNvPr id="842" name="Google Shape;842;p13"/>
          <p:cNvSpPr txBox="1">
            <a:spLocks noGrp="1"/>
          </p:cNvSpPr>
          <p:nvPr>
            <p:ph type="title" idx="2" hasCustomPrompt="1"/>
          </p:nvPr>
        </p:nvSpPr>
        <p:spPr>
          <a:xfrm>
            <a:off x="1123458" y="1387943"/>
            <a:ext cx="599700" cy="595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3" name="Google Shape;843;p13"/>
          <p:cNvSpPr txBox="1">
            <a:spLocks noGrp="1"/>
          </p:cNvSpPr>
          <p:nvPr>
            <p:ph type="subTitle" idx="1"/>
          </p:nvPr>
        </p:nvSpPr>
        <p:spPr>
          <a:xfrm>
            <a:off x="2086863" y="1560513"/>
            <a:ext cx="2177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44" name="Google Shape;844;p13"/>
          <p:cNvSpPr txBox="1">
            <a:spLocks noGrp="1"/>
          </p:cNvSpPr>
          <p:nvPr>
            <p:ph type="subTitle" idx="3"/>
          </p:nvPr>
        </p:nvSpPr>
        <p:spPr>
          <a:xfrm>
            <a:off x="2086863" y="1188429"/>
            <a:ext cx="2177700" cy="51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a:latin typeface="Staatliches"/>
                <a:ea typeface="Staatliches"/>
                <a:cs typeface="Staatliches"/>
                <a:sym typeface="Staatliches"/>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845" name="Google Shape;845;p13"/>
          <p:cNvSpPr txBox="1">
            <a:spLocks noGrp="1"/>
          </p:cNvSpPr>
          <p:nvPr>
            <p:ph type="title" idx="4" hasCustomPrompt="1"/>
          </p:nvPr>
        </p:nvSpPr>
        <p:spPr>
          <a:xfrm>
            <a:off x="1123458" y="2645186"/>
            <a:ext cx="599700" cy="595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6" name="Google Shape;846;p13"/>
          <p:cNvSpPr txBox="1">
            <a:spLocks noGrp="1"/>
          </p:cNvSpPr>
          <p:nvPr>
            <p:ph type="subTitle" idx="5"/>
          </p:nvPr>
        </p:nvSpPr>
        <p:spPr>
          <a:xfrm>
            <a:off x="2086863" y="2817752"/>
            <a:ext cx="2177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47" name="Google Shape;847;p13"/>
          <p:cNvSpPr txBox="1">
            <a:spLocks noGrp="1"/>
          </p:cNvSpPr>
          <p:nvPr>
            <p:ph type="subTitle" idx="6"/>
          </p:nvPr>
        </p:nvSpPr>
        <p:spPr>
          <a:xfrm>
            <a:off x="2086863" y="2445668"/>
            <a:ext cx="2176200" cy="51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a:latin typeface="Staatliches"/>
                <a:ea typeface="Staatliches"/>
                <a:cs typeface="Staatliches"/>
                <a:sym typeface="Staatliches"/>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848" name="Google Shape;848;p13"/>
          <p:cNvSpPr txBox="1">
            <a:spLocks noGrp="1"/>
          </p:cNvSpPr>
          <p:nvPr>
            <p:ph type="title" idx="7" hasCustomPrompt="1"/>
          </p:nvPr>
        </p:nvSpPr>
        <p:spPr>
          <a:xfrm>
            <a:off x="1123458" y="3902429"/>
            <a:ext cx="599700" cy="595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9" name="Google Shape;849;p13"/>
          <p:cNvSpPr txBox="1">
            <a:spLocks noGrp="1"/>
          </p:cNvSpPr>
          <p:nvPr>
            <p:ph type="subTitle" idx="8"/>
          </p:nvPr>
        </p:nvSpPr>
        <p:spPr>
          <a:xfrm>
            <a:off x="2086863" y="4074990"/>
            <a:ext cx="2177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50" name="Google Shape;850;p13"/>
          <p:cNvSpPr txBox="1">
            <a:spLocks noGrp="1"/>
          </p:cNvSpPr>
          <p:nvPr>
            <p:ph type="subTitle" idx="9"/>
          </p:nvPr>
        </p:nvSpPr>
        <p:spPr>
          <a:xfrm>
            <a:off x="2086863" y="3702906"/>
            <a:ext cx="2177700" cy="51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a:latin typeface="Staatliches"/>
                <a:ea typeface="Staatliches"/>
                <a:cs typeface="Staatliches"/>
                <a:sym typeface="Staatliches"/>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851" name="Google Shape;851;p13"/>
          <p:cNvSpPr txBox="1">
            <a:spLocks noGrp="1"/>
          </p:cNvSpPr>
          <p:nvPr>
            <p:ph type="title" idx="13" hasCustomPrompt="1"/>
          </p:nvPr>
        </p:nvSpPr>
        <p:spPr>
          <a:xfrm>
            <a:off x="4940633" y="2044776"/>
            <a:ext cx="599700" cy="595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2" name="Google Shape;852;p13"/>
          <p:cNvSpPr txBox="1">
            <a:spLocks noGrp="1"/>
          </p:cNvSpPr>
          <p:nvPr>
            <p:ph type="subTitle" idx="14"/>
          </p:nvPr>
        </p:nvSpPr>
        <p:spPr>
          <a:xfrm>
            <a:off x="5904038" y="2208160"/>
            <a:ext cx="21762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53" name="Google Shape;853;p13"/>
          <p:cNvSpPr txBox="1">
            <a:spLocks noGrp="1"/>
          </p:cNvSpPr>
          <p:nvPr>
            <p:ph type="subTitle" idx="15"/>
          </p:nvPr>
        </p:nvSpPr>
        <p:spPr>
          <a:xfrm>
            <a:off x="5904038" y="1845854"/>
            <a:ext cx="2176200" cy="51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a:latin typeface="Staatliches"/>
                <a:ea typeface="Staatliches"/>
                <a:cs typeface="Staatliches"/>
                <a:sym typeface="Staatliches"/>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854" name="Google Shape;854;p13"/>
          <p:cNvSpPr txBox="1">
            <a:spLocks noGrp="1"/>
          </p:cNvSpPr>
          <p:nvPr>
            <p:ph type="title" idx="16" hasCustomPrompt="1"/>
          </p:nvPr>
        </p:nvSpPr>
        <p:spPr>
          <a:xfrm>
            <a:off x="4940633" y="3206711"/>
            <a:ext cx="599700" cy="595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5" name="Google Shape;855;p13"/>
          <p:cNvSpPr txBox="1">
            <a:spLocks noGrp="1"/>
          </p:cNvSpPr>
          <p:nvPr>
            <p:ph type="subTitle" idx="17"/>
          </p:nvPr>
        </p:nvSpPr>
        <p:spPr>
          <a:xfrm>
            <a:off x="5904038" y="3372816"/>
            <a:ext cx="21762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56" name="Google Shape;856;p13"/>
          <p:cNvSpPr txBox="1">
            <a:spLocks noGrp="1"/>
          </p:cNvSpPr>
          <p:nvPr>
            <p:ph type="subTitle" idx="18"/>
          </p:nvPr>
        </p:nvSpPr>
        <p:spPr>
          <a:xfrm>
            <a:off x="5904038" y="3007789"/>
            <a:ext cx="2176200" cy="51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a:latin typeface="Staatliches"/>
                <a:ea typeface="Staatliches"/>
                <a:cs typeface="Staatliches"/>
                <a:sym typeface="Staatliches"/>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857" name="Google Shape;857;p13"/>
          <p:cNvSpPr/>
          <p:nvPr/>
        </p:nvSpPr>
        <p:spPr>
          <a:xfrm>
            <a:off x="6729203" y="4350925"/>
            <a:ext cx="2463243" cy="719098"/>
          </a:xfrm>
          <a:custGeom>
            <a:avLst/>
            <a:gdLst/>
            <a:ahLst/>
            <a:cxnLst/>
            <a:rect l="l" t="t" r="r" b="b"/>
            <a:pathLst>
              <a:path w="30514" h="8908" extrusionOk="0">
                <a:moveTo>
                  <a:pt x="14741" y="0"/>
                </a:moveTo>
                <a:cubicBezTo>
                  <a:pt x="11407" y="0"/>
                  <a:pt x="8532" y="1926"/>
                  <a:pt x="7175" y="4738"/>
                </a:cubicBezTo>
                <a:cubicBezTo>
                  <a:pt x="6916" y="4527"/>
                  <a:pt x="6587" y="4413"/>
                  <a:pt x="6230" y="4413"/>
                </a:cubicBezTo>
                <a:cubicBezTo>
                  <a:pt x="5492" y="4413"/>
                  <a:pt x="4873" y="4935"/>
                  <a:pt x="4739" y="5637"/>
                </a:cubicBezTo>
                <a:cubicBezTo>
                  <a:pt x="4512" y="5605"/>
                  <a:pt x="4284" y="5590"/>
                  <a:pt x="4053" y="5590"/>
                </a:cubicBezTo>
                <a:cubicBezTo>
                  <a:pt x="2045" y="5590"/>
                  <a:pt x="378" y="7009"/>
                  <a:pt x="1" y="8908"/>
                </a:cubicBezTo>
                <a:lnTo>
                  <a:pt x="30513" y="8908"/>
                </a:lnTo>
                <a:cubicBezTo>
                  <a:pt x="30058" y="6390"/>
                  <a:pt x="27866" y="4495"/>
                  <a:pt x="25218" y="4495"/>
                </a:cubicBezTo>
                <a:cubicBezTo>
                  <a:pt x="24237" y="4495"/>
                  <a:pt x="23324" y="4754"/>
                  <a:pt x="22539" y="5213"/>
                </a:cubicBezTo>
                <a:cubicBezTo>
                  <a:pt x="21264" y="2158"/>
                  <a:pt x="18256" y="0"/>
                  <a:pt x="14741" y="0"/>
                </a:cubicBezTo>
                <a:close/>
              </a:path>
            </a:pathLst>
          </a:cu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13"/>
          <p:cNvSpPr/>
          <p:nvPr/>
        </p:nvSpPr>
        <p:spPr>
          <a:xfrm rot="-9052684">
            <a:off x="-153927" y="-182528"/>
            <a:ext cx="874330" cy="940061"/>
          </a:xfrm>
          <a:custGeom>
            <a:avLst/>
            <a:gdLst/>
            <a:ahLst/>
            <a:cxnLst/>
            <a:rect l="l" t="t" r="r" b="b"/>
            <a:pathLst>
              <a:path w="14153" h="15216" extrusionOk="0">
                <a:moveTo>
                  <a:pt x="6536" y="1"/>
                </a:moveTo>
                <a:cubicBezTo>
                  <a:pt x="6061" y="1"/>
                  <a:pt x="5606" y="48"/>
                  <a:pt x="5147" y="130"/>
                </a:cubicBezTo>
                <a:cubicBezTo>
                  <a:pt x="8057" y="718"/>
                  <a:pt x="10246" y="3303"/>
                  <a:pt x="10246" y="6390"/>
                </a:cubicBezTo>
                <a:cubicBezTo>
                  <a:pt x="10246" y="9920"/>
                  <a:pt x="7387" y="12780"/>
                  <a:pt x="3857" y="12780"/>
                </a:cubicBezTo>
                <a:cubicBezTo>
                  <a:pt x="2401" y="12780"/>
                  <a:pt x="1060" y="12289"/>
                  <a:pt x="1" y="11474"/>
                </a:cubicBezTo>
                <a:lnTo>
                  <a:pt x="1" y="11474"/>
                </a:lnTo>
                <a:cubicBezTo>
                  <a:pt x="1323" y="13713"/>
                  <a:pt x="3759" y="15216"/>
                  <a:pt x="6536" y="15216"/>
                </a:cubicBezTo>
                <a:cubicBezTo>
                  <a:pt x="10736" y="15216"/>
                  <a:pt x="14153" y="11799"/>
                  <a:pt x="14153" y="7598"/>
                </a:cubicBezTo>
                <a:cubicBezTo>
                  <a:pt x="14153" y="3401"/>
                  <a:pt x="10736" y="1"/>
                  <a:pt x="6536" y="1"/>
                </a:cubicBezTo>
                <a:close/>
              </a:path>
            </a:pathLst>
          </a:cu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13"/>
          <p:cNvSpPr/>
          <p:nvPr/>
        </p:nvSpPr>
        <p:spPr>
          <a:xfrm rot="-1489248">
            <a:off x="103106" y="2969497"/>
            <a:ext cx="629739" cy="629802"/>
          </a:xfrm>
          <a:custGeom>
            <a:avLst/>
            <a:gdLst/>
            <a:ahLst/>
            <a:cxnLst/>
            <a:rect l="l" t="t" r="r" b="b"/>
            <a:pathLst>
              <a:path w="10085" h="10086" extrusionOk="0">
                <a:moveTo>
                  <a:pt x="5052" y="1"/>
                </a:moveTo>
                <a:lnTo>
                  <a:pt x="3628" y="3613"/>
                </a:lnTo>
                <a:lnTo>
                  <a:pt x="0" y="5037"/>
                </a:lnTo>
                <a:lnTo>
                  <a:pt x="3628" y="6473"/>
                </a:lnTo>
                <a:lnTo>
                  <a:pt x="5052" y="10085"/>
                </a:lnTo>
                <a:lnTo>
                  <a:pt x="6472" y="6473"/>
                </a:lnTo>
                <a:lnTo>
                  <a:pt x="10085" y="5037"/>
                </a:lnTo>
                <a:lnTo>
                  <a:pt x="6472" y="3613"/>
                </a:lnTo>
                <a:lnTo>
                  <a:pt x="5052" y="1"/>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860"/>
        <p:cNvGrpSpPr/>
        <p:nvPr/>
      </p:nvGrpSpPr>
      <p:grpSpPr>
        <a:xfrm>
          <a:off x="0" y="0"/>
          <a:ext cx="0" cy="0"/>
          <a:chOff x="0" y="0"/>
          <a:chExt cx="0" cy="0"/>
        </a:xfrm>
      </p:grpSpPr>
      <p:grpSp>
        <p:nvGrpSpPr>
          <p:cNvPr id="861" name="Google Shape;861;p14"/>
          <p:cNvGrpSpPr/>
          <p:nvPr/>
        </p:nvGrpSpPr>
        <p:grpSpPr>
          <a:xfrm>
            <a:off x="-612" y="-2100"/>
            <a:ext cx="9137700" cy="5149800"/>
            <a:chOff x="-612" y="-2100"/>
            <a:chExt cx="9137700" cy="5149800"/>
          </a:xfrm>
        </p:grpSpPr>
        <p:cxnSp>
          <p:nvCxnSpPr>
            <p:cNvPr id="862" name="Google Shape;862;p14"/>
            <p:cNvCxnSpPr/>
            <p:nvPr/>
          </p:nvCxnSpPr>
          <p:spPr>
            <a:xfrm>
              <a:off x="-612" y="185000"/>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863" name="Google Shape;863;p14"/>
            <p:cNvCxnSpPr/>
            <p:nvPr/>
          </p:nvCxnSpPr>
          <p:spPr>
            <a:xfrm>
              <a:off x="-612" y="444436"/>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864" name="Google Shape;864;p14"/>
            <p:cNvCxnSpPr/>
            <p:nvPr/>
          </p:nvCxnSpPr>
          <p:spPr>
            <a:xfrm>
              <a:off x="-612" y="703871"/>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865" name="Google Shape;865;p14"/>
            <p:cNvCxnSpPr/>
            <p:nvPr/>
          </p:nvCxnSpPr>
          <p:spPr>
            <a:xfrm>
              <a:off x="-612" y="963307"/>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866" name="Google Shape;866;p14"/>
            <p:cNvCxnSpPr/>
            <p:nvPr/>
          </p:nvCxnSpPr>
          <p:spPr>
            <a:xfrm>
              <a:off x="-612" y="1222742"/>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867" name="Google Shape;867;p14"/>
            <p:cNvCxnSpPr/>
            <p:nvPr/>
          </p:nvCxnSpPr>
          <p:spPr>
            <a:xfrm>
              <a:off x="-612" y="1482178"/>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868" name="Google Shape;868;p14"/>
            <p:cNvCxnSpPr/>
            <p:nvPr/>
          </p:nvCxnSpPr>
          <p:spPr>
            <a:xfrm>
              <a:off x="-612" y="1741613"/>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869" name="Google Shape;869;p14"/>
            <p:cNvCxnSpPr/>
            <p:nvPr/>
          </p:nvCxnSpPr>
          <p:spPr>
            <a:xfrm>
              <a:off x="-612" y="2001049"/>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870" name="Google Shape;870;p14"/>
            <p:cNvCxnSpPr/>
            <p:nvPr/>
          </p:nvCxnSpPr>
          <p:spPr>
            <a:xfrm>
              <a:off x="-612" y="2260484"/>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871" name="Google Shape;871;p14"/>
            <p:cNvCxnSpPr/>
            <p:nvPr/>
          </p:nvCxnSpPr>
          <p:spPr>
            <a:xfrm>
              <a:off x="-612" y="2519920"/>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872" name="Google Shape;872;p14"/>
            <p:cNvCxnSpPr/>
            <p:nvPr/>
          </p:nvCxnSpPr>
          <p:spPr>
            <a:xfrm>
              <a:off x="-612" y="2779355"/>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873" name="Google Shape;873;p14"/>
            <p:cNvCxnSpPr/>
            <p:nvPr/>
          </p:nvCxnSpPr>
          <p:spPr>
            <a:xfrm>
              <a:off x="-612" y="3038791"/>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874" name="Google Shape;874;p14"/>
            <p:cNvCxnSpPr/>
            <p:nvPr/>
          </p:nvCxnSpPr>
          <p:spPr>
            <a:xfrm>
              <a:off x="-612" y="3298226"/>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875" name="Google Shape;875;p14"/>
            <p:cNvCxnSpPr/>
            <p:nvPr/>
          </p:nvCxnSpPr>
          <p:spPr>
            <a:xfrm>
              <a:off x="-612" y="3557662"/>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876" name="Google Shape;876;p14"/>
            <p:cNvCxnSpPr/>
            <p:nvPr/>
          </p:nvCxnSpPr>
          <p:spPr>
            <a:xfrm>
              <a:off x="-612" y="3817097"/>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877" name="Google Shape;877;p14"/>
            <p:cNvCxnSpPr/>
            <p:nvPr/>
          </p:nvCxnSpPr>
          <p:spPr>
            <a:xfrm>
              <a:off x="-612" y="4076533"/>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878" name="Google Shape;878;p14"/>
            <p:cNvCxnSpPr/>
            <p:nvPr/>
          </p:nvCxnSpPr>
          <p:spPr>
            <a:xfrm>
              <a:off x="-612" y="4335968"/>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879" name="Google Shape;879;p14"/>
            <p:cNvCxnSpPr/>
            <p:nvPr/>
          </p:nvCxnSpPr>
          <p:spPr>
            <a:xfrm>
              <a:off x="-612" y="4595404"/>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880" name="Google Shape;880;p14"/>
            <p:cNvCxnSpPr/>
            <p:nvPr/>
          </p:nvCxnSpPr>
          <p:spPr>
            <a:xfrm>
              <a:off x="-612" y="4854839"/>
              <a:ext cx="9137700" cy="0"/>
            </a:xfrm>
            <a:prstGeom prst="straightConnector1">
              <a:avLst/>
            </a:prstGeom>
            <a:noFill/>
            <a:ln w="9525" cap="flat" cmpd="sng">
              <a:solidFill>
                <a:schemeClr val="accent3"/>
              </a:solidFill>
              <a:prstDash val="solid"/>
              <a:round/>
              <a:headEnd type="none" w="med" len="med"/>
              <a:tailEnd type="none" w="med" len="med"/>
            </a:ln>
          </p:spPr>
        </p:cxnSp>
        <p:grpSp>
          <p:nvGrpSpPr>
            <p:cNvPr id="881" name="Google Shape;881;p14"/>
            <p:cNvGrpSpPr/>
            <p:nvPr/>
          </p:nvGrpSpPr>
          <p:grpSpPr>
            <a:xfrm>
              <a:off x="-612" y="-2100"/>
              <a:ext cx="9137700" cy="5149800"/>
              <a:chOff x="-612" y="-2100"/>
              <a:chExt cx="9137700" cy="5149800"/>
            </a:xfrm>
          </p:grpSpPr>
          <p:cxnSp>
            <p:nvCxnSpPr>
              <p:cNvPr id="882" name="Google Shape;882;p14"/>
              <p:cNvCxnSpPr/>
              <p:nvPr/>
            </p:nvCxnSpPr>
            <p:spPr>
              <a:xfrm>
                <a:off x="35295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83" name="Google Shape;883;p14"/>
              <p:cNvCxnSpPr/>
              <p:nvPr/>
            </p:nvCxnSpPr>
            <p:spPr>
              <a:xfrm>
                <a:off x="609193"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84" name="Google Shape;884;p14"/>
              <p:cNvCxnSpPr/>
              <p:nvPr/>
            </p:nvCxnSpPr>
            <p:spPr>
              <a:xfrm>
                <a:off x="865437"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85" name="Google Shape;885;p14"/>
              <p:cNvCxnSpPr/>
              <p:nvPr/>
            </p:nvCxnSpPr>
            <p:spPr>
              <a:xfrm>
                <a:off x="112168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86" name="Google Shape;886;p14"/>
              <p:cNvCxnSpPr/>
              <p:nvPr/>
            </p:nvCxnSpPr>
            <p:spPr>
              <a:xfrm>
                <a:off x="137792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87" name="Google Shape;887;p14"/>
              <p:cNvCxnSpPr/>
              <p:nvPr/>
            </p:nvCxnSpPr>
            <p:spPr>
              <a:xfrm>
                <a:off x="163416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88" name="Google Shape;888;p14"/>
              <p:cNvCxnSpPr/>
              <p:nvPr/>
            </p:nvCxnSpPr>
            <p:spPr>
              <a:xfrm>
                <a:off x="189041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89" name="Google Shape;889;p14"/>
              <p:cNvCxnSpPr/>
              <p:nvPr/>
            </p:nvCxnSpPr>
            <p:spPr>
              <a:xfrm>
                <a:off x="214665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90" name="Google Shape;890;p14"/>
              <p:cNvCxnSpPr/>
              <p:nvPr/>
            </p:nvCxnSpPr>
            <p:spPr>
              <a:xfrm>
                <a:off x="2402897"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91" name="Google Shape;891;p14"/>
              <p:cNvCxnSpPr/>
              <p:nvPr/>
            </p:nvCxnSpPr>
            <p:spPr>
              <a:xfrm>
                <a:off x="265914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92" name="Google Shape;892;p14"/>
              <p:cNvCxnSpPr/>
              <p:nvPr/>
            </p:nvCxnSpPr>
            <p:spPr>
              <a:xfrm>
                <a:off x="291538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93" name="Google Shape;893;p14"/>
              <p:cNvCxnSpPr/>
              <p:nvPr/>
            </p:nvCxnSpPr>
            <p:spPr>
              <a:xfrm>
                <a:off x="317162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94" name="Google Shape;894;p14"/>
              <p:cNvCxnSpPr/>
              <p:nvPr/>
            </p:nvCxnSpPr>
            <p:spPr>
              <a:xfrm>
                <a:off x="342787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95" name="Google Shape;895;p14"/>
              <p:cNvCxnSpPr/>
              <p:nvPr/>
            </p:nvCxnSpPr>
            <p:spPr>
              <a:xfrm>
                <a:off x="368411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96" name="Google Shape;896;p14"/>
              <p:cNvCxnSpPr/>
              <p:nvPr/>
            </p:nvCxnSpPr>
            <p:spPr>
              <a:xfrm>
                <a:off x="394035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97" name="Google Shape;897;p14"/>
              <p:cNvCxnSpPr/>
              <p:nvPr/>
            </p:nvCxnSpPr>
            <p:spPr>
              <a:xfrm>
                <a:off x="419660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98" name="Google Shape;898;p14"/>
              <p:cNvCxnSpPr/>
              <p:nvPr/>
            </p:nvCxnSpPr>
            <p:spPr>
              <a:xfrm>
                <a:off x="445284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899" name="Google Shape;899;p14"/>
              <p:cNvCxnSpPr/>
              <p:nvPr/>
            </p:nvCxnSpPr>
            <p:spPr>
              <a:xfrm>
                <a:off x="470908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900" name="Google Shape;900;p14"/>
              <p:cNvCxnSpPr/>
              <p:nvPr/>
            </p:nvCxnSpPr>
            <p:spPr>
              <a:xfrm>
                <a:off x="496533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901" name="Google Shape;901;p14"/>
              <p:cNvCxnSpPr/>
              <p:nvPr/>
            </p:nvCxnSpPr>
            <p:spPr>
              <a:xfrm>
                <a:off x="5221574"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902" name="Google Shape;902;p14"/>
              <p:cNvCxnSpPr/>
              <p:nvPr/>
            </p:nvCxnSpPr>
            <p:spPr>
              <a:xfrm>
                <a:off x="547781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903" name="Google Shape;903;p14"/>
              <p:cNvCxnSpPr/>
              <p:nvPr/>
            </p:nvCxnSpPr>
            <p:spPr>
              <a:xfrm>
                <a:off x="573406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904" name="Google Shape;904;p14"/>
              <p:cNvCxnSpPr/>
              <p:nvPr/>
            </p:nvCxnSpPr>
            <p:spPr>
              <a:xfrm>
                <a:off x="599030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905" name="Google Shape;905;p14"/>
              <p:cNvCxnSpPr/>
              <p:nvPr/>
            </p:nvCxnSpPr>
            <p:spPr>
              <a:xfrm>
                <a:off x="6246548"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906" name="Google Shape;906;p14"/>
              <p:cNvCxnSpPr/>
              <p:nvPr/>
            </p:nvCxnSpPr>
            <p:spPr>
              <a:xfrm>
                <a:off x="650279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907" name="Google Shape;907;p14"/>
              <p:cNvCxnSpPr/>
              <p:nvPr/>
            </p:nvCxnSpPr>
            <p:spPr>
              <a:xfrm>
                <a:off x="6759035"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908" name="Google Shape;908;p14"/>
              <p:cNvCxnSpPr/>
              <p:nvPr/>
            </p:nvCxnSpPr>
            <p:spPr>
              <a:xfrm>
                <a:off x="7015278"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909" name="Google Shape;909;p14"/>
              <p:cNvCxnSpPr/>
              <p:nvPr/>
            </p:nvCxnSpPr>
            <p:spPr>
              <a:xfrm>
                <a:off x="727152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910" name="Google Shape;910;p14"/>
              <p:cNvCxnSpPr/>
              <p:nvPr/>
            </p:nvCxnSpPr>
            <p:spPr>
              <a:xfrm>
                <a:off x="752776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911" name="Google Shape;911;p14"/>
              <p:cNvCxnSpPr/>
              <p:nvPr/>
            </p:nvCxnSpPr>
            <p:spPr>
              <a:xfrm>
                <a:off x="778400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912" name="Google Shape;912;p14"/>
              <p:cNvCxnSpPr/>
              <p:nvPr/>
            </p:nvCxnSpPr>
            <p:spPr>
              <a:xfrm>
                <a:off x="804025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913" name="Google Shape;913;p14"/>
              <p:cNvCxnSpPr/>
              <p:nvPr/>
            </p:nvCxnSpPr>
            <p:spPr>
              <a:xfrm>
                <a:off x="829649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914" name="Google Shape;914;p14"/>
              <p:cNvCxnSpPr/>
              <p:nvPr/>
            </p:nvCxnSpPr>
            <p:spPr>
              <a:xfrm>
                <a:off x="855273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915" name="Google Shape;915;p14"/>
              <p:cNvCxnSpPr/>
              <p:nvPr/>
            </p:nvCxnSpPr>
            <p:spPr>
              <a:xfrm>
                <a:off x="8808982"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916" name="Google Shape;916;p14"/>
              <p:cNvCxnSpPr/>
              <p:nvPr/>
            </p:nvCxnSpPr>
            <p:spPr>
              <a:xfrm>
                <a:off x="906522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917" name="Google Shape;917;p14"/>
              <p:cNvCxnSpPr/>
              <p:nvPr/>
            </p:nvCxnSpPr>
            <p:spPr>
              <a:xfrm>
                <a:off x="9670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918" name="Google Shape;918;p14"/>
              <p:cNvCxnSpPr/>
              <p:nvPr/>
            </p:nvCxnSpPr>
            <p:spPr>
              <a:xfrm>
                <a:off x="-612" y="5114275"/>
                <a:ext cx="9137700" cy="0"/>
              </a:xfrm>
              <a:prstGeom prst="straightConnector1">
                <a:avLst/>
              </a:prstGeom>
              <a:noFill/>
              <a:ln w="9525" cap="flat" cmpd="sng">
                <a:solidFill>
                  <a:schemeClr val="accent3"/>
                </a:solidFill>
                <a:prstDash val="solid"/>
                <a:round/>
                <a:headEnd type="none" w="med" len="med"/>
                <a:tailEnd type="none" w="med" len="med"/>
              </a:ln>
            </p:spPr>
          </p:cxnSp>
        </p:grpSp>
      </p:grpSp>
      <p:sp>
        <p:nvSpPr>
          <p:cNvPr id="919" name="Google Shape;919;p14"/>
          <p:cNvSpPr txBox="1">
            <a:spLocks noGrp="1"/>
          </p:cNvSpPr>
          <p:nvPr>
            <p:ph type="title"/>
          </p:nvPr>
        </p:nvSpPr>
        <p:spPr>
          <a:xfrm>
            <a:off x="1302670" y="3275941"/>
            <a:ext cx="44820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920" name="Google Shape;920;p14"/>
          <p:cNvSpPr txBox="1">
            <a:spLocks noGrp="1"/>
          </p:cNvSpPr>
          <p:nvPr>
            <p:ph type="subTitle" idx="1"/>
          </p:nvPr>
        </p:nvSpPr>
        <p:spPr>
          <a:xfrm>
            <a:off x="1302670" y="1435330"/>
            <a:ext cx="4482000" cy="1740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None/>
              <a:defRPr sz="23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p:txBody>
      </p:sp>
      <p:grpSp>
        <p:nvGrpSpPr>
          <p:cNvPr id="921" name="Google Shape;921;p14"/>
          <p:cNvGrpSpPr/>
          <p:nvPr/>
        </p:nvGrpSpPr>
        <p:grpSpPr>
          <a:xfrm rot="5400000">
            <a:off x="4188298" y="4274286"/>
            <a:ext cx="135600" cy="1203321"/>
            <a:chOff x="8497922" y="1977800"/>
            <a:chExt cx="135600" cy="1203321"/>
          </a:xfrm>
        </p:grpSpPr>
        <p:sp>
          <p:nvSpPr>
            <p:cNvPr id="922" name="Google Shape;922;p14"/>
            <p:cNvSpPr/>
            <p:nvPr/>
          </p:nvSpPr>
          <p:spPr>
            <a:xfrm>
              <a:off x="8497922" y="1977800"/>
              <a:ext cx="135600" cy="135600"/>
            </a:xfrm>
            <a:prstGeom prst="ellipse">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14"/>
            <p:cNvSpPr/>
            <p:nvPr/>
          </p:nvSpPr>
          <p:spPr>
            <a:xfrm>
              <a:off x="8497922" y="2191344"/>
              <a:ext cx="135600" cy="135600"/>
            </a:xfrm>
            <a:prstGeom prst="ellipse">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14"/>
            <p:cNvSpPr/>
            <p:nvPr/>
          </p:nvSpPr>
          <p:spPr>
            <a:xfrm>
              <a:off x="8497922" y="2404888"/>
              <a:ext cx="135600" cy="135600"/>
            </a:xfrm>
            <a:prstGeom prst="ellipse">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14"/>
            <p:cNvSpPr/>
            <p:nvPr/>
          </p:nvSpPr>
          <p:spPr>
            <a:xfrm>
              <a:off x="8497922" y="2618432"/>
              <a:ext cx="135600" cy="135600"/>
            </a:xfrm>
            <a:prstGeom prst="ellipse">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14"/>
            <p:cNvSpPr/>
            <p:nvPr/>
          </p:nvSpPr>
          <p:spPr>
            <a:xfrm>
              <a:off x="8497922" y="2831976"/>
              <a:ext cx="135600" cy="135600"/>
            </a:xfrm>
            <a:prstGeom prst="ellipse">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14"/>
            <p:cNvSpPr/>
            <p:nvPr/>
          </p:nvSpPr>
          <p:spPr>
            <a:xfrm>
              <a:off x="8497922" y="3045521"/>
              <a:ext cx="135600" cy="135600"/>
            </a:xfrm>
            <a:prstGeom prst="ellipse">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28" name="Google Shape;928;p14"/>
          <p:cNvGrpSpPr/>
          <p:nvPr/>
        </p:nvGrpSpPr>
        <p:grpSpPr>
          <a:xfrm rot="670828">
            <a:off x="-347064" y="3401030"/>
            <a:ext cx="1499198" cy="1703067"/>
            <a:chOff x="6127847" y="2092226"/>
            <a:chExt cx="1962825" cy="2229741"/>
          </a:xfrm>
        </p:grpSpPr>
        <p:sp>
          <p:nvSpPr>
            <p:cNvPr id="929" name="Google Shape;929;p14"/>
            <p:cNvSpPr/>
            <p:nvPr/>
          </p:nvSpPr>
          <p:spPr>
            <a:xfrm flipH="1">
              <a:off x="6920810" y="2321759"/>
              <a:ext cx="1169863" cy="2000208"/>
            </a:xfrm>
            <a:custGeom>
              <a:avLst/>
              <a:gdLst/>
              <a:ahLst/>
              <a:cxnLst/>
              <a:rect l="l" t="t" r="r" b="b"/>
              <a:pathLst>
                <a:path w="25367" h="43372" extrusionOk="0">
                  <a:moveTo>
                    <a:pt x="25185" y="0"/>
                  </a:moveTo>
                  <a:cubicBezTo>
                    <a:pt x="25163" y="0"/>
                    <a:pt x="25141" y="4"/>
                    <a:pt x="25120" y="12"/>
                  </a:cubicBezTo>
                  <a:cubicBezTo>
                    <a:pt x="21213" y="1597"/>
                    <a:pt x="17502" y="3950"/>
                    <a:pt x="14498" y="7057"/>
                  </a:cubicBezTo>
                  <a:cubicBezTo>
                    <a:pt x="11489" y="10159"/>
                    <a:pt x="9152" y="13854"/>
                    <a:pt x="7288" y="17710"/>
                  </a:cubicBezTo>
                  <a:cubicBezTo>
                    <a:pt x="5425" y="21585"/>
                    <a:pt x="4021" y="25621"/>
                    <a:pt x="2844" y="29708"/>
                  </a:cubicBezTo>
                  <a:cubicBezTo>
                    <a:pt x="1683" y="33791"/>
                    <a:pt x="832" y="37961"/>
                    <a:pt x="99" y="42127"/>
                  </a:cubicBezTo>
                  <a:cubicBezTo>
                    <a:pt x="1" y="42652"/>
                    <a:pt x="326" y="43189"/>
                    <a:pt x="867" y="43339"/>
                  </a:cubicBezTo>
                  <a:cubicBezTo>
                    <a:pt x="957" y="43361"/>
                    <a:pt x="1046" y="43372"/>
                    <a:pt x="1135" y="43372"/>
                  </a:cubicBezTo>
                  <a:cubicBezTo>
                    <a:pt x="1613" y="43372"/>
                    <a:pt x="2051" y="43056"/>
                    <a:pt x="2174" y="42585"/>
                  </a:cubicBezTo>
                  <a:lnTo>
                    <a:pt x="2174" y="42538"/>
                  </a:lnTo>
                  <a:cubicBezTo>
                    <a:pt x="2731" y="40526"/>
                    <a:pt x="3123" y="38467"/>
                    <a:pt x="3696" y="36459"/>
                  </a:cubicBezTo>
                  <a:cubicBezTo>
                    <a:pt x="3954" y="35443"/>
                    <a:pt x="4186" y="34431"/>
                    <a:pt x="4460" y="33419"/>
                  </a:cubicBezTo>
                  <a:lnTo>
                    <a:pt x="5296" y="30410"/>
                  </a:lnTo>
                  <a:cubicBezTo>
                    <a:pt x="5574" y="29398"/>
                    <a:pt x="5884" y="28418"/>
                    <a:pt x="6178" y="27418"/>
                  </a:cubicBezTo>
                  <a:cubicBezTo>
                    <a:pt x="6343" y="26912"/>
                    <a:pt x="6473" y="26406"/>
                    <a:pt x="6653" y="25931"/>
                  </a:cubicBezTo>
                  <a:lnTo>
                    <a:pt x="7143" y="24460"/>
                  </a:lnTo>
                  <a:lnTo>
                    <a:pt x="7634" y="22974"/>
                  </a:lnTo>
                  <a:lnTo>
                    <a:pt x="8187" y="21534"/>
                  </a:lnTo>
                  <a:lnTo>
                    <a:pt x="8759" y="20083"/>
                  </a:lnTo>
                  <a:cubicBezTo>
                    <a:pt x="8940" y="19608"/>
                    <a:pt x="9167" y="19134"/>
                    <a:pt x="9363" y="18659"/>
                  </a:cubicBezTo>
                  <a:cubicBezTo>
                    <a:pt x="10999" y="14886"/>
                    <a:pt x="13043" y="11273"/>
                    <a:pt x="15659" y="8120"/>
                  </a:cubicBezTo>
                  <a:cubicBezTo>
                    <a:pt x="18306" y="4982"/>
                    <a:pt x="21605" y="2381"/>
                    <a:pt x="25249" y="306"/>
                  </a:cubicBezTo>
                  <a:lnTo>
                    <a:pt x="25269" y="306"/>
                  </a:lnTo>
                  <a:cubicBezTo>
                    <a:pt x="25331" y="255"/>
                    <a:pt x="25367" y="177"/>
                    <a:pt x="25331" y="94"/>
                  </a:cubicBezTo>
                  <a:cubicBezTo>
                    <a:pt x="25308" y="33"/>
                    <a:pt x="25248" y="0"/>
                    <a:pt x="25185" y="0"/>
                  </a:cubicBez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14"/>
            <p:cNvSpPr/>
            <p:nvPr/>
          </p:nvSpPr>
          <p:spPr>
            <a:xfrm flipH="1">
              <a:off x="6127847" y="2092226"/>
              <a:ext cx="1370797" cy="1266433"/>
            </a:xfrm>
            <a:custGeom>
              <a:avLst/>
              <a:gdLst/>
              <a:ahLst/>
              <a:cxnLst/>
              <a:rect l="l" t="t" r="r" b="b"/>
              <a:pathLst>
                <a:path w="29724" h="27461" extrusionOk="0">
                  <a:moveTo>
                    <a:pt x="17541" y="1"/>
                  </a:moveTo>
                  <a:cubicBezTo>
                    <a:pt x="17487" y="1"/>
                    <a:pt x="17433" y="2"/>
                    <a:pt x="17382" y="4"/>
                  </a:cubicBezTo>
                  <a:cubicBezTo>
                    <a:pt x="11745" y="168"/>
                    <a:pt x="10631" y="4840"/>
                    <a:pt x="10631" y="4840"/>
                  </a:cubicBezTo>
                  <a:cubicBezTo>
                    <a:pt x="10631" y="4840"/>
                    <a:pt x="9098" y="3665"/>
                    <a:pt x="7061" y="3665"/>
                  </a:cubicBezTo>
                  <a:cubicBezTo>
                    <a:pt x="5958" y="3665"/>
                    <a:pt x="4707" y="4009"/>
                    <a:pt x="3473" y="5071"/>
                  </a:cubicBezTo>
                  <a:cubicBezTo>
                    <a:pt x="2265" y="6099"/>
                    <a:pt x="1382" y="7244"/>
                    <a:pt x="810" y="8452"/>
                  </a:cubicBezTo>
                  <a:cubicBezTo>
                    <a:pt x="1955" y="7554"/>
                    <a:pt x="3132" y="6785"/>
                    <a:pt x="4128" y="6115"/>
                  </a:cubicBezTo>
                  <a:cubicBezTo>
                    <a:pt x="4224" y="6048"/>
                    <a:pt x="4322" y="6020"/>
                    <a:pt x="4414" y="6020"/>
                  </a:cubicBezTo>
                  <a:cubicBezTo>
                    <a:pt x="4840" y="6020"/>
                    <a:pt x="5158" y="6625"/>
                    <a:pt x="4716" y="6935"/>
                  </a:cubicBezTo>
                  <a:cubicBezTo>
                    <a:pt x="2053" y="8798"/>
                    <a:pt x="629" y="10233"/>
                    <a:pt x="206" y="10676"/>
                  </a:cubicBezTo>
                  <a:cubicBezTo>
                    <a:pt x="123" y="10775"/>
                    <a:pt x="76" y="10888"/>
                    <a:pt x="57" y="11018"/>
                  </a:cubicBezTo>
                  <a:lnTo>
                    <a:pt x="57" y="11037"/>
                  </a:lnTo>
                  <a:cubicBezTo>
                    <a:pt x="0" y="11425"/>
                    <a:pt x="314" y="11720"/>
                    <a:pt x="652" y="11720"/>
                  </a:cubicBezTo>
                  <a:cubicBezTo>
                    <a:pt x="784" y="11720"/>
                    <a:pt x="919" y="11676"/>
                    <a:pt x="1037" y="11575"/>
                  </a:cubicBezTo>
                  <a:cubicBezTo>
                    <a:pt x="2869" y="10088"/>
                    <a:pt x="4861" y="8762"/>
                    <a:pt x="6807" y="7507"/>
                  </a:cubicBezTo>
                  <a:cubicBezTo>
                    <a:pt x="6908" y="7441"/>
                    <a:pt x="7010" y="7412"/>
                    <a:pt x="7107" y="7412"/>
                  </a:cubicBezTo>
                  <a:cubicBezTo>
                    <a:pt x="7557" y="7412"/>
                    <a:pt x="7889" y="8038"/>
                    <a:pt x="7446" y="8390"/>
                  </a:cubicBezTo>
                  <a:cubicBezTo>
                    <a:pt x="5093" y="10233"/>
                    <a:pt x="2626" y="11967"/>
                    <a:pt x="449" y="14026"/>
                  </a:cubicBezTo>
                  <a:cubicBezTo>
                    <a:pt x="304" y="14175"/>
                    <a:pt x="237" y="14387"/>
                    <a:pt x="288" y="14599"/>
                  </a:cubicBezTo>
                  <a:cubicBezTo>
                    <a:pt x="810" y="16658"/>
                    <a:pt x="1971" y="18686"/>
                    <a:pt x="3622" y="20498"/>
                  </a:cubicBezTo>
                  <a:cubicBezTo>
                    <a:pt x="3742" y="20631"/>
                    <a:pt x="3903" y="20693"/>
                    <a:pt x="4062" y="20693"/>
                  </a:cubicBezTo>
                  <a:cubicBezTo>
                    <a:pt x="4334" y="20693"/>
                    <a:pt x="4603" y="20513"/>
                    <a:pt x="4665" y="20204"/>
                  </a:cubicBezTo>
                  <a:cubicBezTo>
                    <a:pt x="5058" y="18160"/>
                    <a:pt x="6187" y="13881"/>
                    <a:pt x="8835" y="10806"/>
                  </a:cubicBezTo>
                  <a:cubicBezTo>
                    <a:pt x="8943" y="10680"/>
                    <a:pt x="9068" y="10628"/>
                    <a:pt x="9187" y="10628"/>
                  </a:cubicBezTo>
                  <a:cubicBezTo>
                    <a:pt x="9520" y="10628"/>
                    <a:pt x="9811" y="11034"/>
                    <a:pt x="9568" y="11394"/>
                  </a:cubicBezTo>
                  <a:cubicBezTo>
                    <a:pt x="6987" y="15172"/>
                    <a:pt x="6270" y="20988"/>
                    <a:pt x="6136" y="22459"/>
                  </a:cubicBezTo>
                  <a:cubicBezTo>
                    <a:pt x="6121" y="22671"/>
                    <a:pt x="6219" y="22867"/>
                    <a:pt x="6383" y="23001"/>
                  </a:cubicBezTo>
                  <a:cubicBezTo>
                    <a:pt x="7493" y="23832"/>
                    <a:pt x="8721" y="24570"/>
                    <a:pt x="10043" y="25205"/>
                  </a:cubicBezTo>
                  <a:cubicBezTo>
                    <a:pt x="10128" y="25246"/>
                    <a:pt x="10217" y="25265"/>
                    <a:pt x="10304" y="25265"/>
                  </a:cubicBezTo>
                  <a:cubicBezTo>
                    <a:pt x="10600" y="25265"/>
                    <a:pt x="10873" y="25046"/>
                    <a:pt x="10910" y="24730"/>
                  </a:cubicBezTo>
                  <a:cubicBezTo>
                    <a:pt x="10992" y="24028"/>
                    <a:pt x="11122" y="23326"/>
                    <a:pt x="11235" y="22624"/>
                  </a:cubicBezTo>
                  <a:cubicBezTo>
                    <a:pt x="11859" y="19027"/>
                    <a:pt x="12185" y="15317"/>
                    <a:pt x="14001" y="12065"/>
                  </a:cubicBezTo>
                  <a:cubicBezTo>
                    <a:pt x="14125" y="11837"/>
                    <a:pt x="14326" y="11740"/>
                    <a:pt x="14524" y="11740"/>
                  </a:cubicBezTo>
                  <a:cubicBezTo>
                    <a:pt x="14894" y="11740"/>
                    <a:pt x="15252" y="12082"/>
                    <a:pt x="15060" y="12540"/>
                  </a:cubicBezTo>
                  <a:cubicBezTo>
                    <a:pt x="13640" y="16054"/>
                    <a:pt x="13706" y="20074"/>
                    <a:pt x="13279" y="23801"/>
                  </a:cubicBezTo>
                  <a:cubicBezTo>
                    <a:pt x="13197" y="24534"/>
                    <a:pt x="13149" y="25256"/>
                    <a:pt x="13134" y="25958"/>
                  </a:cubicBezTo>
                  <a:cubicBezTo>
                    <a:pt x="13134" y="26237"/>
                    <a:pt x="13314" y="26464"/>
                    <a:pt x="13573" y="26546"/>
                  </a:cubicBezTo>
                  <a:cubicBezTo>
                    <a:pt x="14507" y="26805"/>
                    <a:pt x="15472" y="27037"/>
                    <a:pt x="16468" y="27182"/>
                  </a:cubicBezTo>
                  <a:cubicBezTo>
                    <a:pt x="16502" y="27188"/>
                    <a:pt x="16537" y="27191"/>
                    <a:pt x="16570" y="27191"/>
                  </a:cubicBezTo>
                  <a:cubicBezTo>
                    <a:pt x="16920" y="27191"/>
                    <a:pt x="17213" y="26887"/>
                    <a:pt x="17170" y="26511"/>
                  </a:cubicBezTo>
                  <a:cubicBezTo>
                    <a:pt x="17119" y="26103"/>
                    <a:pt x="17072" y="25695"/>
                    <a:pt x="17040" y="25272"/>
                  </a:cubicBezTo>
                  <a:cubicBezTo>
                    <a:pt x="16778" y="22573"/>
                    <a:pt x="16891" y="19992"/>
                    <a:pt x="17872" y="17427"/>
                  </a:cubicBezTo>
                  <a:cubicBezTo>
                    <a:pt x="17952" y="17211"/>
                    <a:pt x="18139" y="17118"/>
                    <a:pt x="18333" y="17118"/>
                  </a:cubicBezTo>
                  <a:cubicBezTo>
                    <a:pt x="18654" y="17118"/>
                    <a:pt x="18994" y="17370"/>
                    <a:pt x="18904" y="17737"/>
                  </a:cubicBezTo>
                  <a:cubicBezTo>
                    <a:pt x="18233" y="20498"/>
                    <a:pt x="18657" y="23244"/>
                    <a:pt x="19162" y="25989"/>
                  </a:cubicBezTo>
                  <a:cubicBezTo>
                    <a:pt x="19213" y="26284"/>
                    <a:pt x="19296" y="26629"/>
                    <a:pt x="19359" y="26970"/>
                  </a:cubicBezTo>
                  <a:cubicBezTo>
                    <a:pt x="19425" y="27248"/>
                    <a:pt x="19668" y="27460"/>
                    <a:pt x="19947" y="27460"/>
                  </a:cubicBezTo>
                  <a:cubicBezTo>
                    <a:pt x="20649" y="27460"/>
                    <a:pt x="21371" y="27429"/>
                    <a:pt x="22089" y="27362"/>
                  </a:cubicBezTo>
                  <a:cubicBezTo>
                    <a:pt x="22449" y="27331"/>
                    <a:pt x="22708" y="26986"/>
                    <a:pt x="22630" y="26629"/>
                  </a:cubicBezTo>
                  <a:cubicBezTo>
                    <a:pt x="22187" y="24503"/>
                    <a:pt x="22367" y="22346"/>
                    <a:pt x="22595" y="20090"/>
                  </a:cubicBezTo>
                  <a:cubicBezTo>
                    <a:pt x="22624" y="19832"/>
                    <a:pt x="22814" y="19715"/>
                    <a:pt x="23012" y="19715"/>
                  </a:cubicBezTo>
                  <a:cubicBezTo>
                    <a:pt x="23264" y="19715"/>
                    <a:pt x="23530" y="19905"/>
                    <a:pt x="23493" y="20235"/>
                  </a:cubicBezTo>
                  <a:cubicBezTo>
                    <a:pt x="23250" y="22510"/>
                    <a:pt x="23332" y="24926"/>
                    <a:pt x="24081" y="27099"/>
                  </a:cubicBezTo>
                  <a:cubicBezTo>
                    <a:pt x="25081" y="26923"/>
                    <a:pt x="26062" y="26692"/>
                    <a:pt x="27058" y="26382"/>
                  </a:cubicBezTo>
                  <a:cubicBezTo>
                    <a:pt x="27678" y="24797"/>
                    <a:pt x="28184" y="23326"/>
                    <a:pt x="28576" y="21922"/>
                  </a:cubicBezTo>
                  <a:cubicBezTo>
                    <a:pt x="28643" y="21659"/>
                    <a:pt x="28592" y="21381"/>
                    <a:pt x="28431" y="21169"/>
                  </a:cubicBezTo>
                  <a:cubicBezTo>
                    <a:pt x="27662" y="20173"/>
                    <a:pt x="26729" y="19321"/>
                    <a:pt x="25670" y="18666"/>
                  </a:cubicBezTo>
                  <a:cubicBezTo>
                    <a:pt x="25192" y="18360"/>
                    <a:pt x="25557" y="17619"/>
                    <a:pt x="26021" y="17619"/>
                  </a:cubicBezTo>
                  <a:cubicBezTo>
                    <a:pt x="26099" y="17619"/>
                    <a:pt x="26179" y="17639"/>
                    <a:pt x="26258" y="17686"/>
                  </a:cubicBezTo>
                  <a:cubicBezTo>
                    <a:pt x="26846" y="18031"/>
                    <a:pt x="27415" y="18439"/>
                    <a:pt x="27941" y="18898"/>
                  </a:cubicBezTo>
                  <a:cubicBezTo>
                    <a:pt x="28110" y="19041"/>
                    <a:pt x="28310" y="19106"/>
                    <a:pt x="28505" y="19106"/>
                  </a:cubicBezTo>
                  <a:cubicBezTo>
                    <a:pt x="28910" y="19106"/>
                    <a:pt x="29300" y="18825"/>
                    <a:pt x="29376" y="18372"/>
                  </a:cubicBezTo>
                  <a:cubicBezTo>
                    <a:pt x="29412" y="18113"/>
                    <a:pt x="29459" y="17866"/>
                    <a:pt x="29494" y="17607"/>
                  </a:cubicBezTo>
                  <a:cubicBezTo>
                    <a:pt x="29541" y="17262"/>
                    <a:pt x="29412" y="16772"/>
                    <a:pt x="29200" y="16493"/>
                  </a:cubicBezTo>
                  <a:cubicBezTo>
                    <a:pt x="27286" y="14077"/>
                    <a:pt x="24540" y="12622"/>
                    <a:pt x="21826" y="11590"/>
                  </a:cubicBezTo>
                  <a:cubicBezTo>
                    <a:pt x="21195" y="11334"/>
                    <a:pt x="21435" y="10459"/>
                    <a:pt x="22036" y="10459"/>
                  </a:cubicBezTo>
                  <a:cubicBezTo>
                    <a:pt x="22089" y="10459"/>
                    <a:pt x="22144" y="10466"/>
                    <a:pt x="22202" y="10480"/>
                  </a:cubicBezTo>
                  <a:cubicBezTo>
                    <a:pt x="24262" y="11037"/>
                    <a:pt x="26419" y="12179"/>
                    <a:pt x="28282" y="13665"/>
                  </a:cubicBezTo>
                  <a:cubicBezTo>
                    <a:pt x="28448" y="13799"/>
                    <a:pt x="28637" y="13859"/>
                    <a:pt x="28820" y="13859"/>
                  </a:cubicBezTo>
                  <a:cubicBezTo>
                    <a:pt x="29287" y="13859"/>
                    <a:pt x="29724" y="13472"/>
                    <a:pt x="29690" y="12932"/>
                  </a:cubicBezTo>
                  <a:cubicBezTo>
                    <a:pt x="29671" y="12524"/>
                    <a:pt x="29639" y="12132"/>
                    <a:pt x="29573" y="11755"/>
                  </a:cubicBezTo>
                  <a:cubicBezTo>
                    <a:pt x="29557" y="11528"/>
                    <a:pt x="29396" y="11214"/>
                    <a:pt x="29216" y="11053"/>
                  </a:cubicBezTo>
                  <a:cubicBezTo>
                    <a:pt x="26615" y="8715"/>
                    <a:pt x="22367" y="6997"/>
                    <a:pt x="19229" y="6950"/>
                  </a:cubicBezTo>
                  <a:cubicBezTo>
                    <a:pt x="18821" y="6950"/>
                    <a:pt x="18755" y="6346"/>
                    <a:pt x="19178" y="6311"/>
                  </a:cubicBezTo>
                  <a:cubicBezTo>
                    <a:pt x="19514" y="6277"/>
                    <a:pt x="19849" y="6260"/>
                    <a:pt x="20185" y="6260"/>
                  </a:cubicBezTo>
                  <a:cubicBezTo>
                    <a:pt x="23350" y="6260"/>
                    <a:pt x="26497" y="7717"/>
                    <a:pt x="29082" y="9402"/>
                  </a:cubicBezTo>
                  <a:lnTo>
                    <a:pt x="29102" y="9417"/>
                  </a:lnTo>
                  <a:cubicBezTo>
                    <a:pt x="28937" y="8860"/>
                    <a:pt x="28757" y="8354"/>
                    <a:pt x="28545" y="7864"/>
                  </a:cubicBezTo>
                  <a:cubicBezTo>
                    <a:pt x="28251" y="7146"/>
                    <a:pt x="27941" y="6687"/>
                    <a:pt x="27090" y="6036"/>
                  </a:cubicBezTo>
                  <a:cubicBezTo>
                    <a:pt x="25936" y="5150"/>
                    <a:pt x="24031" y="4901"/>
                    <a:pt x="22158" y="4901"/>
                  </a:cubicBezTo>
                  <a:cubicBezTo>
                    <a:pt x="21090" y="4901"/>
                    <a:pt x="20033" y="4982"/>
                    <a:pt x="19131" y="5071"/>
                  </a:cubicBezTo>
                  <a:cubicBezTo>
                    <a:pt x="19110" y="5073"/>
                    <a:pt x="19089" y="5074"/>
                    <a:pt x="19069" y="5074"/>
                  </a:cubicBezTo>
                  <a:cubicBezTo>
                    <a:pt x="18691" y="5074"/>
                    <a:pt x="18548" y="4802"/>
                    <a:pt x="18951" y="4679"/>
                  </a:cubicBezTo>
                  <a:cubicBezTo>
                    <a:pt x="20110" y="4317"/>
                    <a:pt x="21310" y="4172"/>
                    <a:pt x="22516" y="4172"/>
                  </a:cubicBezTo>
                  <a:cubicBezTo>
                    <a:pt x="22994" y="4172"/>
                    <a:pt x="23474" y="4195"/>
                    <a:pt x="23952" y="4236"/>
                  </a:cubicBezTo>
                  <a:cubicBezTo>
                    <a:pt x="23983" y="4239"/>
                    <a:pt x="24015" y="4240"/>
                    <a:pt x="24045" y="4240"/>
                  </a:cubicBezTo>
                  <a:cubicBezTo>
                    <a:pt x="24865" y="4240"/>
                    <a:pt x="25252" y="3205"/>
                    <a:pt x="24571" y="2683"/>
                  </a:cubicBezTo>
                  <a:lnTo>
                    <a:pt x="24556" y="2667"/>
                  </a:lnTo>
                  <a:cubicBezTo>
                    <a:pt x="24411" y="2553"/>
                    <a:pt x="24230" y="2487"/>
                    <a:pt x="24050" y="2487"/>
                  </a:cubicBezTo>
                  <a:cubicBezTo>
                    <a:pt x="23738" y="2480"/>
                    <a:pt x="23425" y="2476"/>
                    <a:pt x="23111" y="2476"/>
                  </a:cubicBezTo>
                  <a:cubicBezTo>
                    <a:pt x="21237" y="2476"/>
                    <a:pt x="19337" y="2610"/>
                    <a:pt x="17546" y="3044"/>
                  </a:cubicBezTo>
                  <a:cubicBezTo>
                    <a:pt x="17509" y="3053"/>
                    <a:pt x="17473" y="3057"/>
                    <a:pt x="17439" y="3057"/>
                  </a:cubicBezTo>
                  <a:cubicBezTo>
                    <a:pt x="17053" y="3057"/>
                    <a:pt x="16880" y="2508"/>
                    <a:pt x="17284" y="2357"/>
                  </a:cubicBezTo>
                  <a:cubicBezTo>
                    <a:pt x="17841" y="2161"/>
                    <a:pt x="18394" y="1981"/>
                    <a:pt x="18951" y="1820"/>
                  </a:cubicBezTo>
                  <a:cubicBezTo>
                    <a:pt x="19849" y="1588"/>
                    <a:pt x="19786" y="282"/>
                    <a:pt x="18868" y="133"/>
                  </a:cubicBezTo>
                  <a:cubicBezTo>
                    <a:pt x="18368" y="47"/>
                    <a:pt x="17919" y="1"/>
                    <a:pt x="17541" y="1"/>
                  </a:cubicBez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14"/>
            <p:cNvSpPr/>
            <p:nvPr/>
          </p:nvSpPr>
          <p:spPr>
            <a:xfrm flipH="1">
              <a:off x="6522091" y="2319176"/>
              <a:ext cx="486263" cy="452320"/>
            </a:xfrm>
            <a:custGeom>
              <a:avLst/>
              <a:gdLst/>
              <a:ahLst/>
              <a:cxnLst/>
              <a:rect l="l" t="t" r="r" b="b"/>
              <a:pathLst>
                <a:path w="10544" h="9808" extrusionOk="0">
                  <a:moveTo>
                    <a:pt x="85" y="0"/>
                  </a:moveTo>
                  <a:cubicBezTo>
                    <a:pt x="30" y="0"/>
                    <a:pt x="0" y="1"/>
                    <a:pt x="0" y="1"/>
                  </a:cubicBezTo>
                  <a:lnTo>
                    <a:pt x="0" y="37"/>
                  </a:lnTo>
                  <a:cubicBezTo>
                    <a:pt x="0" y="37"/>
                    <a:pt x="35" y="35"/>
                    <a:pt x="99" y="35"/>
                  </a:cubicBezTo>
                  <a:cubicBezTo>
                    <a:pt x="323" y="35"/>
                    <a:pt x="906" y="56"/>
                    <a:pt x="1620" y="248"/>
                  </a:cubicBezTo>
                  <a:cubicBezTo>
                    <a:pt x="2467" y="476"/>
                    <a:pt x="3679" y="1017"/>
                    <a:pt x="4625" y="2225"/>
                  </a:cubicBezTo>
                  <a:cubicBezTo>
                    <a:pt x="5331" y="3124"/>
                    <a:pt x="5786" y="4202"/>
                    <a:pt x="6229" y="5265"/>
                  </a:cubicBezTo>
                  <a:cubicBezTo>
                    <a:pt x="6751" y="6540"/>
                    <a:pt x="7257" y="7732"/>
                    <a:pt x="8108" y="8419"/>
                  </a:cubicBezTo>
                  <a:cubicBezTo>
                    <a:pt x="9661" y="9646"/>
                    <a:pt x="10528" y="9807"/>
                    <a:pt x="10544" y="9807"/>
                  </a:cubicBezTo>
                  <a:lnTo>
                    <a:pt x="10544" y="9776"/>
                  </a:lnTo>
                  <a:cubicBezTo>
                    <a:pt x="10544" y="9776"/>
                    <a:pt x="9677" y="9611"/>
                    <a:pt x="8124" y="8387"/>
                  </a:cubicBezTo>
                  <a:cubicBezTo>
                    <a:pt x="7272" y="7717"/>
                    <a:pt x="6782" y="6524"/>
                    <a:pt x="6245" y="5249"/>
                  </a:cubicBezTo>
                  <a:cubicBezTo>
                    <a:pt x="5802" y="4202"/>
                    <a:pt x="5347" y="3108"/>
                    <a:pt x="4660" y="2210"/>
                  </a:cubicBezTo>
                  <a:cubicBezTo>
                    <a:pt x="3695" y="982"/>
                    <a:pt x="2487" y="445"/>
                    <a:pt x="1636" y="213"/>
                  </a:cubicBezTo>
                  <a:cubicBezTo>
                    <a:pt x="894" y="20"/>
                    <a:pt x="298" y="0"/>
                    <a:pt x="85" y="0"/>
                  </a:cubicBez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2">
    <p:spTree>
      <p:nvGrpSpPr>
        <p:cNvPr id="1" name="Shape 1009"/>
        <p:cNvGrpSpPr/>
        <p:nvPr/>
      </p:nvGrpSpPr>
      <p:grpSpPr>
        <a:xfrm>
          <a:off x="0" y="0"/>
          <a:ext cx="0" cy="0"/>
          <a:chOff x="0" y="0"/>
          <a:chExt cx="0" cy="0"/>
        </a:xfrm>
      </p:grpSpPr>
      <p:grpSp>
        <p:nvGrpSpPr>
          <p:cNvPr id="1010" name="Google Shape;1010;p16"/>
          <p:cNvGrpSpPr/>
          <p:nvPr/>
        </p:nvGrpSpPr>
        <p:grpSpPr>
          <a:xfrm>
            <a:off x="-612" y="-2100"/>
            <a:ext cx="9137700" cy="5149800"/>
            <a:chOff x="-612" y="-2100"/>
            <a:chExt cx="9137700" cy="5149800"/>
          </a:xfrm>
        </p:grpSpPr>
        <p:cxnSp>
          <p:nvCxnSpPr>
            <p:cNvPr id="1011" name="Google Shape;1011;p16"/>
            <p:cNvCxnSpPr/>
            <p:nvPr/>
          </p:nvCxnSpPr>
          <p:spPr>
            <a:xfrm>
              <a:off x="-612" y="185000"/>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12" name="Google Shape;1012;p16"/>
            <p:cNvCxnSpPr/>
            <p:nvPr/>
          </p:nvCxnSpPr>
          <p:spPr>
            <a:xfrm>
              <a:off x="-612" y="444436"/>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13" name="Google Shape;1013;p16"/>
            <p:cNvCxnSpPr/>
            <p:nvPr/>
          </p:nvCxnSpPr>
          <p:spPr>
            <a:xfrm>
              <a:off x="-612" y="703871"/>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14" name="Google Shape;1014;p16"/>
            <p:cNvCxnSpPr/>
            <p:nvPr/>
          </p:nvCxnSpPr>
          <p:spPr>
            <a:xfrm>
              <a:off x="-612" y="963307"/>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15" name="Google Shape;1015;p16"/>
            <p:cNvCxnSpPr/>
            <p:nvPr/>
          </p:nvCxnSpPr>
          <p:spPr>
            <a:xfrm>
              <a:off x="-612" y="1222742"/>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16" name="Google Shape;1016;p16"/>
            <p:cNvCxnSpPr/>
            <p:nvPr/>
          </p:nvCxnSpPr>
          <p:spPr>
            <a:xfrm>
              <a:off x="-612" y="1482178"/>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17" name="Google Shape;1017;p16"/>
            <p:cNvCxnSpPr/>
            <p:nvPr/>
          </p:nvCxnSpPr>
          <p:spPr>
            <a:xfrm>
              <a:off x="-612" y="1741613"/>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18" name="Google Shape;1018;p16"/>
            <p:cNvCxnSpPr/>
            <p:nvPr/>
          </p:nvCxnSpPr>
          <p:spPr>
            <a:xfrm>
              <a:off x="-612" y="2001049"/>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19" name="Google Shape;1019;p16"/>
            <p:cNvCxnSpPr/>
            <p:nvPr/>
          </p:nvCxnSpPr>
          <p:spPr>
            <a:xfrm>
              <a:off x="-612" y="2260484"/>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20" name="Google Shape;1020;p16"/>
            <p:cNvCxnSpPr/>
            <p:nvPr/>
          </p:nvCxnSpPr>
          <p:spPr>
            <a:xfrm>
              <a:off x="-612" y="2519920"/>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21" name="Google Shape;1021;p16"/>
            <p:cNvCxnSpPr/>
            <p:nvPr/>
          </p:nvCxnSpPr>
          <p:spPr>
            <a:xfrm>
              <a:off x="-612" y="2779355"/>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22" name="Google Shape;1022;p16"/>
            <p:cNvCxnSpPr/>
            <p:nvPr/>
          </p:nvCxnSpPr>
          <p:spPr>
            <a:xfrm>
              <a:off x="-612" y="3038791"/>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23" name="Google Shape;1023;p16"/>
            <p:cNvCxnSpPr/>
            <p:nvPr/>
          </p:nvCxnSpPr>
          <p:spPr>
            <a:xfrm>
              <a:off x="-612" y="3298226"/>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24" name="Google Shape;1024;p16"/>
            <p:cNvCxnSpPr/>
            <p:nvPr/>
          </p:nvCxnSpPr>
          <p:spPr>
            <a:xfrm>
              <a:off x="-612" y="3557662"/>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25" name="Google Shape;1025;p16"/>
            <p:cNvCxnSpPr/>
            <p:nvPr/>
          </p:nvCxnSpPr>
          <p:spPr>
            <a:xfrm>
              <a:off x="-612" y="3817097"/>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26" name="Google Shape;1026;p16"/>
            <p:cNvCxnSpPr/>
            <p:nvPr/>
          </p:nvCxnSpPr>
          <p:spPr>
            <a:xfrm>
              <a:off x="-612" y="4076533"/>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27" name="Google Shape;1027;p16"/>
            <p:cNvCxnSpPr/>
            <p:nvPr/>
          </p:nvCxnSpPr>
          <p:spPr>
            <a:xfrm>
              <a:off x="-612" y="4335968"/>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28" name="Google Shape;1028;p16"/>
            <p:cNvCxnSpPr/>
            <p:nvPr/>
          </p:nvCxnSpPr>
          <p:spPr>
            <a:xfrm>
              <a:off x="-612" y="4595404"/>
              <a:ext cx="9137700" cy="0"/>
            </a:xfrm>
            <a:prstGeom prst="straightConnector1">
              <a:avLst/>
            </a:prstGeom>
            <a:noFill/>
            <a:ln w="9525" cap="flat" cmpd="sng">
              <a:solidFill>
                <a:schemeClr val="accent3"/>
              </a:solidFill>
              <a:prstDash val="solid"/>
              <a:round/>
              <a:headEnd type="none" w="med" len="med"/>
              <a:tailEnd type="none" w="med" len="med"/>
            </a:ln>
          </p:spPr>
        </p:cxnSp>
        <p:cxnSp>
          <p:nvCxnSpPr>
            <p:cNvPr id="1029" name="Google Shape;1029;p16"/>
            <p:cNvCxnSpPr/>
            <p:nvPr/>
          </p:nvCxnSpPr>
          <p:spPr>
            <a:xfrm>
              <a:off x="-612" y="4854839"/>
              <a:ext cx="9137700" cy="0"/>
            </a:xfrm>
            <a:prstGeom prst="straightConnector1">
              <a:avLst/>
            </a:prstGeom>
            <a:noFill/>
            <a:ln w="9525" cap="flat" cmpd="sng">
              <a:solidFill>
                <a:schemeClr val="accent3"/>
              </a:solidFill>
              <a:prstDash val="solid"/>
              <a:round/>
              <a:headEnd type="none" w="med" len="med"/>
              <a:tailEnd type="none" w="med" len="med"/>
            </a:ln>
          </p:spPr>
        </p:cxnSp>
        <p:grpSp>
          <p:nvGrpSpPr>
            <p:cNvPr id="1030" name="Google Shape;1030;p16"/>
            <p:cNvGrpSpPr/>
            <p:nvPr/>
          </p:nvGrpSpPr>
          <p:grpSpPr>
            <a:xfrm>
              <a:off x="-612" y="-2100"/>
              <a:ext cx="9137700" cy="5149800"/>
              <a:chOff x="-612" y="-2100"/>
              <a:chExt cx="9137700" cy="5149800"/>
            </a:xfrm>
          </p:grpSpPr>
          <p:cxnSp>
            <p:nvCxnSpPr>
              <p:cNvPr id="1031" name="Google Shape;1031;p16"/>
              <p:cNvCxnSpPr/>
              <p:nvPr/>
            </p:nvCxnSpPr>
            <p:spPr>
              <a:xfrm>
                <a:off x="35295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32" name="Google Shape;1032;p16"/>
              <p:cNvCxnSpPr/>
              <p:nvPr/>
            </p:nvCxnSpPr>
            <p:spPr>
              <a:xfrm>
                <a:off x="609193"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33" name="Google Shape;1033;p16"/>
              <p:cNvCxnSpPr/>
              <p:nvPr/>
            </p:nvCxnSpPr>
            <p:spPr>
              <a:xfrm>
                <a:off x="865437"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34" name="Google Shape;1034;p16"/>
              <p:cNvCxnSpPr/>
              <p:nvPr/>
            </p:nvCxnSpPr>
            <p:spPr>
              <a:xfrm>
                <a:off x="112168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35" name="Google Shape;1035;p16"/>
              <p:cNvCxnSpPr/>
              <p:nvPr/>
            </p:nvCxnSpPr>
            <p:spPr>
              <a:xfrm>
                <a:off x="137792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36" name="Google Shape;1036;p16"/>
              <p:cNvCxnSpPr/>
              <p:nvPr/>
            </p:nvCxnSpPr>
            <p:spPr>
              <a:xfrm>
                <a:off x="163416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37" name="Google Shape;1037;p16"/>
              <p:cNvCxnSpPr/>
              <p:nvPr/>
            </p:nvCxnSpPr>
            <p:spPr>
              <a:xfrm>
                <a:off x="189041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38" name="Google Shape;1038;p16"/>
              <p:cNvCxnSpPr/>
              <p:nvPr/>
            </p:nvCxnSpPr>
            <p:spPr>
              <a:xfrm>
                <a:off x="214665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39" name="Google Shape;1039;p16"/>
              <p:cNvCxnSpPr/>
              <p:nvPr/>
            </p:nvCxnSpPr>
            <p:spPr>
              <a:xfrm>
                <a:off x="2402897"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40" name="Google Shape;1040;p16"/>
              <p:cNvCxnSpPr/>
              <p:nvPr/>
            </p:nvCxnSpPr>
            <p:spPr>
              <a:xfrm>
                <a:off x="265914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41" name="Google Shape;1041;p16"/>
              <p:cNvCxnSpPr/>
              <p:nvPr/>
            </p:nvCxnSpPr>
            <p:spPr>
              <a:xfrm>
                <a:off x="291538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42" name="Google Shape;1042;p16"/>
              <p:cNvCxnSpPr/>
              <p:nvPr/>
            </p:nvCxnSpPr>
            <p:spPr>
              <a:xfrm>
                <a:off x="317162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43" name="Google Shape;1043;p16"/>
              <p:cNvCxnSpPr/>
              <p:nvPr/>
            </p:nvCxnSpPr>
            <p:spPr>
              <a:xfrm>
                <a:off x="342787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44" name="Google Shape;1044;p16"/>
              <p:cNvCxnSpPr/>
              <p:nvPr/>
            </p:nvCxnSpPr>
            <p:spPr>
              <a:xfrm>
                <a:off x="368411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45" name="Google Shape;1045;p16"/>
              <p:cNvCxnSpPr/>
              <p:nvPr/>
            </p:nvCxnSpPr>
            <p:spPr>
              <a:xfrm>
                <a:off x="3940357"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46" name="Google Shape;1046;p16"/>
              <p:cNvCxnSpPr/>
              <p:nvPr/>
            </p:nvCxnSpPr>
            <p:spPr>
              <a:xfrm>
                <a:off x="419660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47" name="Google Shape;1047;p16"/>
              <p:cNvCxnSpPr/>
              <p:nvPr/>
            </p:nvCxnSpPr>
            <p:spPr>
              <a:xfrm>
                <a:off x="445284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48" name="Google Shape;1048;p16"/>
              <p:cNvCxnSpPr/>
              <p:nvPr/>
            </p:nvCxnSpPr>
            <p:spPr>
              <a:xfrm>
                <a:off x="470908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49" name="Google Shape;1049;p16"/>
              <p:cNvCxnSpPr/>
              <p:nvPr/>
            </p:nvCxnSpPr>
            <p:spPr>
              <a:xfrm>
                <a:off x="496533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50" name="Google Shape;1050;p16"/>
              <p:cNvCxnSpPr/>
              <p:nvPr/>
            </p:nvCxnSpPr>
            <p:spPr>
              <a:xfrm>
                <a:off x="5221574"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51" name="Google Shape;1051;p16"/>
              <p:cNvCxnSpPr/>
              <p:nvPr/>
            </p:nvCxnSpPr>
            <p:spPr>
              <a:xfrm>
                <a:off x="547781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52" name="Google Shape;1052;p16"/>
              <p:cNvCxnSpPr/>
              <p:nvPr/>
            </p:nvCxnSpPr>
            <p:spPr>
              <a:xfrm>
                <a:off x="573406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53" name="Google Shape;1053;p16"/>
              <p:cNvCxnSpPr/>
              <p:nvPr/>
            </p:nvCxnSpPr>
            <p:spPr>
              <a:xfrm>
                <a:off x="5990304"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54" name="Google Shape;1054;p16"/>
              <p:cNvCxnSpPr/>
              <p:nvPr/>
            </p:nvCxnSpPr>
            <p:spPr>
              <a:xfrm>
                <a:off x="6246548"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55" name="Google Shape;1055;p16"/>
              <p:cNvCxnSpPr/>
              <p:nvPr/>
            </p:nvCxnSpPr>
            <p:spPr>
              <a:xfrm>
                <a:off x="650279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56" name="Google Shape;1056;p16"/>
              <p:cNvCxnSpPr/>
              <p:nvPr/>
            </p:nvCxnSpPr>
            <p:spPr>
              <a:xfrm>
                <a:off x="6759035"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57" name="Google Shape;1057;p16"/>
              <p:cNvCxnSpPr/>
              <p:nvPr/>
            </p:nvCxnSpPr>
            <p:spPr>
              <a:xfrm>
                <a:off x="7015278"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58" name="Google Shape;1058;p16"/>
              <p:cNvCxnSpPr/>
              <p:nvPr/>
            </p:nvCxnSpPr>
            <p:spPr>
              <a:xfrm>
                <a:off x="727152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59" name="Google Shape;1059;p16"/>
              <p:cNvCxnSpPr/>
              <p:nvPr/>
            </p:nvCxnSpPr>
            <p:spPr>
              <a:xfrm>
                <a:off x="752776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60" name="Google Shape;1060;p16"/>
              <p:cNvCxnSpPr/>
              <p:nvPr/>
            </p:nvCxnSpPr>
            <p:spPr>
              <a:xfrm>
                <a:off x="778400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61" name="Google Shape;1061;p16"/>
              <p:cNvCxnSpPr/>
              <p:nvPr/>
            </p:nvCxnSpPr>
            <p:spPr>
              <a:xfrm>
                <a:off x="8040251"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62" name="Google Shape;1062;p16"/>
              <p:cNvCxnSpPr/>
              <p:nvPr/>
            </p:nvCxnSpPr>
            <p:spPr>
              <a:xfrm>
                <a:off x="829649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63" name="Google Shape;1063;p16"/>
              <p:cNvCxnSpPr/>
              <p:nvPr/>
            </p:nvCxnSpPr>
            <p:spPr>
              <a:xfrm>
                <a:off x="8552738"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64" name="Google Shape;1064;p16"/>
              <p:cNvCxnSpPr/>
              <p:nvPr/>
            </p:nvCxnSpPr>
            <p:spPr>
              <a:xfrm>
                <a:off x="8808982" y="-210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65" name="Google Shape;1065;p16"/>
              <p:cNvCxnSpPr/>
              <p:nvPr/>
            </p:nvCxnSpPr>
            <p:spPr>
              <a:xfrm>
                <a:off x="9065225"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66" name="Google Shape;1066;p16"/>
              <p:cNvCxnSpPr/>
              <p:nvPr/>
            </p:nvCxnSpPr>
            <p:spPr>
              <a:xfrm>
                <a:off x="96700" y="0"/>
                <a:ext cx="0" cy="5147700"/>
              </a:xfrm>
              <a:prstGeom prst="straightConnector1">
                <a:avLst/>
              </a:prstGeom>
              <a:noFill/>
              <a:ln w="9525" cap="flat" cmpd="sng">
                <a:solidFill>
                  <a:schemeClr val="accent3"/>
                </a:solidFill>
                <a:prstDash val="solid"/>
                <a:round/>
                <a:headEnd type="none" w="med" len="med"/>
                <a:tailEnd type="none" w="med" len="med"/>
              </a:ln>
            </p:spPr>
          </p:cxnSp>
          <p:cxnSp>
            <p:nvCxnSpPr>
              <p:cNvPr id="1067" name="Google Shape;1067;p16"/>
              <p:cNvCxnSpPr/>
              <p:nvPr/>
            </p:nvCxnSpPr>
            <p:spPr>
              <a:xfrm>
                <a:off x="-612" y="5114275"/>
                <a:ext cx="9137700" cy="0"/>
              </a:xfrm>
              <a:prstGeom prst="straightConnector1">
                <a:avLst/>
              </a:prstGeom>
              <a:noFill/>
              <a:ln w="9525" cap="flat" cmpd="sng">
                <a:solidFill>
                  <a:schemeClr val="accent3"/>
                </a:solidFill>
                <a:prstDash val="solid"/>
                <a:round/>
                <a:headEnd type="none" w="med" len="med"/>
                <a:tailEnd type="none" w="med" len="med"/>
              </a:ln>
            </p:spPr>
          </p:cxnSp>
        </p:grpSp>
      </p:grpSp>
      <p:sp>
        <p:nvSpPr>
          <p:cNvPr id="1068" name="Google Shape;1068;p16"/>
          <p:cNvSpPr txBox="1">
            <a:spLocks noGrp="1"/>
          </p:cNvSpPr>
          <p:nvPr>
            <p:ph type="subTitle" idx="1"/>
          </p:nvPr>
        </p:nvSpPr>
        <p:spPr>
          <a:xfrm>
            <a:off x="3810100" y="3016025"/>
            <a:ext cx="3785400" cy="10995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69" name="Google Shape;1069;p16"/>
          <p:cNvSpPr txBox="1">
            <a:spLocks noGrp="1"/>
          </p:cNvSpPr>
          <p:nvPr>
            <p:ph type="subTitle" idx="2"/>
          </p:nvPr>
        </p:nvSpPr>
        <p:spPr>
          <a:xfrm>
            <a:off x="3810108" y="2501825"/>
            <a:ext cx="3785400" cy="514200"/>
          </a:xfrm>
          <a:prstGeom prst="rect">
            <a:avLst/>
          </a:pr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a:latin typeface="Staatliches"/>
                <a:ea typeface="Staatliches"/>
                <a:cs typeface="Staatliches"/>
                <a:sym typeface="Staatliches"/>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1070" name="Google Shape;1070;p16"/>
          <p:cNvSpPr txBox="1">
            <a:spLocks noGrp="1"/>
          </p:cNvSpPr>
          <p:nvPr>
            <p:ph type="title"/>
          </p:nvPr>
        </p:nvSpPr>
        <p:spPr>
          <a:xfrm>
            <a:off x="2063175" y="944500"/>
            <a:ext cx="5264700" cy="10995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71" name="Google Shape;1071;p16"/>
          <p:cNvSpPr/>
          <p:nvPr/>
        </p:nvSpPr>
        <p:spPr>
          <a:xfrm>
            <a:off x="193426" y="225013"/>
            <a:ext cx="570346" cy="619971"/>
          </a:xfrm>
          <a:custGeom>
            <a:avLst/>
            <a:gdLst/>
            <a:ahLst/>
            <a:cxnLst/>
            <a:rect l="l" t="t" r="r" b="b"/>
            <a:pathLst>
              <a:path w="5850" h="6359" extrusionOk="0">
                <a:moveTo>
                  <a:pt x="2923" y="0"/>
                </a:moveTo>
                <a:cubicBezTo>
                  <a:pt x="2845" y="0"/>
                  <a:pt x="2778" y="48"/>
                  <a:pt x="2746" y="114"/>
                </a:cubicBezTo>
                <a:cubicBezTo>
                  <a:pt x="2303" y="1389"/>
                  <a:pt x="1338" y="2452"/>
                  <a:pt x="99" y="3005"/>
                </a:cubicBezTo>
                <a:cubicBezTo>
                  <a:pt x="32" y="3040"/>
                  <a:pt x="1" y="3103"/>
                  <a:pt x="1" y="3170"/>
                </a:cubicBezTo>
                <a:cubicBezTo>
                  <a:pt x="1" y="3252"/>
                  <a:pt x="32" y="3319"/>
                  <a:pt x="99" y="3350"/>
                </a:cubicBezTo>
                <a:cubicBezTo>
                  <a:pt x="1338" y="3907"/>
                  <a:pt x="2303" y="4951"/>
                  <a:pt x="2746" y="6225"/>
                </a:cubicBezTo>
                <a:cubicBezTo>
                  <a:pt x="2778" y="6308"/>
                  <a:pt x="2845" y="6359"/>
                  <a:pt x="2923" y="6359"/>
                </a:cubicBezTo>
                <a:cubicBezTo>
                  <a:pt x="3005" y="6359"/>
                  <a:pt x="3072" y="6308"/>
                  <a:pt x="3103" y="6225"/>
                </a:cubicBezTo>
                <a:cubicBezTo>
                  <a:pt x="3547" y="4951"/>
                  <a:pt x="4512" y="3907"/>
                  <a:pt x="5751" y="3350"/>
                </a:cubicBezTo>
                <a:cubicBezTo>
                  <a:pt x="5818" y="3319"/>
                  <a:pt x="5849" y="3252"/>
                  <a:pt x="5849" y="3170"/>
                </a:cubicBezTo>
                <a:cubicBezTo>
                  <a:pt x="5849" y="3103"/>
                  <a:pt x="5818" y="3040"/>
                  <a:pt x="5751" y="3005"/>
                </a:cubicBezTo>
                <a:cubicBezTo>
                  <a:pt x="4512" y="2452"/>
                  <a:pt x="3547" y="1389"/>
                  <a:pt x="3103" y="114"/>
                </a:cubicBezTo>
                <a:cubicBezTo>
                  <a:pt x="3072" y="48"/>
                  <a:pt x="3005" y="0"/>
                  <a:pt x="2923" y="0"/>
                </a:cubicBez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16"/>
          <p:cNvSpPr>
            <a:spLocks noGrp="1"/>
          </p:cNvSpPr>
          <p:nvPr>
            <p:ph type="pic" idx="3"/>
          </p:nvPr>
        </p:nvSpPr>
        <p:spPr>
          <a:xfrm>
            <a:off x="-145775" y="2341100"/>
            <a:ext cx="3168600" cy="2652000"/>
          </a:xfrm>
          <a:prstGeom prst="rect">
            <a:avLst/>
          </a:prstGeom>
          <a:noFill/>
          <a:ln w="9525" cap="flat" cmpd="sng">
            <a:solidFill>
              <a:schemeClr val="accent4"/>
            </a:solidFill>
            <a:prstDash val="solid"/>
            <a:round/>
            <a:headEnd type="none" w="sm" len="sm"/>
            <a:tailEnd type="none" w="sm" len="sm"/>
          </a:ln>
          <a:effectLst>
            <a:outerShdw dist="76200" dir="2580000" algn="bl" rotWithShape="0">
              <a:srgbClr val="000000"/>
            </a:outerShdw>
          </a:effectLst>
        </p:spPr>
      </p:sp>
      <p:grpSp>
        <p:nvGrpSpPr>
          <p:cNvPr id="1073" name="Google Shape;1073;p16"/>
          <p:cNvGrpSpPr/>
          <p:nvPr/>
        </p:nvGrpSpPr>
        <p:grpSpPr>
          <a:xfrm rot="10800000">
            <a:off x="5617603" y="4754161"/>
            <a:ext cx="2257314" cy="241304"/>
            <a:chOff x="-59200" y="4753125"/>
            <a:chExt cx="2512593" cy="268593"/>
          </a:xfrm>
        </p:grpSpPr>
        <p:sp>
          <p:nvSpPr>
            <p:cNvPr id="1074" name="Google Shape;1074;p16"/>
            <p:cNvSpPr/>
            <p:nvPr/>
          </p:nvSpPr>
          <p:spPr>
            <a:xfrm>
              <a:off x="-59200" y="4753125"/>
              <a:ext cx="2512593" cy="268593"/>
            </a:xfrm>
            <a:custGeom>
              <a:avLst/>
              <a:gdLst/>
              <a:ahLst/>
              <a:cxnLst/>
              <a:rect l="l" t="t" r="r" b="b"/>
              <a:pathLst>
                <a:path w="61026" h="6524" extrusionOk="0">
                  <a:moveTo>
                    <a:pt x="1" y="0"/>
                  </a:moveTo>
                  <a:lnTo>
                    <a:pt x="1" y="6523"/>
                  </a:lnTo>
                  <a:lnTo>
                    <a:pt x="61025" y="6523"/>
                  </a:lnTo>
                  <a:lnTo>
                    <a:pt x="61025" y="0"/>
                  </a:lnTo>
                  <a:close/>
                </a:path>
              </a:pathLst>
            </a:custGeom>
            <a:solidFill>
              <a:schemeClr val="accent5"/>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16"/>
            <p:cNvSpPr/>
            <p:nvPr/>
          </p:nvSpPr>
          <p:spPr>
            <a:xfrm>
              <a:off x="706" y="4798331"/>
              <a:ext cx="82757" cy="185759"/>
            </a:xfrm>
            <a:custGeom>
              <a:avLst/>
              <a:gdLst/>
              <a:ahLst/>
              <a:cxnLst/>
              <a:rect l="l" t="t" r="r" b="b"/>
              <a:pathLst>
                <a:path w="2010" h="4512" extrusionOk="0">
                  <a:moveTo>
                    <a:pt x="1" y="0"/>
                  </a:moveTo>
                  <a:lnTo>
                    <a:pt x="1" y="4511"/>
                  </a:lnTo>
                  <a:lnTo>
                    <a:pt x="2009" y="4511"/>
                  </a:lnTo>
                  <a:lnTo>
                    <a:pt x="20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16"/>
            <p:cNvSpPr/>
            <p:nvPr/>
          </p:nvSpPr>
          <p:spPr>
            <a:xfrm>
              <a:off x="125252" y="4798331"/>
              <a:ext cx="82716" cy="185759"/>
            </a:xfrm>
            <a:custGeom>
              <a:avLst/>
              <a:gdLst/>
              <a:ahLst/>
              <a:cxnLst/>
              <a:rect l="l" t="t" r="r" b="b"/>
              <a:pathLst>
                <a:path w="2009" h="4512" extrusionOk="0">
                  <a:moveTo>
                    <a:pt x="0" y="0"/>
                  </a:moveTo>
                  <a:lnTo>
                    <a:pt x="0" y="4511"/>
                  </a:lnTo>
                  <a:lnTo>
                    <a:pt x="2008" y="4511"/>
                  </a:lnTo>
                  <a:lnTo>
                    <a:pt x="2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16"/>
            <p:cNvSpPr/>
            <p:nvPr/>
          </p:nvSpPr>
          <p:spPr>
            <a:xfrm>
              <a:off x="257003" y="4798331"/>
              <a:ext cx="82880" cy="185759"/>
            </a:xfrm>
            <a:custGeom>
              <a:avLst/>
              <a:gdLst/>
              <a:ahLst/>
              <a:cxnLst/>
              <a:rect l="l" t="t" r="r" b="b"/>
              <a:pathLst>
                <a:path w="2013" h="4512" extrusionOk="0">
                  <a:moveTo>
                    <a:pt x="1" y="0"/>
                  </a:moveTo>
                  <a:lnTo>
                    <a:pt x="1" y="4511"/>
                  </a:lnTo>
                  <a:lnTo>
                    <a:pt x="2013" y="4511"/>
                  </a:lnTo>
                  <a:lnTo>
                    <a:pt x="2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16"/>
            <p:cNvSpPr/>
            <p:nvPr/>
          </p:nvSpPr>
          <p:spPr>
            <a:xfrm>
              <a:off x="381507" y="4798331"/>
              <a:ext cx="82921" cy="185759"/>
            </a:xfrm>
            <a:custGeom>
              <a:avLst/>
              <a:gdLst/>
              <a:ahLst/>
              <a:cxnLst/>
              <a:rect l="l" t="t" r="r" b="b"/>
              <a:pathLst>
                <a:path w="2014" h="4512" extrusionOk="0">
                  <a:moveTo>
                    <a:pt x="1" y="0"/>
                  </a:moveTo>
                  <a:lnTo>
                    <a:pt x="1" y="4511"/>
                  </a:lnTo>
                  <a:lnTo>
                    <a:pt x="2013" y="4511"/>
                  </a:lnTo>
                  <a:lnTo>
                    <a:pt x="2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16"/>
            <p:cNvSpPr/>
            <p:nvPr/>
          </p:nvSpPr>
          <p:spPr>
            <a:xfrm>
              <a:off x="509430" y="4798331"/>
              <a:ext cx="82716" cy="185759"/>
            </a:xfrm>
            <a:custGeom>
              <a:avLst/>
              <a:gdLst/>
              <a:ahLst/>
              <a:cxnLst/>
              <a:rect l="l" t="t" r="r" b="b"/>
              <a:pathLst>
                <a:path w="2009" h="4512" extrusionOk="0">
                  <a:moveTo>
                    <a:pt x="0" y="0"/>
                  </a:moveTo>
                  <a:lnTo>
                    <a:pt x="0" y="4511"/>
                  </a:lnTo>
                  <a:lnTo>
                    <a:pt x="2009" y="4511"/>
                  </a:lnTo>
                  <a:lnTo>
                    <a:pt x="20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16"/>
            <p:cNvSpPr/>
            <p:nvPr/>
          </p:nvSpPr>
          <p:spPr>
            <a:xfrm>
              <a:off x="633276" y="4798331"/>
              <a:ext cx="82757" cy="185759"/>
            </a:xfrm>
            <a:custGeom>
              <a:avLst/>
              <a:gdLst/>
              <a:ahLst/>
              <a:cxnLst/>
              <a:rect l="l" t="t" r="r" b="b"/>
              <a:pathLst>
                <a:path w="2010" h="4512" extrusionOk="0">
                  <a:moveTo>
                    <a:pt x="1" y="0"/>
                  </a:moveTo>
                  <a:lnTo>
                    <a:pt x="1" y="4511"/>
                  </a:lnTo>
                  <a:lnTo>
                    <a:pt x="2009" y="4511"/>
                  </a:lnTo>
                  <a:lnTo>
                    <a:pt x="20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16"/>
            <p:cNvSpPr/>
            <p:nvPr/>
          </p:nvSpPr>
          <p:spPr>
            <a:xfrm>
              <a:off x="765727" y="4798331"/>
              <a:ext cx="82880" cy="185759"/>
            </a:xfrm>
            <a:custGeom>
              <a:avLst/>
              <a:gdLst/>
              <a:ahLst/>
              <a:cxnLst/>
              <a:rect l="l" t="t" r="r" b="b"/>
              <a:pathLst>
                <a:path w="2013" h="4512" extrusionOk="0">
                  <a:moveTo>
                    <a:pt x="0" y="0"/>
                  </a:moveTo>
                  <a:lnTo>
                    <a:pt x="0" y="4511"/>
                  </a:lnTo>
                  <a:lnTo>
                    <a:pt x="2012" y="4511"/>
                  </a:lnTo>
                  <a:lnTo>
                    <a:pt x="20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16"/>
            <p:cNvSpPr/>
            <p:nvPr/>
          </p:nvSpPr>
          <p:spPr>
            <a:xfrm>
              <a:off x="889573" y="4798331"/>
              <a:ext cx="82880" cy="185759"/>
            </a:xfrm>
            <a:custGeom>
              <a:avLst/>
              <a:gdLst/>
              <a:ahLst/>
              <a:cxnLst/>
              <a:rect l="l" t="t" r="r" b="b"/>
              <a:pathLst>
                <a:path w="2013" h="4512" extrusionOk="0">
                  <a:moveTo>
                    <a:pt x="1" y="0"/>
                  </a:moveTo>
                  <a:lnTo>
                    <a:pt x="1" y="4511"/>
                  </a:lnTo>
                  <a:lnTo>
                    <a:pt x="2013" y="4511"/>
                  </a:lnTo>
                  <a:lnTo>
                    <a:pt x="2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16"/>
            <p:cNvSpPr/>
            <p:nvPr/>
          </p:nvSpPr>
          <p:spPr>
            <a:xfrm>
              <a:off x="1018771" y="4798331"/>
              <a:ext cx="82880" cy="185759"/>
            </a:xfrm>
            <a:custGeom>
              <a:avLst/>
              <a:gdLst/>
              <a:ahLst/>
              <a:cxnLst/>
              <a:rect l="l" t="t" r="r" b="b"/>
              <a:pathLst>
                <a:path w="2013" h="4512" extrusionOk="0">
                  <a:moveTo>
                    <a:pt x="1" y="0"/>
                  </a:moveTo>
                  <a:lnTo>
                    <a:pt x="1" y="4511"/>
                  </a:lnTo>
                  <a:lnTo>
                    <a:pt x="2013" y="4511"/>
                  </a:lnTo>
                  <a:lnTo>
                    <a:pt x="2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16"/>
            <p:cNvSpPr/>
            <p:nvPr/>
          </p:nvSpPr>
          <p:spPr>
            <a:xfrm>
              <a:off x="1142658" y="4798331"/>
              <a:ext cx="82716" cy="185759"/>
            </a:xfrm>
            <a:custGeom>
              <a:avLst/>
              <a:gdLst/>
              <a:ahLst/>
              <a:cxnLst/>
              <a:rect l="l" t="t" r="r" b="b"/>
              <a:pathLst>
                <a:path w="2009" h="4512" extrusionOk="0">
                  <a:moveTo>
                    <a:pt x="0" y="0"/>
                  </a:moveTo>
                  <a:lnTo>
                    <a:pt x="0" y="4511"/>
                  </a:lnTo>
                  <a:lnTo>
                    <a:pt x="2008" y="4511"/>
                  </a:lnTo>
                  <a:lnTo>
                    <a:pt x="2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16"/>
            <p:cNvSpPr/>
            <p:nvPr/>
          </p:nvSpPr>
          <p:spPr>
            <a:xfrm>
              <a:off x="1275233" y="4798331"/>
              <a:ext cx="82716" cy="185759"/>
            </a:xfrm>
            <a:custGeom>
              <a:avLst/>
              <a:gdLst/>
              <a:ahLst/>
              <a:cxnLst/>
              <a:rect l="l" t="t" r="r" b="b"/>
              <a:pathLst>
                <a:path w="2009" h="4512" extrusionOk="0">
                  <a:moveTo>
                    <a:pt x="0" y="0"/>
                  </a:moveTo>
                  <a:lnTo>
                    <a:pt x="0" y="4511"/>
                  </a:lnTo>
                  <a:lnTo>
                    <a:pt x="2009" y="4511"/>
                  </a:lnTo>
                  <a:lnTo>
                    <a:pt x="20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16"/>
            <p:cNvSpPr/>
            <p:nvPr/>
          </p:nvSpPr>
          <p:spPr>
            <a:xfrm>
              <a:off x="1398914" y="4798331"/>
              <a:ext cx="82921" cy="185759"/>
            </a:xfrm>
            <a:custGeom>
              <a:avLst/>
              <a:gdLst/>
              <a:ahLst/>
              <a:cxnLst/>
              <a:rect l="l" t="t" r="r" b="b"/>
              <a:pathLst>
                <a:path w="2014" h="4512" extrusionOk="0">
                  <a:moveTo>
                    <a:pt x="1" y="0"/>
                  </a:moveTo>
                  <a:lnTo>
                    <a:pt x="1" y="4511"/>
                  </a:lnTo>
                  <a:lnTo>
                    <a:pt x="2013" y="4511"/>
                  </a:lnTo>
                  <a:lnTo>
                    <a:pt x="2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3500"/>
              <a:buFont typeface="Staatliches"/>
              <a:buNone/>
              <a:defRPr sz="35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3500"/>
              <a:buFont typeface="Staatliches"/>
              <a:buNone/>
              <a:defRPr sz="3500">
                <a:solidFill>
                  <a:schemeClr val="accent3"/>
                </a:solidFill>
                <a:latin typeface="Staatliches"/>
                <a:ea typeface="Staatliches"/>
                <a:cs typeface="Staatliches"/>
                <a:sym typeface="Staatliches"/>
              </a:defRPr>
            </a:lvl2pPr>
            <a:lvl3pPr lvl="2" rtl="0">
              <a:spcBef>
                <a:spcPts val="0"/>
              </a:spcBef>
              <a:spcAft>
                <a:spcPts val="0"/>
              </a:spcAft>
              <a:buClr>
                <a:schemeClr val="accent3"/>
              </a:buClr>
              <a:buSzPts val="3500"/>
              <a:buFont typeface="Staatliches"/>
              <a:buNone/>
              <a:defRPr sz="3500">
                <a:solidFill>
                  <a:schemeClr val="accent3"/>
                </a:solidFill>
                <a:latin typeface="Staatliches"/>
                <a:ea typeface="Staatliches"/>
                <a:cs typeface="Staatliches"/>
                <a:sym typeface="Staatliches"/>
              </a:defRPr>
            </a:lvl3pPr>
            <a:lvl4pPr lvl="3" rtl="0">
              <a:spcBef>
                <a:spcPts val="0"/>
              </a:spcBef>
              <a:spcAft>
                <a:spcPts val="0"/>
              </a:spcAft>
              <a:buClr>
                <a:schemeClr val="accent3"/>
              </a:buClr>
              <a:buSzPts val="3500"/>
              <a:buFont typeface="Staatliches"/>
              <a:buNone/>
              <a:defRPr sz="3500">
                <a:solidFill>
                  <a:schemeClr val="accent3"/>
                </a:solidFill>
                <a:latin typeface="Staatliches"/>
                <a:ea typeface="Staatliches"/>
                <a:cs typeface="Staatliches"/>
                <a:sym typeface="Staatliches"/>
              </a:defRPr>
            </a:lvl4pPr>
            <a:lvl5pPr lvl="4" rtl="0">
              <a:spcBef>
                <a:spcPts val="0"/>
              </a:spcBef>
              <a:spcAft>
                <a:spcPts val="0"/>
              </a:spcAft>
              <a:buClr>
                <a:schemeClr val="accent3"/>
              </a:buClr>
              <a:buSzPts val="3500"/>
              <a:buFont typeface="Staatliches"/>
              <a:buNone/>
              <a:defRPr sz="3500">
                <a:solidFill>
                  <a:schemeClr val="accent3"/>
                </a:solidFill>
                <a:latin typeface="Staatliches"/>
                <a:ea typeface="Staatliches"/>
                <a:cs typeface="Staatliches"/>
                <a:sym typeface="Staatliches"/>
              </a:defRPr>
            </a:lvl5pPr>
            <a:lvl6pPr lvl="5" rtl="0">
              <a:spcBef>
                <a:spcPts val="0"/>
              </a:spcBef>
              <a:spcAft>
                <a:spcPts val="0"/>
              </a:spcAft>
              <a:buClr>
                <a:schemeClr val="accent3"/>
              </a:buClr>
              <a:buSzPts val="3500"/>
              <a:buFont typeface="Staatliches"/>
              <a:buNone/>
              <a:defRPr sz="3500">
                <a:solidFill>
                  <a:schemeClr val="accent3"/>
                </a:solidFill>
                <a:latin typeface="Staatliches"/>
                <a:ea typeface="Staatliches"/>
                <a:cs typeface="Staatliches"/>
                <a:sym typeface="Staatliches"/>
              </a:defRPr>
            </a:lvl6pPr>
            <a:lvl7pPr lvl="6" rtl="0">
              <a:spcBef>
                <a:spcPts val="0"/>
              </a:spcBef>
              <a:spcAft>
                <a:spcPts val="0"/>
              </a:spcAft>
              <a:buClr>
                <a:schemeClr val="accent3"/>
              </a:buClr>
              <a:buSzPts val="3500"/>
              <a:buFont typeface="Staatliches"/>
              <a:buNone/>
              <a:defRPr sz="3500">
                <a:solidFill>
                  <a:schemeClr val="accent3"/>
                </a:solidFill>
                <a:latin typeface="Staatliches"/>
                <a:ea typeface="Staatliches"/>
                <a:cs typeface="Staatliches"/>
                <a:sym typeface="Staatliches"/>
              </a:defRPr>
            </a:lvl7pPr>
            <a:lvl8pPr lvl="7" rtl="0">
              <a:spcBef>
                <a:spcPts val="0"/>
              </a:spcBef>
              <a:spcAft>
                <a:spcPts val="0"/>
              </a:spcAft>
              <a:buClr>
                <a:schemeClr val="accent3"/>
              </a:buClr>
              <a:buSzPts val="3500"/>
              <a:buFont typeface="Staatliches"/>
              <a:buNone/>
              <a:defRPr sz="3500">
                <a:solidFill>
                  <a:schemeClr val="accent3"/>
                </a:solidFill>
                <a:latin typeface="Staatliches"/>
                <a:ea typeface="Staatliches"/>
                <a:cs typeface="Staatliches"/>
                <a:sym typeface="Staatliches"/>
              </a:defRPr>
            </a:lvl8pPr>
            <a:lvl9pPr lvl="8" rtl="0">
              <a:spcBef>
                <a:spcPts val="0"/>
              </a:spcBef>
              <a:spcAft>
                <a:spcPts val="0"/>
              </a:spcAft>
              <a:buClr>
                <a:schemeClr val="accent3"/>
              </a:buClr>
              <a:buSzPts val="3500"/>
              <a:buFont typeface="Staatliches"/>
              <a:buNone/>
              <a:defRPr sz="3500">
                <a:solidFill>
                  <a:schemeClr val="accent3"/>
                </a:solidFill>
                <a:latin typeface="Staatliches"/>
                <a:ea typeface="Staatliches"/>
                <a:cs typeface="Staatliches"/>
                <a:sym typeface="Staatliches"/>
              </a:defRPr>
            </a:lvl9pPr>
          </a:lstStyle>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3"/>
              </a:buClr>
              <a:buSzPts val="1400"/>
              <a:buFont typeface="Fredoka"/>
              <a:buChar char="●"/>
              <a:defRPr>
                <a:solidFill>
                  <a:schemeClr val="accent3"/>
                </a:solidFill>
                <a:latin typeface="Fredoka"/>
                <a:ea typeface="Fredoka"/>
                <a:cs typeface="Fredoka"/>
                <a:sym typeface="Fredoka"/>
              </a:defRPr>
            </a:lvl1pPr>
            <a:lvl2pPr marL="914400" lvl="1" indent="-317500" rtl="0">
              <a:lnSpc>
                <a:spcPct val="100000"/>
              </a:lnSpc>
              <a:spcBef>
                <a:spcPts val="0"/>
              </a:spcBef>
              <a:spcAft>
                <a:spcPts val="0"/>
              </a:spcAft>
              <a:buClr>
                <a:schemeClr val="accent3"/>
              </a:buClr>
              <a:buSzPts val="1400"/>
              <a:buFont typeface="Fredoka"/>
              <a:buChar char="○"/>
              <a:defRPr>
                <a:solidFill>
                  <a:schemeClr val="accent3"/>
                </a:solidFill>
                <a:latin typeface="Fredoka"/>
                <a:ea typeface="Fredoka"/>
                <a:cs typeface="Fredoka"/>
                <a:sym typeface="Fredoka"/>
              </a:defRPr>
            </a:lvl2pPr>
            <a:lvl3pPr marL="1371600" lvl="2" indent="-317500" rtl="0">
              <a:lnSpc>
                <a:spcPct val="100000"/>
              </a:lnSpc>
              <a:spcBef>
                <a:spcPts val="0"/>
              </a:spcBef>
              <a:spcAft>
                <a:spcPts val="0"/>
              </a:spcAft>
              <a:buClr>
                <a:schemeClr val="accent3"/>
              </a:buClr>
              <a:buSzPts val="1400"/>
              <a:buFont typeface="Fredoka"/>
              <a:buChar char="■"/>
              <a:defRPr>
                <a:solidFill>
                  <a:schemeClr val="accent3"/>
                </a:solidFill>
                <a:latin typeface="Fredoka"/>
                <a:ea typeface="Fredoka"/>
                <a:cs typeface="Fredoka"/>
                <a:sym typeface="Fredoka"/>
              </a:defRPr>
            </a:lvl3pPr>
            <a:lvl4pPr marL="1828800" lvl="3" indent="-317500" rtl="0">
              <a:lnSpc>
                <a:spcPct val="100000"/>
              </a:lnSpc>
              <a:spcBef>
                <a:spcPts val="0"/>
              </a:spcBef>
              <a:spcAft>
                <a:spcPts val="0"/>
              </a:spcAft>
              <a:buClr>
                <a:schemeClr val="accent3"/>
              </a:buClr>
              <a:buSzPts val="1400"/>
              <a:buFont typeface="Fredoka"/>
              <a:buChar char="●"/>
              <a:defRPr>
                <a:solidFill>
                  <a:schemeClr val="accent3"/>
                </a:solidFill>
                <a:latin typeface="Fredoka"/>
                <a:ea typeface="Fredoka"/>
                <a:cs typeface="Fredoka"/>
                <a:sym typeface="Fredoka"/>
              </a:defRPr>
            </a:lvl4pPr>
            <a:lvl5pPr marL="2286000" lvl="4" indent="-317500" rtl="0">
              <a:lnSpc>
                <a:spcPct val="100000"/>
              </a:lnSpc>
              <a:spcBef>
                <a:spcPts val="0"/>
              </a:spcBef>
              <a:spcAft>
                <a:spcPts val="0"/>
              </a:spcAft>
              <a:buClr>
                <a:schemeClr val="accent3"/>
              </a:buClr>
              <a:buSzPts val="1400"/>
              <a:buFont typeface="Fredoka"/>
              <a:buChar char="○"/>
              <a:defRPr>
                <a:solidFill>
                  <a:schemeClr val="accent3"/>
                </a:solidFill>
                <a:latin typeface="Fredoka"/>
                <a:ea typeface="Fredoka"/>
                <a:cs typeface="Fredoka"/>
                <a:sym typeface="Fredoka"/>
              </a:defRPr>
            </a:lvl5pPr>
            <a:lvl6pPr marL="2743200" lvl="5" indent="-317500" rtl="0">
              <a:lnSpc>
                <a:spcPct val="100000"/>
              </a:lnSpc>
              <a:spcBef>
                <a:spcPts val="0"/>
              </a:spcBef>
              <a:spcAft>
                <a:spcPts val="0"/>
              </a:spcAft>
              <a:buClr>
                <a:schemeClr val="accent3"/>
              </a:buClr>
              <a:buSzPts val="1400"/>
              <a:buFont typeface="Fredoka"/>
              <a:buChar char="■"/>
              <a:defRPr>
                <a:solidFill>
                  <a:schemeClr val="accent3"/>
                </a:solidFill>
                <a:latin typeface="Fredoka"/>
                <a:ea typeface="Fredoka"/>
                <a:cs typeface="Fredoka"/>
                <a:sym typeface="Fredoka"/>
              </a:defRPr>
            </a:lvl6pPr>
            <a:lvl7pPr marL="3200400" lvl="6" indent="-317500" rtl="0">
              <a:lnSpc>
                <a:spcPct val="100000"/>
              </a:lnSpc>
              <a:spcBef>
                <a:spcPts val="0"/>
              </a:spcBef>
              <a:spcAft>
                <a:spcPts val="0"/>
              </a:spcAft>
              <a:buClr>
                <a:schemeClr val="accent3"/>
              </a:buClr>
              <a:buSzPts val="1400"/>
              <a:buFont typeface="Fredoka"/>
              <a:buChar char="●"/>
              <a:defRPr>
                <a:solidFill>
                  <a:schemeClr val="accent3"/>
                </a:solidFill>
                <a:latin typeface="Fredoka"/>
                <a:ea typeface="Fredoka"/>
                <a:cs typeface="Fredoka"/>
                <a:sym typeface="Fredoka"/>
              </a:defRPr>
            </a:lvl7pPr>
            <a:lvl8pPr marL="3657600" lvl="7" indent="-317500" rtl="0">
              <a:lnSpc>
                <a:spcPct val="100000"/>
              </a:lnSpc>
              <a:spcBef>
                <a:spcPts val="0"/>
              </a:spcBef>
              <a:spcAft>
                <a:spcPts val="0"/>
              </a:spcAft>
              <a:buClr>
                <a:schemeClr val="accent3"/>
              </a:buClr>
              <a:buSzPts val="1400"/>
              <a:buFont typeface="Fredoka"/>
              <a:buChar char="○"/>
              <a:defRPr>
                <a:solidFill>
                  <a:schemeClr val="accent3"/>
                </a:solidFill>
                <a:latin typeface="Fredoka"/>
                <a:ea typeface="Fredoka"/>
                <a:cs typeface="Fredoka"/>
                <a:sym typeface="Fredoka"/>
              </a:defRPr>
            </a:lvl8pPr>
            <a:lvl9pPr marL="4114800" lvl="8" indent="-317500" rtl="0">
              <a:lnSpc>
                <a:spcPct val="100000"/>
              </a:lnSpc>
              <a:spcBef>
                <a:spcPts val="0"/>
              </a:spcBef>
              <a:spcAft>
                <a:spcPts val="0"/>
              </a:spcAft>
              <a:buClr>
                <a:schemeClr val="accent3"/>
              </a:buClr>
              <a:buSzPts val="1400"/>
              <a:buFont typeface="Fredoka"/>
              <a:buChar char="■"/>
              <a:defRPr>
                <a:solidFill>
                  <a:schemeClr val="accent3"/>
                </a:solidFill>
                <a:latin typeface="Fredoka"/>
                <a:ea typeface="Fredoka"/>
                <a:cs typeface="Fredoka"/>
                <a:sym typeface="Fredoka"/>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51"/>
        <p:cNvGrpSpPr/>
        <p:nvPr/>
      </p:nvGrpSpPr>
      <p:grpSpPr>
        <a:xfrm>
          <a:off x="0" y="0"/>
          <a:ext cx="0" cy="0"/>
          <a:chOff x="0" y="0"/>
          <a:chExt cx="0" cy="0"/>
        </a:xfrm>
      </p:grpSpPr>
      <p:grpSp>
        <p:nvGrpSpPr>
          <p:cNvPr id="2252" name="Google Shape;2252;p35"/>
          <p:cNvGrpSpPr/>
          <p:nvPr/>
        </p:nvGrpSpPr>
        <p:grpSpPr>
          <a:xfrm>
            <a:off x="1345341" y="592625"/>
            <a:ext cx="6453325" cy="3956575"/>
            <a:chOff x="1345341" y="592625"/>
            <a:chExt cx="6453325" cy="3956575"/>
          </a:xfrm>
        </p:grpSpPr>
        <p:grpSp>
          <p:nvGrpSpPr>
            <p:cNvPr id="2253" name="Google Shape;2253;p35"/>
            <p:cNvGrpSpPr/>
            <p:nvPr/>
          </p:nvGrpSpPr>
          <p:grpSpPr>
            <a:xfrm>
              <a:off x="1497741" y="745025"/>
              <a:ext cx="6300925" cy="3804175"/>
              <a:chOff x="1269163" y="516425"/>
              <a:chExt cx="6300925" cy="3804175"/>
            </a:xfrm>
          </p:grpSpPr>
          <p:sp>
            <p:nvSpPr>
              <p:cNvPr id="2254" name="Google Shape;2254;p35"/>
              <p:cNvSpPr/>
              <p:nvPr/>
            </p:nvSpPr>
            <p:spPr>
              <a:xfrm>
                <a:off x="7234864" y="597493"/>
                <a:ext cx="246284" cy="247356"/>
              </a:xfrm>
              <a:custGeom>
                <a:avLst/>
                <a:gdLst/>
                <a:ahLst/>
                <a:cxnLst/>
                <a:rect l="l" t="t" r="r" b="b"/>
                <a:pathLst>
                  <a:path w="3449" h="3464" extrusionOk="0">
                    <a:moveTo>
                      <a:pt x="1" y="0"/>
                    </a:moveTo>
                    <a:lnTo>
                      <a:pt x="1" y="3464"/>
                    </a:lnTo>
                    <a:lnTo>
                      <a:pt x="3449" y="3464"/>
                    </a:lnTo>
                    <a:lnTo>
                      <a:pt x="344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5" name="Google Shape;2255;p35"/>
              <p:cNvSpPr/>
              <p:nvPr/>
            </p:nvSpPr>
            <p:spPr>
              <a:xfrm>
                <a:off x="6909171" y="597493"/>
                <a:ext cx="247356" cy="247356"/>
              </a:xfrm>
              <a:custGeom>
                <a:avLst/>
                <a:gdLst/>
                <a:ahLst/>
                <a:cxnLst/>
                <a:rect l="l" t="t" r="r" b="b"/>
                <a:pathLst>
                  <a:path w="3464" h="3464" extrusionOk="0">
                    <a:moveTo>
                      <a:pt x="0" y="0"/>
                    </a:moveTo>
                    <a:lnTo>
                      <a:pt x="0" y="3464"/>
                    </a:lnTo>
                    <a:lnTo>
                      <a:pt x="3464" y="3464"/>
                    </a:lnTo>
                    <a:lnTo>
                      <a:pt x="346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6" name="Google Shape;2256;p35"/>
              <p:cNvSpPr/>
              <p:nvPr/>
            </p:nvSpPr>
            <p:spPr>
              <a:xfrm>
                <a:off x="1269163" y="518100"/>
                <a:ext cx="6300900" cy="38025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7" name="Google Shape;2257;p35"/>
              <p:cNvSpPr/>
              <p:nvPr/>
            </p:nvSpPr>
            <p:spPr>
              <a:xfrm>
                <a:off x="1269188" y="516425"/>
                <a:ext cx="6300900" cy="4095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8" name="Google Shape;2258;p35"/>
              <p:cNvSpPr/>
              <p:nvPr/>
            </p:nvSpPr>
            <p:spPr>
              <a:xfrm>
                <a:off x="6917805" y="5991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9" name="Google Shape;2259;p35"/>
              <p:cNvSpPr/>
              <p:nvPr/>
            </p:nvSpPr>
            <p:spPr>
              <a:xfrm>
                <a:off x="7232353" y="5991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0" name="Google Shape;2260;p35"/>
              <p:cNvSpPr/>
              <p:nvPr/>
            </p:nvSpPr>
            <p:spPr>
              <a:xfrm>
                <a:off x="6603258" y="5988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accen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61" name="Google Shape;2261;p35"/>
            <p:cNvGrpSpPr/>
            <p:nvPr/>
          </p:nvGrpSpPr>
          <p:grpSpPr>
            <a:xfrm>
              <a:off x="1421541" y="668825"/>
              <a:ext cx="6300925" cy="3804175"/>
              <a:chOff x="1269163" y="516425"/>
              <a:chExt cx="6300925" cy="3804175"/>
            </a:xfrm>
          </p:grpSpPr>
          <p:sp>
            <p:nvSpPr>
              <p:cNvPr id="2262" name="Google Shape;2262;p35"/>
              <p:cNvSpPr/>
              <p:nvPr/>
            </p:nvSpPr>
            <p:spPr>
              <a:xfrm>
                <a:off x="7234864" y="597493"/>
                <a:ext cx="246284" cy="247356"/>
              </a:xfrm>
              <a:custGeom>
                <a:avLst/>
                <a:gdLst/>
                <a:ahLst/>
                <a:cxnLst/>
                <a:rect l="l" t="t" r="r" b="b"/>
                <a:pathLst>
                  <a:path w="3449" h="3464" extrusionOk="0">
                    <a:moveTo>
                      <a:pt x="1" y="0"/>
                    </a:moveTo>
                    <a:lnTo>
                      <a:pt x="1" y="3464"/>
                    </a:lnTo>
                    <a:lnTo>
                      <a:pt x="3449" y="3464"/>
                    </a:lnTo>
                    <a:lnTo>
                      <a:pt x="344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3" name="Google Shape;2263;p35"/>
              <p:cNvSpPr/>
              <p:nvPr/>
            </p:nvSpPr>
            <p:spPr>
              <a:xfrm>
                <a:off x="6909171" y="597493"/>
                <a:ext cx="247356" cy="247356"/>
              </a:xfrm>
              <a:custGeom>
                <a:avLst/>
                <a:gdLst/>
                <a:ahLst/>
                <a:cxnLst/>
                <a:rect l="l" t="t" r="r" b="b"/>
                <a:pathLst>
                  <a:path w="3464" h="3464" extrusionOk="0">
                    <a:moveTo>
                      <a:pt x="0" y="0"/>
                    </a:moveTo>
                    <a:lnTo>
                      <a:pt x="0" y="3464"/>
                    </a:lnTo>
                    <a:lnTo>
                      <a:pt x="3464" y="3464"/>
                    </a:lnTo>
                    <a:lnTo>
                      <a:pt x="346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4" name="Google Shape;2264;p35"/>
              <p:cNvSpPr/>
              <p:nvPr/>
            </p:nvSpPr>
            <p:spPr>
              <a:xfrm>
                <a:off x="1269163" y="518100"/>
                <a:ext cx="6300900" cy="38025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5" name="Google Shape;2265;p35"/>
              <p:cNvSpPr/>
              <p:nvPr/>
            </p:nvSpPr>
            <p:spPr>
              <a:xfrm>
                <a:off x="1269188" y="516425"/>
                <a:ext cx="6300900" cy="4095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6" name="Google Shape;2266;p35"/>
              <p:cNvSpPr/>
              <p:nvPr/>
            </p:nvSpPr>
            <p:spPr>
              <a:xfrm>
                <a:off x="6917805" y="5991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7" name="Google Shape;2267;p35"/>
              <p:cNvSpPr/>
              <p:nvPr/>
            </p:nvSpPr>
            <p:spPr>
              <a:xfrm>
                <a:off x="7232353" y="5991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8" name="Google Shape;2268;p35"/>
              <p:cNvSpPr/>
              <p:nvPr/>
            </p:nvSpPr>
            <p:spPr>
              <a:xfrm>
                <a:off x="6603258" y="5988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accen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69" name="Google Shape;2269;p35"/>
            <p:cNvGrpSpPr/>
            <p:nvPr/>
          </p:nvGrpSpPr>
          <p:grpSpPr>
            <a:xfrm>
              <a:off x="1345341" y="592625"/>
              <a:ext cx="6300925" cy="3804175"/>
              <a:chOff x="1269163" y="516425"/>
              <a:chExt cx="6300925" cy="3804175"/>
            </a:xfrm>
          </p:grpSpPr>
          <p:sp>
            <p:nvSpPr>
              <p:cNvPr id="2270" name="Google Shape;2270;p35"/>
              <p:cNvSpPr/>
              <p:nvPr/>
            </p:nvSpPr>
            <p:spPr>
              <a:xfrm>
                <a:off x="7234864" y="597493"/>
                <a:ext cx="246284" cy="247356"/>
              </a:xfrm>
              <a:custGeom>
                <a:avLst/>
                <a:gdLst/>
                <a:ahLst/>
                <a:cxnLst/>
                <a:rect l="l" t="t" r="r" b="b"/>
                <a:pathLst>
                  <a:path w="3449" h="3464" extrusionOk="0">
                    <a:moveTo>
                      <a:pt x="1" y="0"/>
                    </a:moveTo>
                    <a:lnTo>
                      <a:pt x="1" y="3464"/>
                    </a:lnTo>
                    <a:lnTo>
                      <a:pt x="3449" y="3464"/>
                    </a:lnTo>
                    <a:lnTo>
                      <a:pt x="344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1" name="Google Shape;2271;p35"/>
              <p:cNvSpPr/>
              <p:nvPr/>
            </p:nvSpPr>
            <p:spPr>
              <a:xfrm>
                <a:off x="6909171" y="597493"/>
                <a:ext cx="247356" cy="247356"/>
              </a:xfrm>
              <a:custGeom>
                <a:avLst/>
                <a:gdLst/>
                <a:ahLst/>
                <a:cxnLst/>
                <a:rect l="l" t="t" r="r" b="b"/>
                <a:pathLst>
                  <a:path w="3464" h="3464" extrusionOk="0">
                    <a:moveTo>
                      <a:pt x="0" y="0"/>
                    </a:moveTo>
                    <a:lnTo>
                      <a:pt x="0" y="3464"/>
                    </a:lnTo>
                    <a:lnTo>
                      <a:pt x="3464" y="3464"/>
                    </a:lnTo>
                    <a:lnTo>
                      <a:pt x="346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2" name="Google Shape;2272;p35"/>
              <p:cNvSpPr/>
              <p:nvPr/>
            </p:nvSpPr>
            <p:spPr>
              <a:xfrm>
                <a:off x="1269163" y="518100"/>
                <a:ext cx="6300900" cy="38025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3" name="Google Shape;2273;p35"/>
              <p:cNvSpPr/>
              <p:nvPr/>
            </p:nvSpPr>
            <p:spPr>
              <a:xfrm>
                <a:off x="1269188" y="516425"/>
                <a:ext cx="6300900" cy="4095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4" name="Google Shape;2274;p35"/>
              <p:cNvSpPr/>
              <p:nvPr/>
            </p:nvSpPr>
            <p:spPr>
              <a:xfrm>
                <a:off x="6917805" y="5991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5" name="Google Shape;2275;p35"/>
              <p:cNvSpPr/>
              <p:nvPr/>
            </p:nvSpPr>
            <p:spPr>
              <a:xfrm>
                <a:off x="7232353" y="5991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6" name="Google Shape;2276;p35"/>
              <p:cNvSpPr/>
              <p:nvPr/>
            </p:nvSpPr>
            <p:spPr>
              <a:xfrm>
                <a:off x="6603258" y="5988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accen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277" name="Google Shape;2277;p35"/>
          <p:cNvSpPr txBox="1">
            <a:spLocks noGrp="1"/>
          </p:cNvSpPr>
          <p:nvPr>
            <p:ph type="ctrTitle"/>
          </p:nvPr>
        </p:nvSpPr>
        <p:spPr>
          <a:xfrm>
            <a:off x="1593615" y="1584424"/>
            <a:ext cx="5804400" cy="217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5000" dirty="0"/>
              <a:t>BUILD A DATA WAREHOUSE to manager train trips </a:t>
            </a:r>
            <a:endParaRPr sz="5000" dirty="0"/>
          </a:p>
        </p:txBody>
      </p:sp>
      <p:sp>
        <p:nvSpPr>
          <p:cNvPr id="2278" name="Google Shape;2278;p35"/>
          <p:cNvSpPr txBox="1">
            <a:spLocks noGrp="1"/>
          </p:cNvSpPr>
          <p:nvPr>
            <p:ph type="subTitle" idx="1"/>
          </p:nvPr>
        </p:nvSpPr>
        <p:spPr>
          <a:xfrm>
            <a:off x="2914408" y="3282752"/>
            <a:ext cx="3347170" cy="99489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Members:Duong Van Bi</a:t>
            </a:r>
            <a:endParaRPr lang="en-GB" dirty="0"/>
          </a:p>
          <a:p>
            <a:pPr marL="0" lvl="0" indent="0" algn="l" rtl="0">
              <a:spcBef>
                <a:spcPts val="0"/>
              </a:spcBef>
              <a:spcAft>
                <a:spcPts val="0"/>
              </a:spcAft>
              <a:buNone/>
            </a:pPr>
            <a:r>
              <a:rPr lang="en-GB" dirty="0"/>
              <a:t>	  Duong Thi My Duyen</a:t>
            </a:r>
            <a:endParaRPr lang="en-GB" dirty="0"/>
          </a:p>
        </p:txBody>
      </p:sp>
      <p:sp>
        <p:nvSpPr>
          <p:cNvPr id="2279" name="Google Shape;2279;p35"/>
          <p:cNvSpPr/>
          <p:nvPr/>
        </p:nvSpPr>
        <p:spPr>
          <a:xfrm>
            <a:off x="7888059" y="3612300"/>
            <a:ext cx="654264" cy="711206"/>
          </a:xfrm>
          <a:custGeom>
            <a:avLst/>
            <a:gdLst/>
            <a:ahLst/>
            <a:cxnLst/>
            <a:rect l="l" t="t" r="r" b="b"/>
            <a:pathLst>
              <a:path w="5850" h="6359" extrusionOk="0">
                <a:moveTo>
                  <a:pt x="2923" y="0"/>
                </a:moveTo>
                <a:cubicBezTo>
                  <a:pt x="2845" y="0"/>
                  <a:pt x="2778" y="48"/>
                  <a:pt x="2746" y="114"/>
                </a:cubicBezTo>
                <a:cubicBezTo>
                  <a:pt x="2303" y="1389"/>
                  <a:pt x="1338" y="2452"/>
                  <a:pt x="99" y="3005"/>
                </a:cubicBezTo>
                <a:cubicBezTo>
                  <a:pt x="32" y="3040"/>
                  <a:pt x="1" y="3103"/>
                  <a:pt x="1" y="3170"/>
                </a:cubicBezTo>
                <a:cubicBezTo>
                  <a:pt x="1" y="3252"/>
                  <a:pt x="32" y="3319"/>
                  <a:pt x="99" y="3350"/>
                </a:cubicBezTo>
                <a:cubicBezTo>
                  <a:pt x="1338" y="3907"/>
                  <a:pt x="2303" y="4951"/>
                  <a:pt x="2746" y="6225"/>
                </a:cubicBezTo>
                <a:cubicBezTo>
                  <a:pt x="2778" y="6308"/>
                  <a:pt x="2845" y="6359"/>
                  <a:pt x="2923" y="6359"/>
                </a:cubicBezTo>
                <a:cubicBezTo>
                  <a:pt x="3005" y="6359"/>
                  <a:pt x="3072" y="6308"/>
                  <a:pt x="3103" y="6225"/>
                </a:cubicBezTo>
                <a:cubicBezTo>
                  <a:pt x="3547" y="4951"/>
                  <a:pt x="4512" y="3907"/>
                  <a:pt x="5751" y="3350"/>
                </a:cubicBezTo>
                <a:cubicBezTo>
                  <a:pt x="5818" y="3319"/>
                  <a:pt x="5849" y="3252"/>
                  <a:pt x="5849" y="3170"/>
                </a:cubicBezTo>
                <a:cubicBezTo>
                  <a:pt x="5849" y="3103"/>
                  <a:pt x="5818" y="3040"/>
                  <a:pt x="5751" y="3005"/>
                </a:cubicBezTo>
                <a:cubicBezTo>
                  <a:pt x="4512" y="2452"/>
                  <a:pt x="3547" y="1389"/>
                  <a:pt x="3103" y="114"/>
                </a:cubicBezTo>
                <a:cubicBezTo>
                  <a:pt x="3072" y="48"/>
                  <a:pt x="3005" y="0"/>
                  <a:pt x="2923"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80" name="Google Shape;2280;p35"/>
          <p:cNvGrpSpPr/>
          <p:nvPr/>
        </p:nvGrpSpPr>
        <p:grpSpPr>
          <a:xfrm>
            <a:off x="6700822" y="4133918"/>
            <a:ext cx="373592" cy="711175"/>
            <a:chOff x="-1334775" y="1194975"/>
            <a:chExt cx="822891" cy="1566810"/>
          </a:xfrm>
        </p:grpSpPr>
        <p:sp>
          <p:nvSpPr>
            <p:cNvPr id="2281" name="Google Shape;2281;p35"/>
            <p:cNvSpPr/>
            <p:nvPr/>
          </p:nvSpPr>
          <p:spPr>
            <a:xfrm>
              <a:off x="-1328201" y="1201549"/>
              <a:ext cx="809743" cy="1553749"/>
            </a:xfrm>
            <a:custGeom>
              <a:avLst/>
              <a:gdLst/>
              <a:ahLst/>
              <a:cxnLst/>
              <a:rect l="l" t="t" r="r" b="b"/>
              <a:pathLst>
                <a:path w="8253" h="15836" extrusionOk="0">
                  <a:moveTo>
                    <a:pt x="0" y="1"/>
                  </a:moveTo>
                  <a:lnTo>
                    <a:pt x="0" y="1652"/>
                  </a:lnTo>
                  <a:lnTo>
                    <a:pt x="589" y="1652"/>
                  </a:lnTo>
                  <a:lnTo>
                    <a:pt x="589" y="5461"/>
                  </a:lnTo>
                  <a:lnTo>
                    <a:pt x="1193" y="5461"/>
                  </a:lnTo>
                  <a:lnTo>
                    <a:pt x="1193" y="6049"/>
                  </a:lnTo>
                  <a:lnTo>
                    <a:pt x="1797" y="6049"/>
                  </a:lnTo>
                  <a:lnTo>
                    <a:pt x="1797" y="6653"/>
                  </a:lnTo>
                  <a:lnTo>
                    <a:pt x="2385" y="6653"/>
                  </a:lnTo>
                  <a:lnTo>
                    <a:pt x="2385" y="7257"/>
                  </a:lnTo>
                  <a:lnTo>
                    <a:pt x="2989" y="7257"/>
                  </a:lnTo>
                  <a:lnTo>
                    <a:pt x="2989" y="8579"/>
                  </a:lnTo>
                  <a:lnTo>
                    <a:pt x="2385" y="8579"/>
                  </a:lnTo>
                  <a:lnTo>
                    <a:pt x="2385" y="9187"/>
                  </a:lnTo>
                  <a:lnTo>
                    <a:pt x="1797" y="9187"/>
                  </a:lnTo>
                  <a:lnTo>
                    <a:pt x="1797" y="9791"/>
                  </a:lnTo>
                  <a:lnTo>
                    <a:pt x="1193" y="9791"/>
                  </a:lnTo>
                  <a:lnTo>
                    <a:pt x="1193" y="10379"/>
                  </a:lnTo>
                  <a:lnTo>
                    <a:pt x="589" y="10379"/>
                  </a:lnTo>
                  <a:lnTo>
                    <a:pt x="589" y="14188"/>
                  </a:lnTo>
                  <a:lnTo>
                    <a:pt x="0" y="14188"/>
                  </a:lnTo>
                  <a:lnTo>
                    <a:pt x="0" y="15835"/>
                  </a:lnTo>
                  <a:lnTo>
                    <a:pt x="8253" y="15835"/>
                  </a:lnTo>
                  <a:lnTo>
                    <a:pt x="8253" y="14188"/>
                  </a:lnTo>
                  <a:lnTo>
                    <a:pt x="7649" y="14188"/>
                  </a:lnTo>
                  <a:lnTo>
                    <a:pt x="7649" y="10379"/>
                  </a:lnTo>
                  <a:lnTo>
                    <a:pt x="7045" y="10379"/>
                  </a:lnTo>
                  <a:lnTo>
                    <a:pt x="7045" y="9791"/>
                  </a:lnTo>
                  <a:lnTo>
                    <a:pt x="6456" y="9791"/>
                  </a:lnTo>
                  <a:lnTo>
                    <a:pt x="6456" y="9187"/>
                  </a:lnTo>
                  <a:lnTo>
                    <a:pt x="5848" y="9187"/>
                  </a:lnTo>
                  <a:lnTo>
                    <a:pt x="5848" y="8579"/>
                  </a:lnTo>
                  <a:lnTo>
                    <a:pt x="5244" y="8579"/>
                  </a:lnTo>
                  <a:lnTo>
                    <a:pt x="5244" y="7257"/>
                  </a:lnTo>
                  <a:lnTo>
                    <a:pt x="5848" y="7257"/>
                  </a:lnTo>
                  <a:lnTo>
                    <a:pt x="5848" y="6653"/>
                  </a:lnTo>
                  <a:lnTo>
                    <a:pt x="6456" y="6653"/>
                  </a:lnTo>
                  <a:lnTo>
                    <a:pt x="6456" y="6049"/>
                  </a:lnTo>
                  <a:lnTo>
                    <a:pt x="7045" y="6049"/>
                  </a:lnTo>
                  <a:lnTo>
                    <a:pt x="7045" y="5461"/>
                  </a:lnTo>
                  <a:lnTo>
                    <a:pt x="7649" y="5461"/>
                  </a:lnTo>
                  <a:lnTo>
                    <a:pt x="7649" y="1652"/>
                  </a:lnTo>
                  <a:lnTo>
                    <a:pt x="8253" y="1652"/>
                  </a:lnTo>
                  <a:lnTo>
                    <a:pt x="8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2" name="Google Shape;2282;p35"/>
            <p:cNvSpPr/>
            <p:nvPr/>
          </p:nvSpPr>
          <p:spPr>
            <a:xfrm>
              <a:off x="-1217821" y="2154060"/>
              <a:ext cx="59360" cy="59360"/>
            </a:xfrm>
            <a:custGeom>
              <a:avLst/>
              <a:gdLst/>
              <a:ahLst/>
              <a:cxnLst/>
              <a:rect l="l" t="t" r="r" b="b"/>
              <a:pathLst>
                <a:path w="605" h="605" extrusionOk="0">
                  <a:moveTo>
                    <a:pt x="1" y="0"/>
                  </a:moveTo>
                  <a:lnTo>
                    <a:pt x="1" y="605"/>
                  </a:lnTo>
                  <a:lnTo>
                    <a:pt x="605" y="605"/>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3" name="Google Shape;2283;p35"/>
            <p:cNvSpPr/>
            <p:nvPr/>
          </p:nvSpPr>
          <p:spPr>
            <a:xfrm>
              <a:off x="-1158558" y="2096368"/>
              <a:ext cx="57888" cy="57790"/>
            </a:xfrm>
            <a:custGeom>
              <a:avLst/>
              <a:gdLst/>
              <a:ahLst/>
              <a:cxnLst/>
              <a:rect l="l" t="t" r="r" b="b"/>
              <a:pathLst>
                <a:path w="590" h="589" extrusionOk="0">
                  <a:moveTo>
                    <a:pt x="1" y="0"/>
                  </a:moveTo>
                  <a:lnTo>
                    <a:pt x="1" y="588"/>
                  </a:lnTo>
                  <a:lnTo>
                    <a:pt x="589" y="588"/>
                  </a:lnTo>
                  <a:lnTo>
                    <a:pt x="5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4" name="Google Shape;2284;p35"/>
            <p:cNvSpPr/>
            <p:nvPr/>
          </p:nvSpPr>
          <p:spPr>
            <a:xfrm>
              <a:off x="-1100768" y="2037106"/>
              <a:ext cx="59752" cy="59360"/>
            </a:xfrm>
            <a:custGeom>
              <a:avLst/>
              <a:gdLst/>
              <a:ahLst/>
              <a:cxnLst/>
              <a:rect l="l" t="t" r="r" b="b"/>
              <a:pathLst>
                <a:path w="609" h="605" extrusionOk="0">
                  <a:moveTo>
                    <a:pt x="0" y="0"/>
                  </a:moveTo>
                  <a:lnTo>
                    <a:pt x="0" y="604"/>
                  </a:lnTo>
                  <a:lnTo>
                    <a:pt x="608" y="604"/>
                  </a:lnTo>
                  <a:lnTo>
                    <a:pt x="6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5" name="Google Shape;2285;p35"/>
            <p:cNvSpPr/>
            <p:nvPr/>
          </p:nvSpPr>
          <p:spPr>
            <a:xfrm>
              <a:off x="-1041113" y="1920053"/>
              <a:ext cx="59360" cy="117149"/>
            </a:xfrm>
            <a:custGeom>
              <a:avLst/>
              <a:gdLst/>
              <a:ahLst/>
              <a:cxnLst/>
              <a:rect l="l" t="t" r="r" b="b"/>
              <a:pathLst>
                <a:path w="605" h="1194" extrusionOk="0">
                  <a:moveTo>
                    <a:pt x="0" y="1"/>
                  </a:moveTo>
                  <a:lnTo>
                    <a:pt x="0" y="1193"/>
                  </a:lnTo>
                  <a:lnTo>
                    <a:pt x="604" y="1193"/>
                  </a:lnTo>
                  <a:lnTo>
                    <a:pt x="6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6" name="Google Shape;2286;p35"/>
            <p:cNvSpPr/>
            <p:nvPr/>
          </p:nvSpPr>
          <p:spPr>
            <a:xfrm>
              <a:off x="-1217821" y="1743444"/>
              <a:ext cx="59360" cy="57790"/>
            </a:xfrm>
            <a:custGeom>
              <a:avLst/>
              <a:gdLst/>
              <a:ahLst/>
              <a:cxnLst/>
              <a:rect l="l" t="t" r="r" b="b"/>
              <a:pathLst>
                <a:path w="605" h="589" extrusionOk="0">
                  <a:moveTo>
                    <a:pt x="1" y="0"/>
                  </a:moveTo>
                  <a:lnTo>
                    <a:pt x="1" y="589"/>
                  </a:lnTo>
                  <a:lnTo>
                    <a:pt x="605" y="589"/>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7" name="Google Shape;2287;p35"/>
            <p:cNvSpPr/>
            <p:nvPr/>
          </p:nvSpPr>
          <p:spPr>
            <a:xfrm>
              <a:off x="-1158558" y="1801136"/>
              <a:ext cx="57888" cy="59360"/>
            </a:xfrm>
            <a:custGeom>
              <a:avLst/>
              <a:gdLst/>
              <a:ahLst/>
              <a:cxnLst/>
              <a:rect l="l" t="t" r="r" b="b"/>
              <a:pathLst>
                <a:path w="590" h="605" extrusionOk="0">
                  <a:moveTo>
                    <a:pt x="1" y="1"/>
                  </a:moveTo>
                  <a:lnTo>
                    <a:pt x="1" y="605"/>
                  </a:lnTo>
                  <a:lnTo>
                    <a:pt x="589" y="605"/>
                  </a:lnTo>
                  <a:lnTo>
                    <a:pt x="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8" name="Google Shape;2288;p35"/>
            <p:cNvSpPr/>
            <p:nvPr/>
          </p:nvSpPr>
          <p:spPr>
            <a:xfrm>
              <a:off x="-1100768" y="1860399"/>
              <a:ext cx="59752" cy="59752"/>
            </a:xfrm>
            <a:custGeom>
              <a:avLst/>
              <a:gdLst/>
              <a:ahLst/>
              <a:cxnLst/>
              <a:rect l="l" t="t" r="r" b="b"/>
              <a:pathLst>
                <a:path w="609" h="609" extrusionOk="0">
                  <a:moveTo>
                    <a:pt x="0" y="1"/>
                  </a:moveTo>
                  <a:lnTo>
                    <a:pt x="0" y="609"/>
                  </a:lnTo>
                  <a:lnTo>
                    <a:pt x="608" y="609"/>
                  </a:lnTo>
                  <a:lnTo>
                    <a:pt x="6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9" name="Google Shape;2289;p35"/>
            <p:cNvSpPr/>
            <p:nvPr/>
          </p:nvSpPr>
          <p:spPr>
            <a:xfrm>
              <a:off x="-688582" y="2154060"/>
              <a:ext cx="59360" cy="59360"/>
            </a:xfrm>
            <a:custGeom>
              <a:avLst/>
              <a:gdLst/>
              <a:ahLst/>
              <a:cxnLst/>
              <a:rect l="l" t="t" r="r" b="b"/>
              <a:pathLst>
                <a:path w="605" h="605" extrusionOk="0">
                  <a:moveTo>
                    <a:pt x="0" y="0"/>
                  </a:moveTo>
                  <a:lnTo>
                    <a:pt x="0" y="605"/>
                  </a:lnTo>
                  <a:lnTo>
                    <a:pt x="604" y="605"/>
                  </a:lnTo>
                  <a:lnTo>
                    <a:pt x="6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0" name="Google Shape;2290;p35"/>
            <p:cNvSpPr/>
            <p:nvPr/>
          </p:nvSpPr>
          <p:spPr>
            <a:xfrm>
              <a:off x="-1334775" y="2213322"/>
              <a:ext cx="822891" cy="548463"/>
            </a:xfrm>
            <a:custGeom>
              <a:avLst/>
              <a:gdLst/>
              <a:ahLst/>
              <a:cxnLst/>
              <a:rect l="l" t="t" r="r" b="b"/>
              <a:pathLst>
                <a:path w="8387" h="5590" extrusionOk="0">
                  <a:moveTo>
                    <a:pt x="589" y="1"/>
                  </a:moveTo>
                  <a:lnTo>
                    <a:pt x="589" y="3793"/>
                  </a:lnTo>
                  <a:lnTo>
                    <a:pt x="0" y="3793"/>
                  </a:lnTo>
                  <a:lnTo>
                    <a:pt x="0" y="5590"/>
                  </a:lnTo>
                  <a:lnTo>
                    <a:pt x="8387" y="5590"/>
                  </a:lnTo>
                  <a:lnTo>
                    <a:pt x="8387" y="3793"/>
                  </a:lnTo>
                  <a:lnTo>
                    <a:pt x="7779" y="3793"/>
                  </a:lnTo>
                  <a:lnTo>
                    <a:pt x="7779" y="1"/>
                  </a:lnTo>
                  <a:lnTo>
                    <a:pt x="7190" y="1"/>
                  </a:lnTo>
                  <a:lnTo>
                    <a:pt x="7190" y="3793"/>
                  </a:lnTo>
                  <a:lnTo>
                    <a:pt x="6586" y="3793"/>
                  </a:lnTo>
                  <a:lnTo>
                    <a:pt x="6586" y="3205"/>
                  </a:lnTo>
                  <a:lnTo>
                    <a:pt x="5982" y="3205"/>
                  </a:lnTo>
                  <a:lnTo>
                    <a:pt x="5982" y="3793"/>
                  </a:lnTo>
                  <a:lnTo>
                    <a:pt x="5296" y="3793"/>
                  </a:lnTo>
                  <a:lnTo>
                    <a:pt x="5296" y="2601"/>
                  </a:lnTo>
                  <a:lnTo>
                    <a:pt x="4707" y="2601"/>
                  </a:lnTo>
                  <a:lnTo>
                    <a:pt x="4707" y="3793"/>
                  </a:lnTo>
                  <a:lnTo>
                    <a:pt x="4103" y="3793"/>
                  </a:lnTo>
                  <a:lnTo>
                    <a:pt x="4103" y="3205"/>
                  </a:lnTo>
                  <a:lnTo>
                    <a:pt x="3499" y="3205"/>
                  </a:lnTo>
                  <a:lnTo>
                    <a:pt x="3499" y="3793"/>
                  </a:lnTo>
                  <a:lnTo>
                    <a:pt x="1193" y="3793"/>
                  </a:lnTo>
                  <a:lnTo>
                    <a:pt x="11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1" name="Google Shape;2291;p35"/>
            <p:cNvSpPr/>
            <p:nvPr/>
          </p:nvSpPr>
          <p:spPr>
            <a:xfrm>
              <a:off x="-747844" y="2096368"/>
              <a:ext cx="59360" cy="57790"/>
            </a:xfrm>
            <a:custGeom>
              <a:avLst/>
              <a:gdLst/>
              <a:ahLst/>
              <a:cxnLst/>
              <a:rect l="l" t="t" r="r" b="b"/>
              <a:pathLst>
                <a:path w="605" h="589" extrusionOk="0">
                  <a:moveTo>
                    <a:pt x="0" y="0"/>
                  </a:moveTo>
                  <a:lnTo>
                    <a:pt x="0" y="588"/>
                  </a:lnTo>
                  <a:lnTo>
                    <a:pt x="604" y="588"/>
                  </a:lnTo>
                  <a:lnTo>
                    <a:pt x="6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2" name="Google Shape;2292;p35"/>
            <p:cNvSpPr/>
            <p:nvPr/>
          </p:nvSpPr>
          <p:spPr>
            <a:xfrm>
              <a:off x="-805635" y="2037106"/>
              <a:ext cx="57888" cy="59360"/>
            </a:xfrm>
            <a:custGeom>
              <a:avLst/>
              <a:gdLst/>
              <a:ahLst/>
              <a:cxnLst/>
              <a:rect l="l" t="t" r="r" b="b"/>
              <a:pathLst>
                <a:path w="590" h="605" extrusionOk="0">
                  <a:moveTo>
                    <a:pt x="1" y="0"/>
                  </a:moveTo>
                  <a:lnTo>
                    <a:pt x="1" y="604"/>
                  </a:lnTo>
                  <a:lnTo>
                    <a:pt x="589" y="604"/>
                  </a:lnTo>
                  <a:lnTo>
                    <a:pt x="5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3" name="Google Shape;2293;p35"/>
            <p:cNvSpPr/>
            <p:nvPr/>
          </p:nvSpPr>
          <p:spPr>
            <a:xfrm>
              <a:off x="-864897" y="1920053"/>
              <a:ext cx="59360" cy="117149"/>
            </a:xfrm>
            <a:custGeom>
              <a:avLst/>
              <a:gdLst/>
              <a:ahLst/>
              <a:cxnLst/>
              <a:rect l="l" t="t" r="r" b="b"/>
              <a:pathLst>
                <a:path w="605" h="1194" extrusionOk="0">
                  <a:moveTo>
                    <a:pt x="1" y="1"/>
                  </a:moveTo>
                  <a:lnTo>
                    <a:pt x="1" y="1193"/>
                  </a:lnTo>
                  <a:lnTo>
                    <a:pt x="605" y="1193"/>
                  </a:lnTo>
                  <a:lnTo>
                    <a:pt x="6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4" name="Google Shape;2294;p35"/>
            <p:cNvSpPr/>
            <p:nvPr/>
          </p:nvSpPr>
          <p:spPr>
            <a:xfrm>
              <a:off x="-688582" y="1743444"/>
              <a:ext cx="59360" cy="57790"/>
            </a:xfrm>
            <a:custGeom>
              <a:avLst/>
              <a:gdLst/>
              <a:ahLst/>
              <a:cxnLst/>
              <a:rect l="l" t="t" r="r" b="b"/>
              <a:pathLst>
                <a:path w="605" h="589" extrusionOk="0">
                  <a:moveTo>
                    <a:pt x="0" y="0"/>
                  </a:moveTo>
                  <a:lnTo>
                    <a:pt x="0" y="589"/>
                  </a:lnTo>
                  <a:lnTo>
                    <a:pt x="604" y="589"/>
                  </a:lnTo>
                  <a:lnTo>
                    <a:pt x="6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5" name="Google Shape;2295;p35"/>
            <p:cNvSpPr/>
            <p:nvPr/>
          </p:nvSpPr>
          <p:spPr>
            <a:xfrm>
              <a:off x="-1334775" y="1194975"/>
              <a:ext cx="822891" cy="548561"/>
            </a:xfrm>
            <a:custGeom>
              <a:avLst/>
              <a:gdLst/>
              <a:ahLst/>
              <a:cxnLst/>
              <a:rect l="l" t="t" r="r" b="b"/>
              <a:pathLst>
                <a:path w="8387" h="5591" extrusionOk="0">
                  <a:moveTo>
                    <a:pt x="0" y="1"/>
                  </a:moveTo>
                  <a:lnTo>
                    <a:pt x="0" y="1801"/>
                  </a:lnTo>
                  <a:lnTo>
                    <a:pt x="589" y="1801"/>
                  </a:lnTo>
                  <a:lnTo>
                    <a:pt x="589" y="5590"/>
                  </a:lnTo>
                  <a:lnTo>
                    <a:pt x="1193" y="5590"/>
                  </a:lnTo>
                  <a:lnTo>
                    <a:pt x="1193" y="1801"/>
                  </a:lnTo>
                  <a:lnTo>
                    <a:pt x="7190" y="1801"/>
                  </a:lnTo>
                  <a:lnTo>
                    <a:pt x="7190" y="5590"/>
                  </a:lnTo>
                  <a:lnTo>
                    <a:pt x="7779" y="5590"/>
                  </a:lnTo>
                  <a:lnTo>
                    <a:pt x="7779" y="1801"/>
                  </a:lnTo>
                  <a:lnTo>
                    <a:pt x="8387" y="1801"/>
                  </a:lnTo>
                  <a:lnTo>
                    <a:pt x="83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6" name="Google Shape;2296;p35"/>
            <p:cNvSpPr/>
            <p:nvPr/>
          </p:nvSpPr>
          <p:spPr>
            <a:xfrm>
              <a:off x="-747844" y="1801136"/>
              <a:ext cx="59360" cy="59360"/>
            </a:xfrm>
            <a:custGeom>
              <a:avLst/>
              <a:gdLst/>
              <a:ahLst/>
              <a:cxnLst/>
              <a:rect l="l" t="t" r="r" b="b"/>
              <a:pathLst>
                <a:path w="605" h="605" extrusionOk="0">
                  <a:moveTo>
                    <a:pt x="0" y="1"/>
                  </a:moveTo>
                  <a:lnTo>
                    <a:pt x="0" y="605"/>
                  </a:lnTo>
                  <a:lnTo>
                    <a:pt x="604" y="605"/>
                  </a:lnTo>
                  <a:lnTo>
                    <a:pt x="6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7" name="Google Shape;2297;p35"/>
            <p:cNvSpPr/>
            <p:nvPr/>
          </p:nvSpPr>
          <p:spPr>
            <a:xfrm>
              <a:off x="-805635" y="1860399"/>
              <a:ext cx="57888" cy="59752"/>
            </a:xfrm>
            <a:custGeom>
              <a:avLst/>
              <a:gdLst/>
              <a:ahLst/>
              <a:cxnLst/>
              <a:rect l="l" t="t" r="r" b="b"/>
              <a:pathLst>
                <a:path w="590" h="609" extrusionOk="0">
                  <a:moveTo>
                    <a:pt x="1" y="1"/>
                  </a:moveTo>
                  <a:lnTo>
                    <a:pt x="1" y="609"/>
                  </a:lnTo>
                  <a:lnTo>
                    <a:pt x="589" y="609"/>
                  </a:lnTo>
                  <a:lnTo>
                    <a:pt x="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8" name="Google Shape;2298;p35"/>
            <p:cNvSpPr/>
            <p:nvPr/>
          </p:nvSpPr>
          <p:spPr>
            <a:xfrm>
              <a:off x="-924159" y="1860399"/>
              <a:ext cx="59360" cy="59752"/>
            </a:xfrm>
            <a:custGeom>
              <a:avLst/>
              <a:gdLst/>
              <a:ahLst/>
              <a:cxnLst/>
              <a:rect l="l" t="t" r="r" b="b"/>
              <a:pathLst>
                <a:path w="605" h="609" extrusionOk="0">
                  <a:moveTo>
                    <a:pt x="1" y="1"/>
                  </a:moveTo>
                  <a:lnTo>
                    <a:pt x="1" y="609"/>
                  </a:lnTo>
                  <a:lnTo>
                    <a:pt x="605" y="609"/>
                  </a:lnTo>
                  <a:lnTo>
                    <a:pt x="6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9" name="Google Shape;2299;p35"/>
            <p:cNvSpPr/>
            <p:nvPr/>
          </p:nvSpPr>
          <p:spPr>
            <a:xfrm>
              <a:off x="-981851" y="2154060"/>
              <a:ext cx="57790" cy="59360"/>
            </a:xfrm>
            <a:custGeom>
              <a:avLst/>
              <a:gdLst/>
              <a:ahLst/>
              <a:cxnLst/>
              <a:rect l="l" t="t" r="r" b="b"/>
              <a:pathLst>
                <a:path w="589" h="605" extrusionOk="0">
                  <a:moveTo>
                    <a:pt x="0" y="0"/>
                  </a:moveTo>
                  <a:lnTo>
                    <a:pt x="0" y="605"/>
                  </a:lnTo>
                  <a:lnTo>
                    <a:pt x="589" y="605"/>
                  </a:lnTo>
                  <a:lnTo>
                    <a:pt x="5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0" name="Google Shape;2300;p35"/>
            <p:cNvSpPr/>
            <p:nvPr/>
          </p:nvSpPr>
          <p:spPr>
            <a:xfrm>
              <a:off x="-932205" y="2408868"/>
              <a:ext cx="59360" cy="59752"/>
            </a:xfrm>
            <a:custGeom>
              <a:avLst/>
              <a:gdLst/>
              <a:ahLst/>
              <a:cxnLst/>
              <a:rect l="l" t="t" r="r" b="b"/>
              <a:pathLst>
                <a:path w="605" h="609" extrusionOk="0">
                  <a:moveTo>
                    <a:pt x="0" y="0"/>
                  </a:moveTo>
                  <a:lnTo>
                    <a:pt x="0" y="608"/>
                  </a:lnTo>
                  <a:lnTo>
                    <a:pt x="604" y="608"/>
                  </a:lnTo>
                  <a:lnTo>
                    <a:pt x="6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1" name="Google Shape;2301;p35"/>
            <p:cNvSpPr/>
            <p:nvPr/>
          </p:nvSpPr>
          <p:spPr>
            <a:xfrm>
              <a:off x="-981851" y="1801136"/>
              <a:ext cx="57790" cy="59360"/>
            </a:xfrm>
            <a:custGeom>
              <a:avLst/>
              <a:gdLst/>
              <a:ahLst/>
              <a:cxnLst/>
              <a:rect l="l" t="t" r="r" b="b"/>
              <a:pathLst>
                <a:path w="589" h="605" extrusionOk="0">
                  <a:moveTo>
                    <a:pt x="0" y="1"/>
                  </a:moveTo>
                  <a:lnTo>
                    <a:pt x="0" y="605"/>
                  </a:lnTo>
                  <a:lnTo>
                    <a:pt x="589" y="605"/>
                  </a:lnTo>
                  <a:lnTo>
                    <a:pt x="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2" name="Google Shape;2302;p35"/>
            <p:cNvSpPr/>
            <p:nvPr/>
          </p:nvSpPr>
          <p:spPr>
            <a:xfrm>
              <a:off x="-924159" y="1684182"/>
              <a:ext cx="59360" cy="59360"/>
            </a:xfrm>
            <a:custGeom>
              <a:avLst/>
              <a:gdLst/>
              <a:ahLst/>
              <a:cxnLst/>
              <a:rect l="l" t="t" r="r" b="b"/>
              <a:pathLst>
                <a:path w="605" h="605" extrusionOk="0">
                  <a:moveTo>
                    <a:pt x="1" y="0"/>
                  </a:moveTo>
                  <a:lnTo>
                    <a:pt x="1" y="604"/>
                  </a:lnTo>
                  <a:lnTo>
                    <a:pt x="605" y="604"/>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3" name="Google Shape;2303;p35"/>
            <p:cNvSpPr/>
            <p:nvPr/>
          </p:nvSpPr>
          <p:spPr>
            <a:xfrm>
              <a:off x="-864897" y="1624920"/>
              <a:ext cx="59360" cy="59360"/>
            </a:xfrm>
            <a:custGeom>
              <a:avLst/>
              <a:gdLst/>
              <a:ahLst/>
              <a:cxnLst/>
              <a:rect l="l" t="t" r="r" b="b"/>
              <a:pathLst>
                <a:path w="605" h="605" extrusionOk="0">
                  <a:moveTo>
                    <a:pt x="1" y="0"/>
                  </a:moveTo>
                  <a:lnTo>
                    <a:pt x="1" y="604"/>
                  </a:lnTo>
                  <a:lnTo>
                    <a:pt x="605" y="604"/>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4" name="Google Shape;2304;p35"/>
            <p:cNvSpPr/>
            <p:nvPr/>
          </p:nvSpPr>
          <p:spPr>
            <a:xfrm>
              <a:off x="-805635" y="1567129"/>
              <a:ext cx="57888" cy="57888"/>
            </a:xfrm>
            <a:custGeom>
              <a:avLst/>
              <a:gdLst/>
              <a:ahLst/>
              <a:cxnLst/>
              <a:rect l="l" t="t" r="r" b="b"/>
              <a:pathLst>
                <a:path w="590" h="590" extrusionOk="0">
                  <a:moveTo>
                    <a:pt x="1" y="1"/>
                  </a:moveTo>
                  <a:lnTo>
                    <a:pt x="1" y="589"/>
                  </a:lnTo>
                  <a:lnTo>
                    <a:pt x="589" y="589"/>
                  </a:lnTo>
                  <a:lnTo>
                    <a:pt x="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5" name="Google Shape;2305;p35"/>
            <p:cNvSpPr/>
            <p:nvPr/>
          </p:nvSpPr>
          <p:spPr>
            <a:xfrm>
              <a:off x="-1041113" y="1624920"/>
              <a:ext cx="59360" cy="59360"/>
            </a:xfrm>
            <a:custGeom>
              <a:avLst/>
              <a:gdLst/>
              <a:ahLst/>
              <a:cxnLst/>
              <a:rect l="l" t="t" r="r" b="b"/>
              <a:pathLst>
                <a:path w="605" h="605" extrusionOk="0">
                  <a:moveTo>
                    <a:pt x="0" y="0"/>
                  </a:moveTo>
                  <a:lnTo>
                    <a:pt x="0" y="604"/>
                  </a:lnTo>
                  <a:lnTo>
                    <a:pt x="604" y="604"/>
                  </a:lnTo>
                  <a:lnTo>
                    <a:pt x="6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6" name="Google Shape;2306;p35"/>
            <p:cNvSpPr/>
            <p:nvPr/>
          </p:nvSpPr>
          <p:spPr>
            <a:xfrm>
              <a:off x="-1100768" y="1567129"/>
              <a:ext cx="59752" cy="57888"/>
            </a:xfrm>
            <a:custGeom>
              <a:avLst/>
              <a:gdLst/>
              <a:ahLst/>
              <a:cxnLst/>
              <a:rect l="l" t="t" r="r" b="b"/>
              <a:pathLst>
                <a:path w="609" h="590" extrusionOk="0">
                  <a:moveTo>
                    <a:pt x="0" y="1"/>
                  </a:moveTo>
                  <a:lnTo>
                    <a:pt x="0" y="589"/>
                  </a:lnTo>
                  <a:lnTo>
                    <a:pt x="608" y="589"/>
                  </a:lnTo>
                  <a:lnTo>
                    <a:pt x="6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7" name="Google Shape;2307;p35"/>
            <p:cNvSpPr/>
            <p:nvPr/>
          </p:nvSpPr>
          <p:spPr>
            <a:xfrm>
              <a:off x="-981851" y="1567129"/>
              <a:ext cx="57790" cy="57888"/>
            </a:xfrm>
            <a:custGeom>
              <a:avLst/>
              <a:gdLst/>
              <a:ahLst/>
              <a:cxnLst/>
              <a:rect l="l" t="t" r="r" b="b"/>
              <a:pathLst>
                <a:path w="589" h="590" extrusionOk="0">
                  <a:moveTo>
                    <a:pt x="0" y="1"/>
                  </a:moveTo>
                  <a:lnTo>
                    <a:pt x="0" y="589"/>
                  </a:lnTo>
                  <a:lnTo>
                    <a:pt x="589" y="589"/>
                  </a:lnTo>
                  <a:lnTo>
                    <a:pt x="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3"/>
        <p:cNvGrpSpPr/>
        <p:nvPr/>
      </p:nvGrpSpPr>
      <p:grpSpPr>
        <a:xfrm>
          <a:off x="0" y="0"/>
          <a:ext cx="0" cy="0"/>
          <a:chOff x="0" y="0"/>
          <a:chExt cx="0" cy="0"/>
        </a:xfrm>
      </p:grpSpPr>
      <p:sp>
        <p:nvSpPr>
          <p:cNvPr id="3435" name="Google Shape;3435;p61"/>
          <p:cNvSpPr/>
          <p:nvPr/>
        </p:nvSpPr>
        <p:spPr>
          <a:xfrm rot="-1148985">
            <a:off x="8431813" y="1327743"/>
            <a:ext cx="435864" cy="435907"/>
          </a:xfrm>
          <a:custGeom>
            <a:avLst/>
            <a:gdLst/>
            <a:ahLst/>
            <a:cxnLst/>
            <a:rect l="l" t="t" r="r" b="b"/>
            <a:pathLst>
              <a:path w="10085" h="10086" extrusionOk="0">
                <a:moveTo>
                  <a:pt x="5052" y="1"/>
                </a:moveTo>
                <a:lnTo>
                  <a:pt x="3628" y="3613"/>
                </a:lnTo>
                <a:lnTo>
                  <a:pt x="0" y="5037"/>
                </a:lnTo>
                <a:lnTo>
                  <a:pt x="3628" y="6473"/>
                </a:lnTo>
                <a:lnTo>
                  <a:pt x="5052" y="10085"/>
                </a:lnTo>
                <a:lnTo>
                  <a:pt x="6472" y="6473"/>
                </a:lnTo>
                <a:lnTo>
                  <a:pt x="10085" y="5037"/>
                </a:lnTo>
                <a:lnTo>
                  <a:pt x="6472" y="3613"/>
                </a:lnTo>
                <a:lnTo>
                  <a:pt x="5052" y="1"/>
                </a:ln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 name="Title 2"/>
          <p:cNvSpPr>
            <a:spLocks noGrp="1"/>
          </p:cNvSpPr>
          <p:nvPr>
            <p:ph type="title"/>
          </p:nvPr>
        </p:nvSpPr>
        <p:spPr/>
        <p:txBody>
          <a:bodyPr/>
          <a:p>
            <a:endParaRPr lang="en-US"/>
          </a:p>
        </p:txBody>
      </p:sp>
      <p:sp>
        <p:nvSpPr>
          <p:cNvPr id="4" name="Subtitle 3"/>
          <p:cNvSpPr>
            <a:spLocks noGrp="1"/>
          </p:cNvSpPr>
          <p:nvPr>
            <p:ph type="subTitle" idx="1"/>
          </p:nvPr>
        </p:nvSpPr>
        <p:spPr/>
        <p:txBody>
          <a:bodyPr/>
          <a:p>
            <a:endParaRPr lang="en-US"/>
          </a:p>
        </p:txBody>
      </p:sp>
      <p:pic>
        <p:nvPicPr>
          <p:cNvPr id="7" name="Picture Placeholder 6"/>
          <p:cNvPicPr>
            <a:picLocks noChangeAspect="1"/>
          </p:cNvPicPr>
          <p:nvPr>
            <p:ph type="pic" idx="2"/>
          </p:nvPr>
        </p:nvPicPr>
        <p:blipFill>
          <a:blip r:embed="rId1"/>
          <a:stretch>
            <a:fillRect/>
          </a:stretch>
        </p:blipFill>
        <p:spPr>
          <a:xfrm>
            <a:off x="424180" y="172720"/>
            <a:ext cx="8326120" cy="47980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06"/>
        <p:cNvGrpSpPr/>
        <p:nvPr/>
      </p:nvGrpSpPr>
      <p:grpSpPr>
        <a:xfrm>
          <a:off x="0" y="0"/>
          <a:ext cx="0" cy="0"/>
          <a:chOff x="0" y="0"/>
          <a:chExt cx="0" cy="0"/>
        </a:xfrm>
      </p:grpSpPr>
      <p:grpSp>
        <p:nvGrpSpPr>
          <p:cNvPr id="3233" name="Google Shape;3233;p56"/>
          <p:cNvGrpSpPr/>
          <p:nvPr/>
        </p:nvGrpSpPr>
        <p:grpSpPr>
          <a:xfrm>
            <a:off x="8034342" y="2453874"/>
            <a:ext cx="808204" cy="1023310"/>
            <a:chOff x="109843" y="2227429"/>
            <a:chExt cx="997290" cy="1262722"/>
          </a:xfrm>
        </p:grpSpPr>
        <p:sp>
          <p:nvSpPr>
            <p:cNvPr id="3234" name="Google Shape;3234;p56"/>
            <p:cNvSpPr/>
            <p:nvPr/>
          </p:nvSpPr>
          <p:spPr>
            <a:xfrm>
              <a:off x="203842" y="2227429"/>
              <a:ext cx="903272" cy="1173073"/>
            </a:xfrm>
            <a:custGeom>
              <a:avLst/>
              <a:gdLst/>
              <a:ahLst/>
              <a:cxnLst/>
              <a:rect l="l" t="t" r="r" b="b"/>
              <a:pathLst>
                <a:path w="28454" h="36953" extrusionOk="0">
                  <a:moveTo>
                    <a:pt x="0" y="0"/>
                  </a:moveTo>
                  <a:lnTo>
                    <a:pt x="0" y="36953"/>
                  </a:lnTo>
                  <a:lnTo>
                    <a:pt x="28453" y="36953"/>
                  </a:lnTo>
                  <a:lnTo>
                    <a:pt x="28453" y="8826"/>
                  </a:lnTo>
                  <a:lnTo>
                    <a:pt x="21393" y="0"/>
                  </a:ln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5" name="Google Shape;3235;p56"/>
            <p:cNvSpPr/>
            <p:nvPr/>
          </p:nvSpPr>
          <p:spPr>
            <a:xfrm>
              <a:off x="882981" y="2227429"/>
              <a:ext cx="224151" cy="280181"/>
            </a:xfrm>
            <a:custGeom>
              <a:avLst/>
              <a:gdLst/>
              <a:ahLst/>
              <a:cxnLst/>
              <a:rect l="l" t="t" r="r" b="b"/>
              <a:pathLst>
                <a:path w="7061" h="8826" extrusionOk="0">
                  <a:moveTo>
                    <a:pt x="0" y="0"/>
                  </a:moveTo>
                  <a:lnTo>
                    <a:pt x="0" y="8826"/>
                  </a:lnTo>
                  <a:lnTo>
                    <a:pt x="7060" y="8826"/>
                  </a:lnTo>
                  <a:lnTo>
                    <a:pt x="0" y="0"/>
                  </a:ln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6" name="Google Shape;3236;p56"/>
            <p:cNvSpPr/>
            <p:nvPr/>
          </p:nvSpPr>
          <p:spPr>
            <a:xfrm>
              <a:off x="158128" y="2274126"/>
              <a:ext cx="902796" cy="1173073"/>
            </a:xfrm>
            <a:custGeom>
              <a:avLst/>
              <a:gdLst/>
              <a:ahLst/>
              <a:cxnLst/>
              <a:rect l="l" t="t" r="r" b="b"/>
              <a:pathLst>
                <a:path w="28439" h="36953" extrusionOk="0">
                  <a:moveTo>
                    <a:pt x="1" y="0"/>
                  </a:moveTo>
                  <a:lnTo>
                    <a:pt x="1" y="36953"/>
                  </a:lnTo>
                  <a:lnTo>
                    <a:pt x="28438" y="36953"/>
                  </a:lnTo>
                  <a:lnTo>
                    <a:pt x="28438" y="8825"/>
                  </a:lnTo>
                  <a:lnTo>
                    <a:pt x="21378" y="0"/>
                  </a:ln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7" name="Google Shape;3237;p56"/>
            <p:cNvSpPr/>
            <p:nvPr/>
          </p:nvSpPr>
          <p:spPr>
            <a:xfrm>
              <a:off x="836759" y="2274126"/>
              <a:ext cx="224183" cy="280181"/>
            </a:xfrm>
            <a:custGeom>
              <a:avLst/>
              <a:gdLst/>
              <a:ahLst/>
              <a:cxnLst/>
              <a:rect l="l" t="t" r="r" b="b"/>
              <a:pathLst>
                <a:path w="7062" h="8826" extrusionOk="0">
                  <a:moveTo>
                    <a:pt x="1" y="0"/>
                  </a:moveTo>
                  <a:lnTo>
                    <a:pt x="1" y="8825"/>
                  </a:lnTo>
                  <a:lnTo>
                    <a:pt x="7061" y="8825"/>
                  </a:lnTo>
                  <a:lnTo>
                    <a:pt x="1" y="0"/>
                  </a:ln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8" name="Google Shape;3238;p56"/>
            <p:cNvSpPr/>
            <p:nvPr/>
          </p:nvSpPr>
          <p:spPr>
            <a:xfrm>
              <a:off x="109843" y="2317204"/>
              <a:ext cx="902764" cy="1172946"/>
            </a:xfrm>
            <a:custGeom>
              <a:avLst/>
              <a:gdLst/>
              <a:ahLst/>
              <a:cxnLst/>
              <a:rect l="l" t="t" r="r" b="b"/>
              <a:pathLst>
                <a:path w="28438" h="36949" extrusionOk="0">
                  <a:moveTo>
                    <a:pt x="0" y="0"/>
                  </a:moveTo>
                  <a:lnTo>
                    <a:pt x="0" y="36949"/>
                  </a:lnTo>
                  <a:lnTo>
                    <a:pt x="28437" y="36949"/>
                  </a:lnTo>
                  <a:lnTo>
                    <a:pt x="28437" y="8826"/>
                  </a:lnTo>
                  <a:lnTo>
                    <a:pt x="21377" y="0"/>
                  </a:ln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9" name="Google Shape;3239;p56"/>
            <p:cNvSpPr/>
            <p:nvPr/>
          </p:nvSpPr>
          <p:spPr>
            <a:xfrm>
              <a:off x="788474" y="2317204"/>
              <a:ext cx="224151" cy="280181"/>
            </a:xfrm>
            <a:custGeom>
              <a:avLst/>
              <a:gdLst/>
              <a:ahLst/>
              <a:cxnLst/>
              <a:rect l="l" t="t" r="r" b="b"/>
              <a:pathLst>
                <a:path w="7061" h="8826" extrusionOk="0">
                  <a:moveTo>
                    <a:pt x="0" y="0"/>
                  </a:moveTo>
                  <a:lnTo>
                    <a:pt x="0" y="8826"/>
                  </a:lnTo>
                  <a:lnTo>
                    <a:pt x="7060" y="8826"/>
                  </a:lnTo>
                  <a:lnTo>
                    <a:pt x="0" y="0"/>
                  </a:ln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40" name="Google Shape;3240;p56"/>
          <p:cNvSpPr/>
          <p:nvPr/>
        </p:nvSpPr>
        <p:spPr>
          <a:xfrm>
            <a:off x="7059013" y="3273649"/>
            <a:ext cx="1998057" cy="583296"/>
          </a:xfrm>
          <a:custGeom>
            <a:avLst/>
            <a:gdLst/>
            <a:ahLst/>
            <a:cxnLst/>
            <a:rect l="l" t="t" r="r" b="b"/>
            <a:pathLst>
              <a:path w="30514" h="8908" extrusionOk="0">
                <a:moveTo>
                  <a:pt x="14741" y="0"/>
                </a:moveTo>
                <a:cubicBezTo>
                  <a:pt x="11407" y="0"/>
                  <a:pt x="8532" y="1926"/>
                  <a:pt x="7175" y="4738"/>
                </a:cubicBezTo>
                <a:cubicBezTo>
                  <a:pt x="6916" y="4527"/>
                  <a:pt x="6587" y="4413"/>
                  <a:pt x="6230" y="4413"/>
                </a:cubicBezTo>
                <a:cubicBezTo>
                  <a:pt x="5492" y="4413"/>
                  <a:pt x="4873" y="4935"/>
                  <a:pt x="4739" y="5637"/>
                </a:cubicBezTo>
                <a:cubicBezTo>
                  <a:pt x="4512" y="5605"/>
                  <a:pt x="4284" y="5590"/>
                  <a:pt x="4053" y="5590"/>
                </a:cubicBezTo>
                <a:cubicBezTo>
                  <a:pt x="2045" y="5590"/>
                  <a:pt x="378" y="7009"/>
                  <a:pt x="1" y="8908"/>
                </a:cubicBezTo>
                <a:lnTo>
                  <a:pt x="30513" y="8908"/>
                </a:lnTo>
                <a:cubicBezTo>
                  <a:pt x="30058" y="6390"/>
                  <a:pt x="27866" y="4495"/>
                  <a:pt x="25218" y="4495"/>
                </a:cubicBezTo>
                <a:cubicBezTo>
                  <a:pt x="24237" y="4495"/>
                  <a:pt x="23324" y="4754"/>
                  <a:pt x="22539" y="5213"/>
                </a:cubicBezTo>
                <a:cubicBezTo>
                  <a:pt x="21264" y="2158"/>
                  <a:pt x="18256" y="0"/>
                  <a:pt x="14741" y="0"/>
                </a:cubicBezTo>
                <a:close/>
              </a:path>
            </a:pathLst>
          </a:cu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074" name="Picture 2" descr="Không có mô tả."/>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5513" y="596379"/>
            <a:ext cx="7178690" cy="39420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288"/>
        <p:cNvGrpSpPr/>
        <p:nvPr/>
      </p:nvGrpSpPr>
      <p:grpSpPr>
        <a:xfrm>
          <a:off x="0" y="0"/>
          <a:ext cx="0" cy="0"/>
          <a:chOff x="0" y="0"/>
          <a:chExt cx="0" cy="0"/>
        </a:xfrm>
      </p:grpSpPr>
      <p:sp>
        <p:nvSpPr>
          <p:cNvPr id="3325" name="Google Shape;3325;p58"/>
          <p:cNvSpPr/>
          <p:nvPr/>
        </p:nvSpPr>
        <p:spPr>
          <a:xfrm>
            <a:off x="6779500" y="356225"/>
            <a:ext cx="2643046" cy="771611"/>
          </a:xfrm>
          <a:custGeom>
            <a:avLst/>
            <a:gdLst/>
            <a:ahLst/>
            <a:cxnLst/>
            <a:rect l="l" t="t" r="r" b="b"/>
            <a:pathLst>
              <a:path w="30514" h="8908" extrusionOk="0">
                <a:moveTo>
                  <a:pt x="14741" y="0"/>
                </a:moveTo>
                <a:cubicBezTo>
                  <a:pt x="11407" y="0"/>
                  <a:pt x="8532" y="1926"/>
                  <a:pt x="7175" y="4738"/>
                </a:cubicBezTo>
                <a:cubicBezTo>
                  <a:pt x="6916" y="4527"/>
                  <a:pt x="6587" y="4413"/>
                  <a:pt x="6230" y="4413"/>
                </a:cubicBezTo>
                <a:cubicBezTo>
                  <a:pt x="5492" y="4413"/>
                  <a:pt x="4873" y="4935"/>
                  <a:pt x="4739" y="5637"/>
                </a:cubicBezTo>
                <a:cubicBezTo>
                  <a:pt x="4512" y="5605"/>
                  <a:pt x="4284" y="5590"/>
                  <a:pt x="4053" y="5590"/>
                </a:cubicBezTo>
                <a:cubicBezTo>
                  <a:pt x="2045" y="5590"/>
                  <a:pt x="378" y="7009"/>
                  <a:pt x="1" y="8908"/>
                </a:cubicBezTo>
                <a:lnTo>
                  <a:pt x="30513" y="8908"/>
                </a:lnTo>
                <a:cubicBezTo>
                  <a:pt x="30058" y="6390"/>
                  <a:pt x="27866" y="4495"/>
                  <a:pt x="25218" y="4495"/>
                </a:cubicBezTo>
                <a:cubicBezTo>
                  <a:pt x="24237" y="4495"/>
                  <a:pt x="23324" y="4754"/>
                  <a:pt x="22539" y="5213"/>
                </a:cubicBezTo>
                <a:cubicBezTo>
                  <a:pt x="21264" y="2158"/>
                  <a:pt x="18256" y="0"/>
                  <a:pt x="14741" y="0"/>
                </a:cubicBez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Subtitle 6"/>
          <p:cNvSpPr>
            <a:spLocks noGrp="1"/>
          </p:cNvSpPr>
          <p:nvPr>
            <p:ph type="subTitle" idx="1"/>
          </p:nvPr>
        </p:nvSpPr>
        <p:spPr/>
        <p:txBody>
          <a:bodyPr/>
          <a:lstStyle/>
          <a:p>
            <a:endParaRPr lang="en-US"/>
          </a:p>
        </p:txBody>
      </p:sp>
      <p:sp>
        <p:nvSpPr>
          <p:cNvPr id="8" name="Rectangle 7"/>
          <p:cNvSpPr/>
          <p:nvPr/>
        </p:nvSpPr>
        <p:spPr>
          <a:xfrm>
            <a:off x="693965" y="356225"/>
            <a:ext cx="7029450" cy="43137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extBox 9"/>
          <p:cNvSpPr txBox="1"/>
          <p:nvPr/>
        </p:nvSpPr>
        <p:spPr>
          <a:xfrm>
            <a:off x="948629" y="356225"/>
            <a:ext cx="6203285" cy="4247317"/>
          </a:xfrm>
          <a:prstGeom prst="rect">
            <a:avLst/>
          </a:prstGeom>
          <a:noFill/>
        </p:spPr>
        <p:txBody>
          <a:bodyPr wrap="square">
            <a:spAutoFit/>
          </a:bodyPr>
          <a:lstStyle/>
          <a:p>
            <a:r>
              <a:rPr lang="en-US" sz="1000" dirty="0"/>
              <a:t>select </a:t>
            </a:r>
            <a:r>
              <a:rPr lang="en-US" sz="1000" dirty="0" err="1"/>
              <a:t>S.TrainNumber,SUM</a:t>
            </a:r>
            <a:r>
              <a:rPr lang="en-US" sz="1000" dirty="0"/>
              <a:t>(</a:t>
            </a:r>
            <a:r>
              <a:rPr lang="en-US" sz="1000" dirty="0" err="1"/>
              <a:t>P.TotalPrice</a:t>
            </a:r>
            <a:r>
              <a:rPr lang="en-US" sz="1000" dirty="0"/>
              <a:t>) as Total</a:t>
            </a:r>
            <a:endParaRPr lang="en-US" sz="1000" dirty="0"/>
          </a:p>
          <a:p>
            <a:r>
              <a:rPr lang="en-US" sz="1000" dirty="0"/>
              <a:t>from Train S, Trip P</a:t>
            </a:r>
            <a:endParaRPr lang="en-US" sz="1000" dirty="0"/>
          </a:p>
          <a:p>
            <a:r>
              <a:rPr lang="en-US" sz="1000" dirty="0"/>
              <a:t>where </a:t>
            </a:r>
            <a:r>
              <a:rPr lang="en-US" sz="1000" dirty="0" err="1"/>
              <a:t>S.Trainkey</a:t>
            </a:r>
            <a:r>
              <a:rPr lang="en-US" sz="1000" dirty="0"/>
              <a:t>=</a:t>
            </a:r>
            <a:r>
              <a:rPr lang="en-US" sz="1000" dirty="0" err="1"/>
              <a:t>P.Trainkey</a:t>
            </a:r>
            <a:endParaRPr lang="en-US" sz="1000" dirty="0"/>
          </a:p>
          <a:p>
            <a:r>
              <a:rPr lang="en-US" sz="1000" dirty="0"/>
              <a:t>Group by </a:t>
            </a:r>
            <a:r>
              <a:rPr lang="en-US" sz="1000" dirty="0" err="1"/>
              <a:t>S.TrainNumber</a:t>
            </a:r>
            <a:endParaRPr lang="en-US" sz="1000" dirty="0"/>
          </a:p>
          <a:p>
            <a:endParaRPr lang="en-US" sz="1000" dirty="0"/>
          </a:p>
          <a:p>
            <a:r>
              <a:rPr lang="en-US" sz="1000" dirty="0"/>
              <a:t>SELECT t1.TrainNumber, COUNT(</a:t>
            </a:r>
            <a:r>
              <a:rPr lang="en-US" sz="1000" dirty="0" err="1"/>
              <a:t>e.LastName</a:t>
            </a:r>
            <a:r>
              <a:rPr lang="en-US" sz="1000" dirty="0"/>
              <a:t>) as </a:t>
            </a:r>
            <a:r>
              <a:rPr lang="en-US" sz="1000" dirty="0" err="1"/>
              <a:t>count_employee</a:t>
            </a:r>
            <a:r>
              <a:rPr lang="en-US" sz="1000" dirty="0"/>
              <a:t>, count(</a:t>
            </a:r>
            <a:r>
              <a:rPr lang="en-US" sz="1000" dirty="0" err="1"/>
              <a:t>c.CustomerName</a:t>
            </a:r>
            <a:r>
              <a:rPr lang="en-US" sz="1000" dirty="0"/>
              <a:t>) as </a:t>
            </a:r>
            <a:r>
              <a:rPr lang="en-US" sz="1000" dirty="0" err="1"/>
              <a:t>count_customer</a:t>
            </a:r>
            <a:endParaRPr lang="en-US" sz="1000" dirty="0"/>
          </a:p>
          <a:p>
            <a:r>
              <a:rPr lang="en-US" sz="1000" dirty="0"/>
              <a:t>FROM Trip t</a:t>
            </a:r>
            <a:endParaRPr lang="en-US" sz="1000" dirty="0"/>
          </a:p>
          <a:p>
            <a:r>
              <a:rPr lang="en-US" sz="1000" dirty="0"/>
              <a:t>JOIN Train t1 ON </a:t>
            </a:r>
            <a:r>
              <a:rPr lang="en-US" sz="1000" dirty="0" err="1"/>
              <a:t>t.TrainKey</a:t>
            </a:r>
            <a:r>
              <a:rPr lang="en-US" sz="1000" dirty="0"/>
              <a:t> = t1.TrainKey</a:t>
            </a:r>
            <a:endParaRPr lang="en-US" sz="1000" dirty="0"/>
          </a:p>
          <a:p>
            <a:r>
              <a:rPr lang="en-US" sz="1000" dirty="0"/>
              <a:t>JOIN Employee e ON </a:t>
            </a:r>
            <a:r>
              <a:rPr lang="en-US" sz="1000" dirty="0" err="1"/>
              <a:t>t.EmployeeKey</a:t>
            </a:r>
            <a:r>
              <a:rPr lang="en-US" sz="1000" dirty="0"/>
              <a:t> = </a:t>
            </a:r>
            <a:r>
              <a:rPr lang="en-US" sz="1000" dirty="0" err="1"/>
              <a:t>e.EmployeeKey</a:t>
            </a:r>
            <a:endParaRPr lang="en-US" sz="1000" dirty="0"/>
          </a:p>
          <a:p>
            <a:r>
              <a:rPr lang="en-US" sz="1000" dirty="0"/>
              <a:t>JOIN Customer c ON </a:t>
            </a:r>
            <a:r>
              <a:rPr lang="en-US" sz="1000" dirty="0" err="1"/>
              <a:t>t.CustomerKey</a:t>
            </a:r>
            <a:r>
              <a:rPr lang="en-US" sz="1000" dirty="0"/>
              <a:t> = </a:t>
            </a:r>
            <a:r>
              <a:rPr lang="en-US" sz="1000" dirty="0" err="1"/>
              <a:t>c.CustomerKey</a:t>
            </a:r>
            <a:endParaRPr lang="en-US" sz="1000" dirty="0"/>
          </a:p>
          <a:p>
            <a:r>
              <a:rPr lang="en-US" sz="1000" dirty="0"/>
              <a:t>GROUP BY t1.TrainNumber;</a:t>
            </a:r>
            <a:endParaRPr lang="en-US" sz="1000" dirty="0"/>
          </a:p>
          <a:p>
            <a:endParaRPr lang="en-US" sz="1000" dirty="0"/>
          </a:p>
          <a:p>
            <a:r>
              <a:rPr lang="en-US" sz="1000" dirty="0"/>
              <a:t>select </a:t>
            </a:r>
            <a:r>
              <a:rPr lang="en-US" sz="1000" dirty="0" err="1"/>
              <a:t>s.Description,count</a:t>
            </a:r>
            <a:r>
              <a:rPr lang="en-US" sz="1000" dirty="0"/>
              <a:t>(</a:t>
            </a:r>
            <a:r>
              <a:rPr lang="en-US" sz="1000" dirty="0" err="1"/>
              <a:t>s.Description</a:t>
            </a:r>
            <a:r>
              <a:rPr lang="en-US" sz="1000" dirty="0"/>
              <a:t>) as </a:t>
            </a:r>
            <a:r>
              <a:rPr lang="en-US" sz="1000" dirty="0" err="1"/>
              <a:t>soluong</a:t>
            </a:r>
            <a:endParaRPr lang="en-US" sz="1000" dirty="0"/>
          </a:p>
          <a:p>
            <a:r>
              <a:rPr lang="en-US" sz="1000" dirty="0"/>
              <a:t>from Seat </a:t>
            </a:r>
            <a:r>
              <a:rPr lang="en-US" sz="1000" dirty="0" err="1"/>
              <a:t>s,Trip</a:t>
            </a:r>
            <a:r>
              <a:rPr lang="en-US" sz="1000" dirty="0"/>
              <a:t> T</a:t>
            </a:r>
            <a:endParaRPr lang="en-US" sz="1000" dirty="0"/>
          </a:p>
          <a:p>
            <a:r>
              <a:rPr lang="en-US" sz="1000" dirty="0"/>
              <a:t>where </a:t>
            </a:r>
            <a:r>
              <a:rPr lang="en-US" sz="1000" dirty="0" err="1"/>
              <a:t>s.SeatKey</a:t>
            </a:r>
            <a:r>
              <a:rPr lang="en-US" sz="1000" dirty="0"/>
              <a:t>=</a:t>
            </a:r>
            <a:r>
              <a:rPr lang="en-US" sz="1000" dirty="0" err="1"/>
              <a:t>T.SeatKey</a:t>
            </a:r>
            <a:endParaRPr lang="en-US" sz="1000" dirty="0"/>
          </a:p>
          <a:p>
            <a:r>
              <a:rPr lang="en-US" sz="1000" dirty="0"/>
              <a:t>group by </a:t>
            </a:r>
            <a:r>
              <a:rPr lang="en-US" sz="1000" dirty="0" err="1"/>
              <a:t>s.Description</a:t>
            </a:r>
            <a:endParaRPr lang="en-US" sz="1000" dirty="0"/>
          </a:p>
          <a:p>
            <a:endParaRPr lang="en-US" sz="1000" dirty="0"/>
          </a:p>
          <a:p>
            <a:r>
              <a:rPr lang="en-US" sz="1000" dirty="0"/>
              <a:t>SELECT t1.MonthNumber, sum(t2.TotalPrice) </a:t>
            </a:r>
            <a:r>
              <a:rPr lang="en-US" sz="1000" dirty="0" err="1"/>
              <a:t>as"doanh</a:t>
            </a:r>
            <a:r>
              <a:rPr lang="en-US" sz="1000" dirty="0"/>
              <a:t> </a:t>
            </a:r>
            <a:r>
              <a:rPr lang="en-US" sz="1000" dirty="0" err="1"/>
              <a:t>thu</a:t>
            </a:r>
            <a:r>
              <a:rPr lang="en-US" sz="1000" dirty="0"/>
              <a:t> </a:t>
            </a:r>
            <a:r>
              <a:rPr lang="en-US" sz="1000" dirty="0" err="1"/>
              <a:t>theo</a:t>
            </a:r>
            <a:r>
              <a:rPr lang="en-US" sz="1000" dirty="0"/>
              <a:t> thang"</a:t>
            </a:r>
            <a:endParaRPr lang="en-US" sz="1000" dirty="0"/>
          </a:p>
          <a:p>
            <a:r>
              <a:rPr lang="en-US" sz="1000" dirty="0"/>
              <a:t>FROM Time t1, Trip t2</a:t>
            </a:r>
            <a:endParaRPr lang="en-US" sz="1000" dirty="0"/>
          </a:p>
          <a:p>
            <a:r>
              <a:rPr lang="en-US" sz="1000" dirty="0"/>
              <a:t>where t1.TimeKey = t2.TimeToKey</a:t>
            </a:r>
            <a:endParaRPr lang="en-US" sz="1000" dirty="0"/>
          </a:p>
          <a:p>
            <a:r>
              <a:rPr lang="en-US" sz="1000" dirty="0"/>
              <a:t>GROUP BY t1.MonthNumber</a:t>
            </a:r>
            <a:endParaRPr lang="en-US" sz="1000" dirty="0"/>
          </a:p>
          <a:p>
            <a:endParaRPr lang="en-US" sz="1000" dirty="0"/>
          </a:p>
          <a:p>
            <a:r>
              <a:rPr lang="en-US" sz="1000" dirty="0"/>
              <a:t>select t1.QuarterDescription, sum(t2.totalprice) as </a:t>
            </a:r>
            <a:r>
              <a:rPr lang="en-US" sz="1000" dirty="0" err="1"/>
              <a:t>doanhthuquy</a:t>
            </a:r>
            <a:endParaRPr lang="en-US" sz="1000" dirty="0"/>
          </a:p>
          <a:p>
            <a:r>
              <a:rPr lang="en-US" sz="1000" dirty="0"/>
              <a:t>from Time t1, Trip t2</a:t>
            </a:r>
            <a:endParaRPr lang="en-US" sz="1000" dirty="0"/>
          </a:p>
          <a:p>
            <a:r>
              <a:rPr lang="en-US" sz="1000" dirty="0"/>
              <a:t>where t1.TimeKey=t2.TimeToKey</a:t>
            </a:r>
            <a:endParaRPr lang="en-US" sz="1000" dirty="0"/>
          </a:p>
          <a:p>
            <a:r>
              <a:rPr lang="en-US" sz="1000" dirty="0"/>
              <a:t>group by t1.QuarterDescription</a:t>
            </a:r>
            <a:endParaRPr lang="en-US" sz="1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88"/>
        <p:cNvGrpSpPr/>
        <p:nvPr/>
      </p:nvGrpSpPr>
      <p:grpSpPr>
        <a:xfrm>
          <a:off x="0" y="0"/>
          <a:ext cx="0" cy="0"/>
          <a:chOff x="0" y="0"/>
          <a:chExt cx="0" cy="0"/>
        </a:xfrm>
      </p:grpSpPr>
      <p:sp>
        <p:nvSpPr>
          <p:cNvPr id="3325" name="Google Shape;3325;p58"/>
          <p:cNvSpPr/>
          <p:nvPr/>
        </p:nvSpPr>
        <p:spPr>
          <a:xfrm>
            <a:off x="6779500" y="356225"/>
            <a:ext cx="2643046" cy="771611"/>
          </a:xfrm>
          <a:custGeom>
            <a:avLst/>
            <a:gdLst/>
            <a:ahLst/>
            <a:cxnLst/>
            <a:rect l="l" t="t" r="r" b="b"/>
            <a:pathLst>
              <a:path w="30514" h="8908" extrusionOk="0">
                <a:moveTo>
                  <a:pt x="14741" y="0"/>
                </a:moveTo>
                <a:cubicBezTo>
                  <a:pt x="11407" y="0"/>
                  <a:pt x="8532" y="1926"/>
                  <a:pt x="7175" y="4738"/>
                </a:cubicBezTo>
                <a:cubicBezTo>
                  <a:pt x="6916" y="4527"/>
                  <a:pt x="6587" y="4413"/>
                  <a:pt x="6230" y="4413"/>
                </a:cubicBezTo>
                <a:cubicBezTo>
                  <a:pt x="5492" y="4413"/>
                  <a:pt x="4873" y="4935"/>
                  <a:pt x="4739" y="5637"/>
                </a:cubicBezTo>
                <a:cubicBezTo>
                  <a:pt x="4512" y="5605"/>
                  <a:pt x="4284" y="5590"/>
                  <a:pt x="4053" y="5590"/>
                </a:cubicBezTo>
                <a:cubicBezTo>
                  <a:pt x="2045" y="5590"/>
                  <a:pt x="378" y="7009"/>
                  <a:pt x="1" y="8908"/>
                </a:cubicBezTo>
                <a:lnTo>
                  <a:pt x="30513" y="8908"/>
                </a:lnTo>
                <a:cubicBezTo>
                  <a:pt x="30058" y="6390"/>
                  <a:pt x="27866" y="4495"/>
                  <a:pt x="25218" y="4495"/>
                </a:cubicBezTo>
                <a:cubicBezTo>
                  <a:pt x="24237" y="4495"/>
                  <a:pt x="23324" y="4754"/>
                  <a:pt x="22539" y="5213"/>
                </a:cubicBezTo>
                <a:cubicBezTo>
                  <a:pt x="21264" y="2158"/>
                  <a:pt x="18256" y="0"/>
                  <a:pt x="14741" y="0"/>
                </a:cubicBez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Subtitle 6"/>
          <p:cNvSpPr>
            <a:spLocks noGrp="1"/>
          </p:cNvSpPr>
          <p:nvPr>
            <p:ph type="subTitle" idx="1"/>
          </p:nvPr>
        </p:nvSpPr>
        <p:spPr/>
        <p:txBody>
          <a:bodyPr/>
          <a:lstStyle/>
          <a:p>
            <a:endParaRPr lang="en-US"/>
          </a:p>
        </p:txBody>
      </p:sp>
      <p:sp>
        <p:nvSpPr>
          <p:cNvPr id="8" name="Rectangle 7"/>
          <p:cNvSpPr/>
          <p:nvPr/>
        </p:nvSpPr>
        <p:spPr>
          <a:xfrm>
            <a:off x="693965" y="356225"/>
            <a:ext cx="7029450" cy="43137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p:cNvSpPr txBox="1"/>
          <p:nvPr/>
        </p:nvSpPr>
        <p:spPr>
          <a:xfrm>
            <a:off x="693965" y="601036"/>
            <a:ext cx="7029450" cy="4093428"/>
          </a:xfrm>
          <a:prstGeom prst="rect">
            <a:avLst/>
          </a:prstGeom>
          <a:noFill/>
        </p:spPr>
        <p:txBody>
          <a:bodyPr wrap="square">
            <a:spAutoFit/>
          </a:bodyPr>
          <a:lstStyle/>
          <a:p>
            <a:r>
              <a:rPr lang="en-US" sz="1000" dirty="0"/>
              <a:t>select </a:t>
            </a:r>
            <a:r>
              <a:rPr lang="en-US" sz="1000" dirty="0" err="1"/>
              <a:t>t.TrainNumber</a:t>
            </a:r>
            <a:r>
              <a:rPr lang="en-US" sz="1000" dirty="0"/>
              <a:t> as </a:t>
            </a:r>
            <a:r>
              <a:rPr lang="en-US" sz="1000" dirty="0" err="1"/>
              <a:t>trainnum,c.ConstructionName</a:t>
            </a:r>
            <a:r>
              <a:rPr lang="en-US" sz="1000" dirty="0"/>
              <a:t> as </a:t>
            </a:r>
            <a:r>
              <a:rPr lang="en-US" sz="1000" dirty="0" err="1"/>
              <a:t>construc,m.ModelName</a:t>
            </a:r>
            <a:r>
              <a:rPr lang="en-US" sz="1000" dirty="0"/>
              <a:t> as </a:t>
            </a:r>
            <a:r>
              <a:rPr lang="en-US" sz="1000" dirty="0" err="1"/>
              <a:t>model,m.Year</a:t>
            </a:r>
            <a:r>
              <a:rPr lang="en-US" sz="1000" dirty="0"/>
              <a:t> as </a:t>
            </a:r>
            <a:r>
              <a:rPr lang="en-US" sz="1000" dirty="0" err="1"/>
              <a:t>year,m.MaxSpeed</a:t>
            </a:r>
            <a:r>
              <a:rPr lang="en-US" sz="1000" dirty="0"/>
              <a:t> as </a:t>
            </a:r>
            <a:r>
              <a:rPr lang="en-US" sz="1000" dirty="0" err="1"/>
              <a:t>maxspeed,c.ContactPerson</a:t>
            </a:r>
            <a:r>
              <a:rPr lang="en-US" sz="1000" dirty="0"/>
              <a:t> as </a:t>
            </a:r>
            <a:r>
              <a:rPr lang="en-US" sz="1000" dirty="0" err="1"/>
              <a:t>contact,c.Headquarters</a:t>
            </a:r>
            <a:r>
              <a:rPr lang="en-US" sz="1000" dirty="0"/>
              <a:t> as head</a:t>
            </a:r>
            <a:endParaRPr lang="en-US" sz="1000" dirty="0"/>
          </a:p>
          <a:p>
            <a:r>
              <a:rPr lang="en-US" sz="1000" dirty="0"/>
              <a:t>from Train t, Model m, Construction c</a:t>
            </a:r>
            <a:endParaRPr lang="en-US" sz="1000" dirty="0"/>
          </a:p>
          <a:p>
            <a:r>
              <a:rPr lang="en-US" sz="1000" dirty="0"/>
              <a:t>where </a:t>
            </a:r>
            <a:r>
              <a:rPr lang="en-US" sz="1000" dirty="0" err="1"/>
              <a:t>t.ModelKey</a:t>
            </a:r>
            <a:r>
              <a:rPr lang="en-US" sz="1000" dirty="0"/>
              <a:t>=</a:t>
            </a:r>
            <a:r>
              <a:rPr lang="en-US" sz="1000" dirty="0" err="1"/>
              <a:t>m.ModelKey</a:t>
            </a:r>
            <a:r>
              <a:rPr lang="en-US" sz="1000" dirty="0"/>
              <a:t> and </a:t>
            </a:r>
            <a:r>
              <a:rPr lang="en-US" sz="1000" dirty="0" err="1"/>
              <a:t>c.ConstructionKey</a:t>
            </a:r>
            <a:r>
              <a:rPr lang="en-US" sz="1000" dirty="0"/>
              <a:t>=</a:t>
            </a:r>
            <a:r>
              <a:rPr lang="en-US" sz="1000" dirty="0" err="1"/>
              <a:t>m.ConstructionKey</a:t>
            </a:r>
            <a:endParaRPr lang="en-US" sz="1000" dirty="0"/>
          </a:p>
          <a:p>
            <a:endParaRPr lang="en-US" sz="1000" dirty="0"/>
          </a:p>
          <a:p>
            <a:endParaRPr lang="en-US" sz="1000" dirty="0"/>
          </a:p>
          <a:p>
            <a:r>
              <a:rPr lang="en-US" sz="1000" dirty="0"/>
              <a:t>SELECT S1.StationName as </a:t>
            </a:r>
            <a:r>
              <a:rPr lang="en-US" sz="1000" dirty="0" err="1"/>
              <a:t>ToStationName</a:t>
            </a:r>
            <a:r>
              <a:rPr lang="en-US" sz="1000" dirty="0"/>
              <a:t>, S2.StationName as </a:t>
            </a:r>
            <a:r>
              <a:rPr lang="en-US" sz="1000" dirty="0" err="1"/>
              <a:t>FromStationName,P.TrainNumber</a:t>
            </a:r>
            <a:r>
              <a:rPr lang="en-US" sz="1000" dirty="0"/>
              <a:t>, T1.Date as </a:t>
            </a:r>
            <a:r>
              <a:rPr lang="en-US" sz="1000" dirty="0" err="1"/>
              <a:t>TimeTo</a:t>
            </a:r>
            <a:r>
              <a:rPr lang="en-US" sz="1000" dirty="0"/>
              <a:t>, T2.Date as </a:t>
            </a:r>
            <a:r>
              <a:rPr lang="en-US" sz="1000" dirty="0" err="1"/>
              <a:t>TimeFrom</a:t>
            </a:r>
            <a:r>
              <a:rPr lang="en-US" sz="1000" dirty="0"/>
              <a:t> </a:t>
            </a:r>
            <a:endParaRPr lang="en-US" sz="1000" dirty="0"/>
          </a:p>
          <a:p>
            <a:r>
              <a:rPr lang="en-US" sz="1000" dirty="0"/>
              <a:t>FROM Station S1</a:t>
            </a:r>
            <a:endParaRPr lang="en-US" sz="1000" dirty="0"/>
          </a:p>
          <a:p>
            <a:r>
              <a:rPr lang="en-US" sz="1000" dirty="0"/>
              <a:t>JOIN Trip T ON S1.StationKey = </a:t>
            </a:r>
            <a:r>
              <a:rPr lang="en-US" sz="1000" dirty="0" err="1"/>
              <a:t>T.ToStationKey</a:t>
            </a:r>
            <a:r>
              <a:rPr lang="en-US" sz="1000" dirty="0"/>
              <a:t> </a:t>
            </a:r>
            <a:endParaRPr lang="en-US" sz="1000" dirty="0"/>
          </a:p>
          <a:p>
            <a:r>
              <a:rPr lang="en-US" sz="1000" dirty="0"/>
              <a:t>JOIN Train P ON </a:t>
            </a:r>
            <a:r>
              <a:rPr lang="en-US" sz="1000" dirty="0" err="1"/>
              <a:t>P.TrainKey</a:t>
            </a:r>
            <a:r>
              <a:rPr lang="en-US" sz="1000" dirty="0"/>
              <a:t> = </a:t>
            </a:r>
            <a:r>
              <a:rPr lang="en-US" sz="1000" dirty="0" err="1"/>
              <a:t>T.TrainKey</a:t>
            </a:r>
            <a:endParaRPr lang="en-US" sz="1000" dirty="0"/>
          </a:p>
          <a:p>
            <a:r>
              <a:rPr lang="en-US" sz="1000" dirty="0"/>
              <a:t>JOIN Station S2 ON S2.StationKey = </a:t>
            </a:r>
            <a:r>
              <a:rPr lang="en-US" sz="1000" dirty="0" err="1"/>
              <a:t>T.FromStationKey</a:t>
            </a:r>
            <a:endParaRPr lang="en-US" sz="1000" dirty="0"/>
          </a:p>
          <a:p>
            <a:r>
              <a:rPr lang="en-US" sz="1000" dirty="0"/>
              <a:t>JOIN Time T1 ON </a:t>
            </a:r>
            <a:r>
              <a:rPr lang="en-US" sz="1000" dirty="0" err="1"/>
              <a:t>T.TimeToKey</a:t>
            </a:r>
            <a:r>
              <a:rPr lang="en-US" sz="1000" dirty="0"/>
              <a:t> = T1.TimeKey</a:t>
            </a:r>
            <a:endParaRPr lang="en-US" sz="1000" dirty="0"/>
          </a:p>
          <a:p>
            <a:r>
              <a:rPr lang="en-US" sz="1000" dirty="0"/>
              <a:t>JOIN Time T2 ON </a:t>
            </a:r>
            <a:r>
              <a:rPr lang="en-US" sz="1000" dirty="0" err="1"/>
              <a:t>T.TimeFromKey</a:t>
            </a:r>
            <a:r>
              <a:rPr lang="en-US" sz="1000" dirty="0"/>
              <a:t> = T2.TimeKey</a:t>
            </a:r>
            <a:endParaRPr lang="en-US" sz="1000" dirty="0"/>
          </a:p>
          <a:p>
            <a:endParaRPr lang="en-US" sz="1000" dirty="0"/>
          </a:p>
          <a:p>
            <a:r>
              <a:rPr lang="en-US" sz="1000" dirty="0"/>
              <a:t>select t.TrainNumber,c.ConstructionName,m.ModelName,m.Year,m.MaxSpeed,c.ContactPerson,c.Headquarters</a:t>
            </a:r>
            <a:endParaRPr lang="en-US" sz="1000" dirty="0"/>
          </a:p>
          <a:p>
            <a:r>
              <a:rPr lang="en-US" sz="1000" dirty="0"/>
              <a:t>from Train t, Model m, Construction c</a:t>
            </a:r>
            <a:endParaRPr lang="en-US" sz="1000" dirty="0"/>
          </a:p>
          <a:p>
            <a:r>
              <a:rPr lang="en-US" sz="1000" dirty="0"/>
              <a:t>where </a:t>
            </a:r>
            <a:r>
              <a:rPr lang="en-US" sz="1000" dirty="0" err="1"/>
              <a:t>t.ModelKey</a:t>
            </a:r>
            <a:r>
              <a:rPr lang="en-US" sz="1000" dirty="0"/>
              <a:t>=</a:t>
            </a:r>
            <a:r>
              <a:rPr lang="en-US" sz="1000" dirty="0" err="1"/>
              <a:t>m.ModelKey</a:t>
            </a:r>
            <a:r>
              <a:rPr lang="en-US" sz="1000" dirty="0"/>
              <a:t> and </a:t>
            </a:r>
            <a:r>
              <a:rPr lang="en-US" sz="1000" dirty="0" err="1"/>
              <a:t>c.ConstructionKey</a:t>
            </a:r>
            <a:r>
              <a:rPr lang="en-US" sz="1000" dirty="0"/>
              <a:t>=</a:t>
            </a:r>
            <a:r>
              <a:rPr lang="en-US" sz="1000" dirty="0" err="1"/>
              <a:t>m.ConstructionKey</a:t>
            </a:r>
            <a:endParaRPr lang="en-US" sz="1000" dirty="0"/>
          </a:p>
          <a:p>
            <a:endParaRPr lang="en-US" sz="1000" dirty="0"/>
          </a:p>
          <a:p>
            <a:endParaRPr lang="en-US" sz="1000" dirty="0"/>
          </a:p>
          <a:p>
            <a:r>
              <a:rPr lang="en-US" sz="1000" dirty="0"/>
              <a:t>select </a:t>
            </a:r>
            <a:r>
              <a:rPr lang="en-US" sz="1000" dirty="0" err="1"/>
              <a:t>e.FirstName,e.LastName,e.City,e.Country</a:t>
            </a:r>
            <a:r>
              <a:rPr lang="en-US" sz="1000" dirty="0"/>
              <a:t>, </a:t>
            </a:r>
            <a:r>
              <a:rPr lang="en-US" sz="1000" dirty="0" err="1"/>
              <a:t>e.PhoneNumber,S.TrainNumber</a:t>
            </a:r>
            <a:endParaRPr lang="en-US" sz="1000" dirty="0"/>
          </a:p>
          <a:p>
            <a:r>
              <a:rPr lang="en-US" sz="1000" dirty="0"/>
              <a:t>from Employee </a:t>
            </a:r>
            <a:r>
              <a:rPr lang="en-US" sz="1000" dirty="0" err="1"/>
              <a:t>e,Trip</a:t>
            </a:r>
            <a:r>
              <a:rPr lang="en-US" sz="1000" dirty="0"/>
              <a:t> T, Train S</a:t>
            </a:r>
            <a:endParaRPr lang="en-US" sz="1000" dirty="0"/>
          </a:p>
          <a:p>
            <a:r>
              <a:rPr lang="en-US" sz="1000" dirty="0"/>
              <a:t>where </a:t>
            </a:r>
            <a:r>
              <a:rPr lang="en-US" sz="1000" dirty="0" err="1"/>
              <a:t>e.EmployeeKey</a:t>
            </a:r>
            <a:r>
              <a:rPr lang="en-US" sz="1000" dirty="0"/>
              <a:t>=</a:t>
            </a:r>
            <a:r>
              <a:rPr lang="en-US" sz="1000" dirty="0" err="1"/>
              <a:t>T.EmployeeKey</a:t>
            </a:r>
            <a:r>
              <a:rPr lang="en-US" sz="1000" dirty="0"/>
              <a:t> and </a:t>
            </a:r>
            <a:r>
              <a:rPr lang="en-US" sz="1000" dirty="0" err="1"/>
              <a:t>S.TrainKey</a:t>
            </a:r>
            <a:r>
              <a:rPr lang="en-US" sz="1000" dirty="0"/>
              <a:t>=</a:t>
            </a:r>
            <a:r>
              <a:rPr lang="en-US" sz="1000" dirty="0" err="1"/>
              <a:t>T.TrainKey</a:t>
            </a:r>
            <a:endParaRPr lang="en-US" sz="1000" dirty="0"/>
          </a:p>
          <a:p>
            <a:endParaRPr lang="en-US" sz="1000" dirty="0"/>
          </a:p>
          <a:p>
            <a:endParaRPr lang="en-US" sz="1000" dirty="0"/>
          </a:p>
          <a:p>
            <a:endParaRPr lang="en-US" sz="1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29"/>
        <p:cNvGrpSpPr/>
        <p:nvPr/>
      </p:nvGrpSpPr>
      <p:grpSpPr>
        <a:xfrm>
          <a:off x="0" y="0"/>
          <a:ext cx="0" cy="0"/>
          <a:chOff x="0" y="0"/>
          <a:chExt cx="0" cy="0"/>
        </a:xfrm>
      </p:grpSpPr>
      <p:grpSp>
        <p:nvGrpSpPr>
          <p:cNvPr id="3330" name="Google Shape;3330;p59"/>
          <p:cNvGrpSpPr/>
          <p:nvPr/>
        </p:nvGrpSpPr>
        <p:grpSpPr>
          <a:xfrm>
            <a:off x="1028370" y="829855"/>
            <a:ext cx="5125290" cy="3467711"/>
            <a:chOff x="1028370" y="829855"/>
            <a:chExt cx="5125290" cy="3467711"/>
          </a:xfrm>
        </p:grpSpPr>
        <p:grpSp>
          <p:nvGrpSpPr>
            <p:cNvPr id="3331" name="Google Shape;3331;p59"/>
            <p:cNvGrpSpPr/>
            <p:nvPr/>
          </p:nvGrpSpPr>
          <p:grpSpPr>
            <a:xfrm>
              <a:off x="1180821" y="982255"/>
              <a:ext cx="4972839" cy="3315311"/>
              <a:chOff x="1245111" y="978164"/>
              <a:chExt cx="4972839" cy="3315311"/>
            </a:xfrm>
          </p:grpSpPr>
          <p:grpSp>
            <p:nvGrpSpPr>
              <p:cNvPr id="3332" name="Google Shape;3332;p59"/>
              <p:cNvGrpSpPr/>
              <p:nvPr/>
            </p:nvGrpSpPr>
            <p:grpSpPr>
              <a:xfrm>
                <a:off x="1245111" y="978164"/>
                <a:ext cx="4972800" cy="409500"/>
                <a:chOff x="2043487" y="592638"/>
                <a:chExt cx="4972800" cy="409500"/>
              </a:xfrm>
            </p:grpSpPr>
            <p:sp>
              <p:nvSpPr>
                <p:cNvPr id="3333" name="Google Shape;3333;p59"/>
                <p:cNvSpPr/>
                <p:nvPr/>
              </p:nvSpPr>
              <p:spPr>
                <a:xfrm>
                  <a:off x="6680805" y="673693"/>
                  <a:ext cx="246284" cy="247356"/>
                </a:xfrm>
                <a:custGeom>
                  <a:avLst/>
                  <a:gdLst/>
                  <a:ahLst/>
                  <a:cxnLst/>
                  <a:rect l="l" t="t" r="r" b="b"/>
                  <a:pathLst>
                    <a:path w="3449" h="3464" extrusionOk="0">
                      <a:moveTo>
                        <a:pt x="1" y="0"/>
                      </a:moveTo>
                      <a:lnTo>
                        <a:pt x="1" y="3464"/>
                      </a:lnTo>
                      <a:lnTo>
                        <a:pt x="3449" y="3464"/>
                      </a:lnTo>
                      <a:lnTo>
                        <a:pt x="3449"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4" name="Google Shape;3334;p59"/>
                <p:cNvSpPr/>
                <p:nvPr/>
              </p:nvSpPr>
              <p:spPr>
                <a:xfrm>
                  <a:off x="6355112" y="673693"/>
                  <a:ext cx="247356" cy="247356"/>
                </a:xfrm>
                <a:custGeom>
                  <a:avLst/>
                  <a:gdLst/>
                  <a:ahLst/>
                  <a:cxnLst/>
                  <a:rect l="l" t="t" r="r" b="b"/>
                  <a:pathLst>
                    <a:path w="3464" h="3464" extrusionOk="0">
                      <a:moveTo>
                        <a:pt x="0" y="0"/>
                      </a:moveTo>
                      <a:lnTo>
                        <a:pt x="0" y="3464"/>
                      </a:lnTo>
                      <a:lnTo>
                        <a:pt x="3464" y="3464"/>
                      </a:lnTo>
                      <a:lnTo>
                        <a:pt x="3464"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5" name="Google Shape;3335;p59"/>
                <p:cNvSpPr/>
                <p:nvPr/>
              </p:nvSpPr>
              <p:spPr>
                <a:xfrm>
                  <a:off x="2043487" y="592638"/>
                  <a:ext cx="4972800" cy="4095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6" name="Google Shape;3336;p59"/>
                <p:cNvSpPr/>
                <p:nvPr/>
              </p:nvSpPr>
              <p:spPr>
                <a:xfrm>
                  <a:off x="6363747" y="6753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7" name="Google Shape;3337;p59"/>
                <p:cNvSpPr/>
                <p:nvPr/>
              </p:nvSpPr>
              <p:spPr>
                <a:xfrm>
                  <a:off x="6678294" y="6753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8" name="Google Shape;3338;p59"/>
                <p:cNvSpPr/>
                <p:nvPr/>
              </p:nvSpPr>
              <p:spPr>
                <a:xfrm>
                  <a:off x="6049199" y="6750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accen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39" name="Google Shape;3339;p59"/>
              <p:cNvSpPr/>
              <p:nvPr/>
            </p:nvSpPr>
            <p:spPr>
              <a:xfrm>
                <a:off x="1245150" y="1387675"/>
                <a:ext cx="4972800" cy="29058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40" name="Google Shape;3340;p59"/>
            <p:cNvGrpSpPr/>
            <p:nvPr/>
          </p:nvGrpSpPr>
          <p:grpSpPr>
            <a:xfrm>
              <a:off x="1104621" y="906055"/>
              <a:ext cx="4972839" cy="3315311"/>
              <a:chOff x="1245111" y="978164"/>
              <a:chExt cx="4972839" cy="3315311"/>
            </a:xfrm>
          </p:grpSpPr>
          <p:grpSp>
            <p:nvGrpSpPr>
              <p:cNvPr id="3341" name="Google Shape;3341;p59"/>
              <p:cNvGrpSpPr/>
              <p:nvPr/>
            </p:nvGrpSpPr>
            <p:grpSpPr>
              <a:xfrm>
                <a:off x="1245111" y="978164"/>
                <a:ext cx="4972800" cy="409500"/>
                <a:chOff x="2043487" y="592638"/>
                <a:chExt cx="4972800" cy="409500"/>
              </a:xfrm>
            </p:grpSpPr>
            <p:sp>
              <p:nvSpPr>
                <p:cNvPr id="3342" name="Google Shape;3342;p59"/>
                <p:cNvSpPr/>
                <p:nvPr/>
              </p:nvSpPr>
              <p:spPr>
                <a:xfrm>
                  <a:off x="6680805" y="673693"/>
                  <a:ext cx="246284" cy="247356"/>
                </a:xfrm>
                <a:custGeom>
                  <a:avLst/>
                  <a:gdLst/>
                  <a:ahLst/>
                  <a:cxnLst/>
                  <a:rect l="l" t="t" r="r" b="b"/>
                  <a:pathLst>
                    <a:path w="3449" h="3464" extrusionOk="0">
                      <a:moveTo>
                        <a:pt x="1" y="0"/>
                      </a:moveTo>
                      <a:lnTo>
                        <a:pt x="1" y="3464"/>
                      </a:lnTo>
                      <a:lnTo>
                        <a:pt x="3449" y="3464"/>
                      </a:lnTo>
                      <a:lnTo>
                        <a:pt x="3449"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3" name="Google Shape;3343;p59"/>
                <p:cNvSpPr/>
                <p:nvPr/>
              </p:nvSpPr>
              <p:spPr>
                <a:xfrm>
                  <a:off x="6355112" y="673693"/>
                  <a:ext cx="247356" cy="247356"/>
                </a:xfrm>
                <a:custGeom>
                  <a:avLst/>
                  <a:gdLst/>
                  <a:ahLst/>
                  <a:cxnLst/>
                  <a:rect l="l" t="t" r="r" b="b"/>
                  <a:pathLst>
                    <a:path w="3464" h="3464" extrusionOk="0">
                      <a:moveTo>
                        <a:pt x="0" y="0"/>
                      </a:moveTo>
                      <a:lnTo>
                        <a:pt x="0" y="3464"/>
                      </a:lnTo>
                      <a:lnTo>
                        <a:pt x="3464" y="3464"/>
                      </a:lnTo>
                      <a:lnTo>
                        <a:pt x="3464"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4" name="Google Shape;3344;p59"/>
                <p:cNvSpPr/>
                <p:nvPr/>
              </p:nvSpPr>
              <p:spPr>
                <a:xfrm>
                  <a:off x="2043487" y="592638"/>
                  <a:ext cx="4972800" cy="4095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5" name="Google Shape;3345;p59"/>
                <p:cNvSpPr/>
                <p:nvPr/>
              </p:nvSpPr>
              <p:spPr>
                <a:xfrm>
                  <a:off x="6363747" y="6753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6" name="Google Shape;3346;p59"/>
                <p:cNvSpPr/>
                <p:nvPr/>
              </p:nvSpPr>
              <p:spPr>
                <a:xfrm>
                  <a:off x="6678294" y="6753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7" name="Google Shape;3347;p59"/>
                <p:cNvSpPr/>
                <p:nvPr/>
              </p:nvSpPr>
              <p:spPr>
                <a:xfrm>
                  <a:off x="6049199" y="6750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accen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48" name="Google Shape;3348;p59"/>
              <p:cNvSpPr/>
              <p:nvPr/>
            </p:nvSpPr>
            <p:spPr>
              <a:xfrm>
                <a:off x="1245150" y="1387675"/>
                <a:ext cx="4972800" cy="29058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49" name="Google Shape;3349;p59"/>
            <p:cNvSpPr/>
            <p:nvPr/>
          </p:nvSpPr>
          <p:spPr>
            <a:xfrm>
              <a:off x="1028370" y="831530"/>
              <a:ext cx="4972800" cy="33135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50" name="Google Shape;3350;p59"/>
            <p:cNvGrpSpPr/>
            <p:nvPr/>
          </p:nvGrpSpPr>
          <p:grpSpPr>
            <a:xfrm>
              <a:off x="1028421" y="829855"/>
              <a:ext cx="4972800" cy="409500"/>
              <a:chOff x="2043487" y="592638"/>
              <a:chExt cx="4972800" cy="409500"/>
            </a:xfrm>
          </p:grpSpPr>
          <p:sp>
            <p:nvSpPr>
              <p:cNvPr id="3351" name="Google Shape;3351;p59"/>
              <p:cNvSpPr/>
              <p:nvPr/>
            </p:nvSpPr>
            <p:spPr>
              <a:xfrm>
                <a:off x="6680805" y="673693"/>
                <a:ext cx="246284" cy="247356"/>
              </a:xfrm>
              <a:custGeom>
                <a:avLst/>
                <a:gdLst/>
                <a:ahLst/>
                <a:cxnLst/>
                <a:rect l="l" t="t" r="r" b="b"/>
                <a:pathLst>
                  <a:path w="3449" h="3464" extrusionOk="0">
                    <a:moveTo>
                      <a:pt x="1" y="0"/>
                    </a:moveTo>
                    <a:lnTo>
                      <a:pt x="1" y="3464"/>
                    </a:lnTo>
                    <a:lnTo>
                      <a:pt x="3449" y="3464"/>
                    </a:lnTo>
                    <a:lnTo>
                      <a:pt x="3449"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2" name="Google Shape;3352;p59"/>
              <p:cNvSpPr/>
              <p:nvPr/>
            </p:nvSpPr>
            <p:spPr>
              <a:xfrm>
                <a:off x="6355112" y="673693"/>
                <a:ext cx="247356" cy="247356"/>
              </a:xfrm>
              <a:custGeom>
                <a:avLst/>
                <a:gdLst/>
                <a:ahLst/>
                <a:cxnLst/>
                <a:rect l="l" t="t" r="r" b="b"/>
                <a:pathLst>
                  <a:path w="3464" h="3464" extrusionOk="0">
                    <a:moveTo>
                      <a:pt x="0" y="0"/>
                    </a:moveTo>
                    <a:lnTo>
                      <a:pt x="0" y="3464"/>
                    </a:lnTo>
                    <a:lnTo>
                      <a:pt x="3464" y="3464"/>
                    </a:lnTo>
                    <a:lnTo>
                      <a:pt x="3464"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3" name="Google Shape;3353;p59"/>
              <p:cNvSpPr/>
              <p:nvPr/>
            </p:nvSpPr>
            <p:spPr>
              <a:xfrm>
                <a:off x="2043487" y="592638"/>
                <a:ext cx="4972800" cy="4095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4" name="Google Shape;3354;p59"/>
              <p:cNvSpPr/>
              <p:nvPr/>
            </p:nvSpPr>
            <p:spPr>
              <a:xfrm>
                <a:off x="6363747" y="6753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5" name="Google Shape;3355;p59"/>
              <p:cNvSpPr/>
              <p:nvPr/>
            </p:nvSpPr>
            <p:spPr>
              <a:xfrm>
                <a:off x="6678294" y="6753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6" name="Google Shape;3356;p59"/>
              <p:cNvSpPr/>
              <p:nvPr/>
            </p:nvSpPr>
            <p:spPr>
              <a:xfrm>
                <a:off x="6049199" y="6750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accen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358" name="Google Shape;3358;p59"/>
          <p:cNvSpPr txBox="1">
            <a:spLocks noGrp="1"/>
          </p:cNvSpPr>
          <p:nvPr>
            <p:ph type="subTitle" idx="1"/>
          </p:nvPr>
        </p:nvSpPr>
        <p:spPr>
          <a:xfrm>
            <a:off x="1302670" y="1435329"/>
            <a:ext cx="4482000" cy="2556531"/>
          </a:xfrm>
          <a:prstGeom prst="rect">
            <a:avLst/>
          </a:prstGeom>
        </p:spPr>
        <p:txBody>
          <a:bodyPr spcFirstLastPara="1" wrap="square" lIns="91425" tIns="91425" rIns="91425" bIns="91425" anchor="b" anchorCtr="0">
            <a:noAutofit/>
          </a:bodyPr>
          <a:lstStyle/>
          <a:p>
            <a:pPr algn="just"/>
            <a:r>
              <a:rPr lang="en-US" sz="1200" dirty="0"/>
              <a:t>SELECT </a:t>
            </a:r>
            <a:r>
              <a:rPr lang="en-US" sz="1200" dirty="0" err="1"/>
              <a:t>s.SeatNumber</a:t>
            </a:r>
            <a:r>
              <a:rPr lang="en-US" sz="1200" dirty="0"/>
              <a:t>, </a:t>
            </a:r>
            <a:r>
              <a:rPr lang="en-US" sz="1200" dirty="0" err="1"/>
              <a:t>e.CustomerName</a:t>
            </a:r>
            <a:r>
              <a:rPr lang="en-US" sz="1200" dirty="0"/>
              <a:t>, </a:t>
            </a:r>
            <a:r>
              <a:rPr lang="en-US" sz="1200" dirty="0" err="1"/>
              <a:t>e.PhoneNumber</a:t>
            </a:r>
            <a:r>
              <a:rPr lang="en-US" sz="1200" dirty="0"/>
              <a:t>, </a:t>
            </a:r>
            <a:r>
              <a:rPr lang="en-US" sz="1200" dirty="0" err="1"/>
              <a:t>p.UnitPrice</a:t>
            </a:r>
            <a:r>
              <a:rPr lang="en-US" sz="1200" dirty="0"/>
              <a:t>, t1.Date as </a:t>
            </a:r>
            <a:r>
              <a:rPr lang="en-US" sz="1200" dirty="0" err="1"/>
              <a:t>timeto</a:t>
            </a:r>
            <a:r>
              <a:rPr lang="en-US" sz="1200" dirty="0"/>
              <a:t>, t2.Date as </a:t>
            </a:r>
            <a:r>
              <a:rPr lang="en-US" sz="1200" dirty="0" err="1"/>
              <a:t>timefrom</a:t>
            </a:r>
            <a:r>
              <a:rPr lang="en-US" sz="1200" dirty="0"/>
              <a:t>, S1.StationName as </a:t>
            </a:r>
            <a:r>
              <a:rPr lang="en-US" sz="1200" dirty="0" err="1"/>
              <a:t>ToStationName</a:t>
            </a:r>
            <a:r>
              <a:rPr lang="en-US" sz="1200" dirty="0"/>
              <a:t>, S2.StationName as </a:t>
            </a:r>
            <a:r>
              <a:rPr lang="en-US" sz="1200" dirty="0" err="1"/>
              <a:t>FromStationName</a:t>
            </a:r>
            <a:endParaRPr lang="en-US" sz="1200" dirty="0"/>
          </a:p>
          <a:p>
            <a:pPr algn="just"/>
            <a:r>
              <a:rPr lang="en-US" sz="1200" dirty="0"/>
              <a:t>FROM Trip T</a:t>
            </a:r>
            <a:endParaRPr lang="en-US" sz="1200" dirty="0"/>
          </a:p>
          <a:p>
            <a:pPr algn="just"/>
            <a:r>
              <a:rPr lang="en-US" sz="1200" dirty="0"/>
              <a:t>JOIN Customer e ON </a:t>
            </a:r>
            <a:r>
              <a:rPr lang="en-US" sz="1200" dirty="0" err="1"/>
              <a:t>T.CustomerKey</a:t>
            </a:r>
            <a:r>
              <a:rPr lang="en-US" sz="1200" dirty="0"/>
              <a:t> = </a:t>
            </a:r>
            <a:r>
              <a:rPr lang="en-US" sz="1200" dirty="0" err="1"/>
              <a:t>e.CustomerKey</a:t>
            </a:r>
            <a:endParaRPr lang="en-US" sz="1200" dirty="0"/>
          </a:p>
          <a:p>
            <a:pPr algn="just"/>
            <a:r>
              <a:rPr lang="en-US" sz="1200" dirty="0"/>
              <a:t>JOIN Seat s ON </a:t>
            </a:r>
            <a:r>
              <a:rPr lang="en-US" sz="1200" dirty="0" err="1"/>
              <a:t>s.SeatKey</a:t>
            </a:r>
            <a:r>
              <a:rPr lang="en-US" sz="1200" dirty="0"/>
              <a:t> = </a:t>
            </a:r>
            <a:r>
              <a:rPr lang="en-US" sz="1200" dirty="0" err="1"/>
              <a:t>T.SeatKey</a:t>
            </a:r>
            <a:endParaRPr lang="en-US" sz="1200" dirty="0"/>
          </a:p>
          <a:p>
            <a:pPr algn="just"/>
            <a:r>
              <a:rPr lang="en-US" sz="1200" dirty="0"/>
              <a:t>JOIN Price p ON </a:t>
            </a:r>
            <a:r>
              <a:rPr lang="en-US" sz="1200" dirty="0" err="1"/>
              <a:t>p.PriceKey</a:t>
            </a:r>
            <a:r>
              <a:rPr lang="en-US" sz="1200" dirty="0"/>
              <a:t> = </a:t>
            </a:r>
            <a:r>
              <a:rPr lang="en-US" sz="1200" dirty="0" err="1"/>
              <a:t>s.PriceKey</a:t>
            </a:r>
            <a:endParaRPr lang="en-US" sz="1200" dirty="0"/>
          </a:p>
          <a:p>
            <a:pPr algn="just"/>
            <a:r>
              <a:rPr lang="en-US" sz="1200" dirty="0"/>
              <a:t>JOIN Time t1 ON t1.TimeKey = </a:t>
            </a:r>
            <a:r>
              <a:rPr lang="en-US" sz="1200" dirty="0" err="1"/>
              <a:t>T.TimeToKey</a:t>
            </a:r>
            <a:endParaRPr lang="en-US" sz="1200" dirty="0"/>
          </a:p>
          <a:p>
            <a:pPr algn="just"/>
            <a:r>
              <a:rPr lang="en-US" sz="1200" dirty="0"/>
              <a:t>JOIN Time t2 ON t2.TimeKey = </a:t>
            </a:r>
            <a:r>
              <a:rPr lang="en-US" sz="1200" dirty="0" err="1"/>
              <a:t>T.TimeFromKey</a:t>
            </a:r>
            <a:endParaRPr lang="en-US" sz="1200" dirty="0"/>
          </a:p>
          <a:p>
            <a:pPr algn="just"/>
            <a:r>
              <a:rPr lang="en-US" sz="1200" dirty="0"/>
              <a:t>JOIN Station S1 ON S1.StationKey = </a:t>
            </a:r>
            <a:r>
              <a:rPr lang="en-US" sz="1200" dirty="0" err="1"/>
              <a:t>T.ToStationKey</a:t>
            </a:r>
            <a:endParaRPr lang="en-US" sz="1200" dirty="0"/>
          </a:p>
          <a:p>
            <a:pPr algn="just"/>
            <a:r>
              <a:rPr lang="en-US" sz="1200" dirty="0"/>
              <a:t>JOIN Station S2 ON S2.StationKey = </a:t>
            </a:r>
            <a:r>
              <a:rPr lang="en-US" sz="1200" dirty="0" err="1"/>
              <a:t>T.FromStationKey</a:t>
            </a:r>
            <a:r>
              <a:rPr lang="en-US" sz="1200" dirty="0"/>
              <a:t>;</a:t>
            </a:r>
            <a:endParaRPr sz="1200" dirty="0"/>
          </a:p>
        </p:txBody>
      </p:sp>
      <p:grpSp>
        <p:nvGrpSpPr>
          <p:cNvPr id="3359" name="Google Shape;3359;p59"/>
          <p:cNvGrpSpPr/>
          <p:nvPr/>
        </p:nvGrpSpPr>
        <p:grpSpPr>
          <a:xfrm>
            <a:off x="6412445" y="2609653"/>
            <a:ext cx="2917955" cy="2079228"/>
            <a:chOff x="-101051" y="3243080"/>
            <a:chExt cx="2996770" cy="2135608"/>
          </a:xfrm>
        </p:grpSpPr>
        <p:sp>
          <p:nvSpPr>
            <p:cNvPr id="3360" name="Google Shape;3360;p59"/>
            <p:cNvSpPr/>
            <p:nvPr/>
          </p:nvSpPr>
          <p:spPr>
            <a:xfrm>
              <a:off x="-32450" y="3426687"/>
              <a:ext cx="2928169" cy="1604387"/>
            </a:xfrm>
            <a:custGeom>
              <a:avLst/>
              <a:gdLst/>
              <a:ahLst/>
              <a:cxnLst/>
              <a:rect l="l" t="t" r="r" b="b"/>
              <a:pathLst>
                <a:path w="34958" h="19154" extrusionOk="0">
                  <a:moveTo>
                    <a:pt x="4265" y="1"/>
                  </a:moveTo>
                  <a:lnTo>
                    <a:pt x="4265" y="1797"/>
                  </a:lnTo>
                  <a:lnTo>
                    <a:pt x="538" y="4413"/>
                  </a:lnTo>
                  <a:lnTo>
                    <a:pt x="1" y="7191"/>
                  </a:lnTo>
                  <a:lnTo>
                    <a:pt x="1895" y="19154"/>
                  </a:lnTo>
                  <a:lnTo>
                    <a:pt x="21637" y="18220"/>
                  </a:lnTo>
                  <a:lnTo>
                    <a:pt x="34957" y="18220"/>
                  </a:lnTo>
                  <a:lnTo>
                    <a:pt x="34957" y="1"/>
                  </a:lnTo>
                  <a:lnTo>
                    <a:pt x="32376" y="1"/>
                  </a:lnTo>
                  <a:cubicBezTo>
                    <a:pt x="32376" y="7041"/>
                    <a:pt x="26658" y="12749"/>
                    <a:pt x="19613" y="12749"/>
                  </a:cubicBezTo>
                  <a:cubicBezTo>
                    <a:pt x="12568" y="12749"/>
                    <a:pt x="6865" y="7041"/>
                    <a:pt x="6865" y="1"/>
                  </a:cubicBez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1" name="Google Shape;3361;p59"/>
            <p:cNvSpPr/>
            <p:nvPr/>
          </p:nvSpPr>
          <p:spPr>
            <a:xfrm>
              <a:off x="-101051" y="3852199"/>
              <a:ext cx="2570922" cy="1526488"/>
            </a:xfrm>
            <a:custGeom>
              <a:avLst/>
              <a:gdLst/>
              <a:ahLst/>
              <a:cxnLst/>
              <a:rect l="l" t="t" r="r" b="b"/>
              <a:pathLst>
                <a:path w="30693" h="18224" extrusionOk="0">
                  <a:moveTo>
                    <a:pt x="0" y="0"/>
                  </a:moveTo>
                  <a:lnTo>
                    <a:pt x="0" y="18224"/>
                  </a:lnTo>
                  <a:lnTo>
                    <a:pt x="30693" y="18224"/>
                  </a:lnTo>
                  <a:lnTo>
                    <a:pt x="30693" y="0"/>
                  </a:lnTo>
                  <a:lnTo>
                    <a:pt x="28096" y="0"/>
                  </a:lnTo>
                  <a:cubicBezTo>
                    <a:pt x="28096" y="7045"/>
                    <a:pt x="22393" y="12768"/>
                    <a:pt x="15348" y="12768"/>
                  </a:cubicBezTo>
                  <a:cubicBezTo>
                    <a:pt x="8304" y="12768"/>
                    <a:pt x="2585" y="7045"/>
                    <a:pt x="2585" y="0"/>
                  </a:cubicBezTo>
                  <a:close/>
                </a:path>
              </a:pathLst>
            </a:cu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2" name="Google Shape;3362;p59"/>
            <p:cNvSpPr/>
            <p:nvPr/>
          </p:nvSpPr>
          <p:spPr>
            <a:xfrm>
              <a:off x="579345" y="4383420"/>
              <a:ext cx="1280142" cy="279348"/>
            </a:xfrm>
            <a:custGeom>
              <a:avLst/>
              <a:gdLst/>
              <a:ahLst/>
              <a:cxnLst/>
              <a:rect l="l" t="t" r="r" b="b"/>
              <a:pathLst>
                <a:path w="15283" h="3335" extrusionOk="0">
                  <a:moveTo>
                    <a:pt x="7633" y="1"/>
                  </a:moveTo>
                  <a:cubicBezTo>
                    <a:pt x="3417" y="1"/>
                    <a:pt x="0" y="754"/>
                    <a:pt x="0" y="1668"/>
                  </a:cubicBezTo>
                  <a:cubicBezTo>
                    <a:pt x="0" y="2582"/>
                    <a:pt x="3417" y="3335"/>
                    <a:pt x="7633" y="3335"/>
                  </a:cubicBezTo>
                  <a:cubicBezTo>
                    <a:pt x="11866" y="3335"/>
                    <a:pt x="15282" y="2582"/>
                    <a:pt x="15282" y="1668"/>
                  </a:cubicBezTo>
                  <a:cubicBezTo>
                    <a:pt x="15282" y="754"/>
                    <a:pt x="11866" y="1"/>
                    <a:pt x="76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3" name="Google Shape;3363;p59"/>
            <p:cNvSpPr/>
            <p:nvPr/>
          </p:nvSpPr>
          <p:spPr>
            <a:xfrm>
              <a:off x="579345" y="3243080"/>
              <a:ext cx="1280142" cy="1280059"/>
            </a:xfrm>
            <a:custGeom>
              <a:avLst/>
              <a:gdLst/>
              <a:ahLst/>
              <a:cxnLst/>
              <a:rect l="l" t="t" r="r" b="b"/>
              <a:pathLst>
                <a:path w="15283" h="15282" extrusionOk="0">
                  <a:moveTo>
                    <a:pt x="7633" y="0"/>
                  </a:moveTo>
                  <a:cubicBezTo>
                    <a:pt x="3417" y="0"/>
                    <a:pt x="0" y="3417"/>
                    <a:pt x="0" y="7633"/>
                  </a:cubicBezTo>
                  <a:cubicBezTo>
                    <a:pt x="0" y="11865"/>
                    <a:pt x="3417" y="15282"/>
                    <a:pt x="7633" y="15282"/>
                  </a:cubicBezTo>
                  <a:cubicBezTo>
                    <a:pt x="11866" y="15282"/>
                    <a:pt x="15282" y="11865"/>
                    <a:pt x="15282" y="7633"/>
                  </a:cubicBezTo>
                  <a:cubicBezTo>
                    <a:pt x="15282" y="3417"/>
                    <a:pt x="11866" y="0"/>
                    <a:pt x="7633" y="0"/>
                  </a:cubicBez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4" name="Google Shape;3364;p59"/>
            <p:cNvSpPr/>
            <p:nvPr/>
          </p:nvSpPr>
          <p:spPr>
            <a:xfrm>
              <a:off x="2469762" y="3426687"/>
              <a:ext cx="425932" cy="1952001"/>
            </a:xfrm>
            <a:custGeom>
              <a:avLst/>
              <a:gdLst/>
              <a:ahLst/>
              <a:cxnLst/>
              <a:rect l="l" t="t" r="r" b="b"/>
              <a:pathLst>
                <a:path w="5085" h="23304" extrusionOk="0">
                  <a:moveTo>
                    <a:pt x="5084" y="1"/>
                  </a:moveTo>
                  <a:lnTo>
                    <a:pt x="1" y="5080"/>
                  </a:lnTo>
                  <a:lnTo>
                    <a:pt x="1" y="23304"/>
                  </a:lnTo>
                  <a:lnTo>
                    <a:pt x="5084" y="18142"/>
                  </a:lnTo>
                  <a:lnTo>
                    <a:pt x="5084" y="1"/>
                  </a:ln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5" name="Google Shape;3365;p59"/>
            <p:cNvSpPr/>
            <p:nvPr/>
          </p:nvSpPr>
          <p:spPr>
            <a:xfrm>
              <a:off x="-101051" y="3426687"/>
              <a:ext cx="643715" cy="425597"/>
            </a:xfrm>
            <a:custGeom>
              <a:avLst/>
              <a:gdLst/>
              <a:ahLst/>
              <a:cxnLst/>
              <a:rect l="l" t="t" r="r" b="b"/>
              <a:pathLst>
                <a:path w="7685" h="5081" extrusionOk="0">
                  <a:moveTo>
                    <a:pt x="5084" y="1"/>
                  </a:moveTo>
                  <a:lnTo>
                    <a:pt x="0" y="5080"/>
                  </a:lnTo>
                  <a:lnTo>
                    <a:pt x="2585" y="5080"/>
                  </a:lnTo>
                  <a:lnTo>
                    <a:pt x="7684" y="1"/>
                  </a:lnTo>
                  <a:close/>
                </a:path>
              </a:pathLst>
            </a:cu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6" name="Google Shape;3366;p59"/>
            <p:cNvSpPr/>
            <p:nvPr/>
          </p:nvSpPr>
          <p:spPr>
            <a:xfrm>
              <a:off x="2252317" y="3426687"/>
              <a:ext cx="643380" cy="425597"/>
            </a:xfrm>
            <a:custGeom>
              <a:avLst/>
              <a:gdLst/>
              <a:ahLst/>
              <a:cxnLst/>
              <a:rect l="l" t="t" r="r" b="b"/>
              <a:pathLst>
                <a:path w="7681" h="5081" extrusionOk="0">
                  <a:moveTo>
                    <a:pt x="5099" y="1"/>
                  </a:moveTo>
                  <a:lnTo>
                    <a:pt x="0" y="5080"/>
                  </a:lnTo>
                  <a:lnTo>
                    <a:pt x="2597" y="5080"/>
                  </a:lnTo>
                  <a:lnTo>
                    <a:pt x="7680" y="1"/>
                  </a:lnTo>
                  <a:close/>
                </a:path>
              </a:pathLst>
            </a:cu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67" name="Google Shape;3367;p59"/>
          <p:cNvSpPr/>
          <p:nvPr/>
        </p:nvSpPr>
        <p:spPr>
          <a:xfrm rot="7088593">
            <a:off x="7508871" y="268574"/>
            <a:ext cx="1131290" cy="1216258"/>
          </a:xfrm>
          <a:custGeom>
            <a:avLst/>
            <a:gdLst/>
            <a:ahLst/>
            <a:cxnLst/>
            <a:rect l="l" t="t" r="r" b="b"/>
            <a:pathLst>
              <a:path w="14153" h="15216" extrusionOk="0">
                <a:moveTo>
                  <a:pt x="6536" y="1"/>
                </a:moveTo>
                <a:cubicBezTo>
                  <a:pt x="6061" y="1"/>
                  <a:pt x="5606" y="48"/>
                  <a:pt x="5147" y="130"/>
                </a:cubicBezTo>
                <a:cubicBezTo>
                  <a:pt x="8057" y="718"/>
                  <a:pt x="10246" y="3303"/>
                  <a:pt x="10246" y="6390"/>
                </a:cubicBezTo>
                <a:cubicBezTo>
                  <a:pt x="10246" y="9920"/>
                  <a:pt x="7387" y="12780"/>
                  <a:pt x="3857" y="12780"/>
                </a:cubicBezTo>
                <a:cubicBezTo>
                  <a:pt x="2401" y="12780"/>
                  <a:pt x="1060" y="12289"/>
                  <a:pt x="1" y="11474"/>
                </a:cubicBezTo>
                <a:lnTo>
                  <a:pt x="1" y="11474"/>
                </a:lnTo>
                <a:cubicBezTo>
                  <a:pt x="1323" y="13713"/>
                  <a:pt x="3759" y="15216"/>
                  <a:pt x="6536" y="15216"/>
                </a:cubicBezTo>
                <a:cubicBezTo>
                  <a:pt x="10736" y="15216"/>
                  <a:pt x="14153" y="11799"/>
                  <a:pt x="14153" y="7598"/>
                </a:cubicBezTo>
                <a:cubicBezTo>
                  <a:pt x="14153" y="3401"/>
                  <a:pt x="10736" y="1"/>
                  <a:pt x="6536" y="1"/>
                </a:cubicBezTo>
                <a:close/>
              </a:path>
            </a:pathLst>
          </a:custGeom>
          <a:solidFill>
            <a:schemeClr val="lt2"/>
          </a:solidFill>
          <a:ln w="9525" cap="flat" cmpd="sng">
            <a:solidFill>
              <a:schemeClr val="accent3"/>
            </a:solidFill>
            <a:prstDash val="solid"/>
            <a:round/>
            <a:headEnd type="none" w="sm" len="sm"/>
            <a:tailEnd type="none" w="sm" len="sm"/>
          </a:ln>
          <a:effectLst>
            <a:outerShdw dist="76200" dir="2580000" algn="bl" rotWithShape="0">
              <a:srgbClr val="000000"/>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p>
        </p:txBody>
      </p:sp>
      <p:sp>
        <p:nvSpPr>
          <p:cNvPr id="3368" name="Google Shape;3368;p59"/>
          <p:cNvSpPr/>
          <p:nvPr/>
        </p:nvSpPr>
        <p:spPr>
          <a:xfrm rot="-1148985">
            <a:off x="6930188" y="1239318"/>
            <a:ext cx="435864" cy="435907"/>
          </a:xfrm>
          <a:custGeom>
            <a:avLst/>
            <a:gdLst/>
            <a:ahLst/>
            <a:cxnLst/>
            <a:rect l="l" t="t" r="r" b="b"/>
            <a:pathLst>
              <a:path w="10085" h="10086" extrusionOk="0">
                <a:moveTo>
                  <a:pt x="5052" y="1"/>
                </a:moveTo>
                <a:lnTo>
                  <a:pt x="3628" y="3613"/>
                </a:lnTo>
                <a:lnTo>
                  <a:pt x="0" y="5037"/>
                </a:lnTo>
                <a:lnTo>
                  <a:pt x="3628" y="6473"/>
                </a:lnTo>
                <a:lnTo>
                  <a:pt x="5052" y="10085"/>
                </a:lnTo>
                <a:lnTo>
                  <a:pt x="6472" y="6473"/>
                </a:lnTo>
                <a:lnTo>
                  <a:pt x="10085" y="5037"/>
                </a:lnTo>
                <a:lnTo>
                  <a:pt x="6472" y="3613"/>
                </a:lnTo>
                <a:lnTo>
                  <a:pt x="5052" y="1"/>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72"/>
        <p:cNvGrpSpPr/>
        <p:nvPr/>
      </p:nvGrpSpPr>
      <p:grpSpPr>
        <a:xfrm>
          <a:off x="0" y="0"/>
          <a:ext cx="0" cy="0"/>
          <a:chOff x="0" y="0"/>
          <a:chExt cx="0" cy="0"/>
        </a:xfrm>
      </p:grpSpPr>
      <p:grpSp>
        <p:nvGrpSpPr>
          <p:cNvPr id="3373" name="Google Shape;3373;p60"/>
          <p:cNvGrpSpPr/>
          <p:nvPr/>
        </p:nvGrpSpPr>
        <p:grpSpPr>
          <a:xfrm>
            <a:off x="2215425" y="687400"/>
            <a:ext cx="5264850" cy="1509050"/>
            <a:chOff x="827300" y="770950"/>
            <a:chExt cx="5264850" cy="1509050"/>
          </a:xfrm>
        </p:grpSpPr>
        <p:grpSp>
          <p:nvGrpSpPr>
            <p:cNvPr id="3374" name="Google Shape;3374;p60"/>
            <p:cNvGrpSpPr/>
            <p:nvPr/>
          </p:nvGrpSpPr>
          <p:grpSpPr>
            <a:xfrm>
              <a:off x="827300" y="770950"/>
              <a:ext cx="5264700" cy="409500"/>
              <a:chOff x="674900" y="618550"/>
              <a:chExt cx="5264700" cy="409500"/>
            </a:xfrm>
          </p:grpSpPr>
          <p:sp>
            <p:nvSpPr>
              <p:cNvPr id="3375" name="Google Shape;3375;p60"/>
              <p:cNvSpPr/>
              <p:nvPr/>
            </p:nvSpPr>
            <p:spPr>
              <a:xfrm>
                <a:off x="5604119" y="699618"/>
                <a:ext cx="246284" cy="247356"/>
              </a:xfrm>
              <a:custGeom>
                <a:avLst/>
                <a:gdLst/>
                <a:ahLst/>
                <a:cxnLst/>
                <a:rect l="l" t="t" r="r" b="b"/>
                <a:pathLst>
                  <a:path w="3449" h="3464" extrusionOk="0">
                    <a:moveTo>
                      <a:pt x="1" y="0"/>
                    </a:moveTo>
                    <a:lnTo>
                      <a:pt x="1" y="3464"/>
                    </a:lnTo>
                    <a:lnTo>
                      <a:pt x="3449" y="3464"/>
                    </a:lnTo>
                    <a:lnTo>
                      <a:pt x="3449"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6" name="Google Shape;3376;p60"/>
              <p:cNvSpPr/>
              <p:nvPr/>
            </p:nvSpPr>
            <p:spPr>
              <a:xfrm>
                <a:off x="5278426" y="699618"/>
                <a:ext cx="247356" cy="247356"/>
              </a:xfrm>
              <a:custGeom>
                <a:avLst/>
                <a:gdLst/>
                <a:ahLst/>
                <a:cxnLst/>
                <a:rect l="l" t="t" r="r" b="b"/>
                <a:pathLst>
                  <a:path w="3464" h="3464" extrusionOk="0">
                    <a:moveTo>
                      <a:pt x="0" y="0"/>
                    </a:moveTo>
                    <a:lnTo>
                      <a:pt x="0" y="3464"/>
                    </a:lnTo>
                    <a:lnTo>
                      <a:pt x="3464" y="3464"/>
                    </a:lnTo>
                    <a:lnTo>
                      <a:pt x="3464"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7" name="Google Shape;3377;p60"/>
              <p:cNvSpPr/>
              <p:nvPr/>
            </p:nvSpPr>
            <p:spPr>
              <a:xfrm>
                <a:off x="674900" y="618550"/>
                <a:ext cx="5264700" cy="4095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8" name="Google Shape;3378;p60"/>
              <p:cNvSpPr/>
              <p:nvPr/>
            </p:nvSpPr>
            <p:spPr>
              <a:xfrm>
                <a:off x="5287061" y="7012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9" name="Google Shape;3379;p60"/>
              <p:cNvSpPr/>
              <p:nvPr/>
            </p:nvSpPr>
            <p:spPr>
              <a:xfrm>
                <a:off x="5601608" y="7012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0" name="Google Shape;3380;p60"/>
              <p:cNvSpPr/>
              <p:nvPr/>
            </p:nvSpPr>
            <p:spPr>
              <a:xfrm>
                <a:off x="4972513" y="70102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accen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81" name="Google Shape;3381;p60"/>
            <p:cNvSpPr/>
            <p:nvPr/>
          </p:nvSpPr>
          <p:spPr>
            <a:xfrm>
              <a:off x="827450" y="1180500"/>
              <a:ext cx="5264700" cy="10995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82" name="Google Shape;3382;p60"/>
          <p:cNvGrpSpPr/>
          <p:nvPr/>
        </p:nvGrpSpPr>
        <p:grpSpPr>
          <a:xfrm>
            <a:off x="2139225" y="611200"/>
            <a:ext cx="5264850" cy="1509050"/>
            <a:chOff x="827300" y="770950"/>
            <a:chExt cx="5264850" cy="1509050"/>
          </a:xfrm>
        </p:grpSpPr>
        <p:grpSp>
          <p:nvGrpSpPr>
            <p:cNvPr id="3383" name="Google Shape;3383;p60"/>
            <p:cNvGrpSpPr/>
            <p:nvPr/>
          </p:nvGrpSpPr>
          <p:grpSpPr>
            <a:xfrm>
              <a:off x="827300" y="770950"/>
              <a:ext cx="5264700" cy="409500"/>
              <a:chOff x="674900" y="618550"/>
              <a:chExt cx="5264700" cy="409500"/>
            </a:xfrm>
          </p:grpSpPr>
          <p:sp>
            <p:nvSpPr>
              <p:cNvPr id="3384" name="Google Shape;3384;p60"/>
              <p:cNvSpPr/>
              <p:nvPr/>
            </p:nvSpPr>
            <p:spPr>
              <a:xfrm>
                <a:off x="5604119" y="699618"/>
                <a:ext cx="246284" cy="247356"/>
              </a:xfrm>
              <a:custGeom>
                <a:avLst/>
                <a:gdLst/>
                <a:ahLst/>
                <a:cxnLst/>
                <a:rect l="l" t="t" r="r" b="b"/>
                <a:pathLst>
                  <a:path w="3449" h="3464" extrusionOk="0">
                    <a:moveTo>
                      <a:pt x="1" y="0"/>
                    </a:moveTo>
                    <a:lnTo>
                      <a:pt x="1" y="3464"/>
                    </a:lnTo>
                    <a:lnTo>
                      <a:pt x="3449" y="3464"/>
                    </a:lnTo>
                    <a:lnTo>
                      <a:pt x="3449"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5" name="Google Shape;3385;p60"/>
              <p:cNvSpPr/>
              <p:nvPr/>
            </p:nvSpPr>
            <p:spPr>
              <a:xfrm>
                <a:off x="5278426" y="699618"/>
                <a:ext cx="247356" cy="247356"/>
              </a:xfrm>
              <a:custGeom>
                <a:avLst/>
                <a:gdLst/>
                <a:ahLst/>
                <a:cxnLst/>
                <a:rect l="l" t="t" r="r" b="b"/>
                <a:pathLst>
                  <a:path w="3464" h="3464" extrusionOk="0">
                    <a:moveTo>
                      <a:pt x="0" y="0"/>
                    </a:moveTo>
                    <a:lnTo>
                      <a:pt x="0" y="3464"/>
                    </a:lnTo>
                    <a:lnTo>
                      <a:pt x="3464" y="3464"/>
                    </a:lnTo>
                    <a:lnTo>
                      <a:pt x="3464"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6" name="Google Shape;3386;p60"/>
              <p:cNvSpPr/>
              <p:nvPr/>
            </p:nvSpPr>
            <p:spPr>
              <a:xfrm>
                <a:off x="674900" y="618550"/>
                <a:ext cx="5264700" cy="4095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7" name="Google Shape;3387;p60"/>
              <p:cNvSpPr/>
              <p:nvPr/>
            </p:nvSpPr>
            <p:spPr>
              <a:xfrm>
                <a:off x="5287061" y="7012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8" name="Google Shape;3388;p60"/>
              <p:cNvSpPr/>
              <p:nvPr/>
            </p:nvSpPr>
            <p:spPr>
              <a:xfrm>
                <a:off x="5601608" y="7012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9" name="Google Shape;3389;p60"/>
              <p:cNvSpPr/>
              <p:nvPr/>
            </p:nvSpPr>
            <p:spPr>
              <a:xfrm>
                <a:off x="4972513" y="70102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accen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90" name="Google Shape;3390;p60"/>
            <p:cNvSpPr/>
            <p:nvPr/>
          </p:nvSpPr>
          <p:spPr>
            <a:xfrm>
              <a:off x="827450" y="1180500"/>
              <a:ext cx="5264700" cy="10995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91" name="Google Shape;3391;p60"/>
          <p:cNvSpPr txBox="1">
            <a:spLocks noGrp="1"/>
          </p:cNvSpPr>
          <p:nvPr>
            <p:ph type="subTitle" idx="1"/>
          </p:nvPr>
        </p:nvSpPr>
        <p:spPr>
          <a:xfrm>
            <a:off x="3810100" y="3016025"/>
            <a:ext cx="3785400" cy="109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Venus has a beautiful name and is the second planet from the Sun. It’s terribly hot—even hotter than Mercury—and its atmosphere is extremely poisonous</a:t>
            </a:r>
            <a:endParaRPr lang="en-GB"/>
          </a:p>
        </p:txBody>
      </p:sp>
      <p:sp>
        <p:nvSpPr>
          <p:cNvPr id="3392" name="Google Shape;3392;p60"/>
          <p:cNvSpPr txBox="1">
            <a:spLocks noGrp="1"/>
          </p:cNvSpPr>
          <p:nvPr>
            <p:ph type="subTitle" idx="2"/>
          </p:nvPr>
        </p:nvSpPr>
        <p:spPr>
          <a:xfrm>
            <a:off x="3810108" y="2501825"/>
            <a:ext cx="3785400" cy="51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Sarah doe</a:t>
            </a:r>
            <a:endParaRPr lang="en-GB"/>
          </a:p>
        </p:txBody>
      </p:sp>
      <p:sp>
        <p:nvSpPr>
          <p:cNvPr id="3393" name="Google Shape;3393;p60"/>
          <p:cNvSpPr txBox="1">
            <a:spLocks noGrp="1"/>
          </p:cNvSpPr>
          <p:nvPr>
            <p:ph type="title"/>
          </p:nvPr>
        </p:nvSpPr>
        <p:spPr>
          <a:xfrm>
            <a:off x="2063175" y="944500"/>
            <a:ext cx="5264700" cy="109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welcome!</a:t>
            </a:r>
            <a:endParaRPr lang="en-GB"/>
          </a:p>
        </p:txBody>
      </p:sp>
      <p:grpSp>
        <p:nvGrpSpPr>
          <p:cNvPr id="3394" name="Google Shape;3394;p60"/>
          <p:cNvGrpSpPr/>
          <p:nvPr/>
        </p:nvGrpSpPr>
        <p:grpSpPr>
          <a:xfrm>
            <a:off x="2063175" y="535000"/>
            <a:ext cx="5264700" cy="409500"/>
            <a:chOff x="715100" y="1023450"/>
            <a:chExt cx="5264700" cy="409500"/>
          </a:xfrm>
        </p:grpSpPr>
        <p:sp>
          <p:nvSpPr>
            <p:cNvPr id="3395" name="Google Shape;3395;p60"/>
            <p:cNvSpPr/>
            <p:nvPr/>
          </p:nvSpPr>
          <p:spPr>
            <a:xfrm>
              <a:off x="5644319" y="1104518"/>
              <a:ext cx="246284" cy="247356"/>
            </a:xfrm>
            <a:custGeom>
              <a:avLst/>
              <a:gdLst/>
              <a:ahLst/>
              <a:cxnLst/>
              <a:rect l="l" t="t" r="r" b="b"/>
              <a:pathLst>
                <a:path w="3449" h="3464" extrusionOk="0">
                  <a:moveTo>
                    <a:pt x="1" y="0"/>
                  </a:moveTo>
                  <a:lnTo>
                    <a:pt x="1" y="3464"/>
                  </a:lnTo>
                  <a:lnTo>
                    <a:pt x="3449" y="3464"/>
                  </a:lnTo>
                  <a:lnTo>
                    <a:pt x="3449"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6" name="Google Shape;3396;p60"/>
            <p:cNvSpPr/>
            <p:nvPr/>
          </p:nvSpPr>
          <p:spPr>
            <a:xfrm>
              <a:off x="5318626" y="1104518"/>
              <a:ext cx="247356" cy="247356"/>
            </a:xfrm>
            <a:custGeom>
              <a:avLst/>
              <a:gdLst/>
              <a:ahLst/>
              <a:cxnLst/>
              <a:rect l="l" t="t" r="r" b="b"/>
              <a:pathLst>
                <a:path w="3464" h="3464" extrusionOk="0">
                  <a:moveTo>
                    <a:pt x="0" y="0"/>
                  </a:moveTo>
                  <a:lnTo>
                    <a:pt x="0" y="3464"/>
                  </a:lnTo>
                  <a:lnTo>
                    <a:pt x="3464" y="3464"/>
                  </a:lnTo>
                  <a:lnTo>
                    <a:pt x="3464"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7" name="Google Shape;3397;p60"/>
            <p:cNvSpPr/>
            <p:nvPr/>
          </p:nvSpPr>
          <p:spPr>
            <a:xfrm>
              <a:off x="715100" y="1023450"/>
              <a:ext cx="5264700" cy="4095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8" name="Google Shape;3398;p60"/>
            <p:cNvSpPr/>
            <p:nvPr/>
          </p:nvSpPr>
          <p:spPr>
            <a:xfrm>
              <a:off x="5327261" y="11061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9" name="Google Shape;3399;p60"/>
            <p:cNvSpPr/>
            <p:nvPr/>
          </p:nvSpPr>
          <p:spPr>
            <a:xfrm>
              <a:off x="5641808" y="11061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0" name="Google Shape;3400;p60"/>
            <p:cNvSpPr/>
            <p:nvPr/>
          </p:nvSpPr>
          <p:spPr>
            <a:xfrm>
              <a:off x="5012713" y="110592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accen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3401" name="Google Shape;3401;p60"/>
          <p:cNvPicPr preferRelativeResize="0">
            <a:picLocks noGrp="1"/>
          </p:cNvPicPr>
          <p:nvPr>
            <p:ph type="pic" idx="3"/>
          </p:nvPr>
        </p:nvPicPr>
        <p:blipFill rotWithShape="1">
          <a:blip r:embed="rId1"/>
          <a:srcRect l="6645" t="29447" r="38388" b="1538"/>
          <a:stretch>
            <a:fillRect/>
          </a:stretch>
        </p:blipFill>
        <p:spPr>
          <a:xfrm>
            <a:off x="-145775" y="2341100"/>
            <a:ext cx="3168476" cy="2651874"/>
          </a:xfrm>
          <a:prstGeom prst="rect">
            <a:avLst/>
          </a:prstGeom>
        </p:spPr>
      </p:pic>
      <p:grpSp>
        <p:nvGrpSpPr>
          <p:cNvPr id="3402" name="Google Shape;3402;p60"/>
          <p:cNvGrpSpPr/>
          <p:nvPr/>
        </p:nvGrpSpPr>
        <p:grpSpPr>
          <a:xfrm rot="323534">
            <a:off x="7625489" y="924939"/>
            <a:ext cx="2028133" cy="2532972"/>
            <a:chOff x="6127847" y="2092226"/>
            <a:chExt cx="1962825" cy="2451407"/>
          </a:xfrm>
        </p:grpSpPr>
        <p:sp>
          <p:nvSpPr>
            <p:cNvPr id="3403" name="Google Shape;3403;p60"/>
            <p:cNvSpPr/>
            <p:nvPr/>
          </p:nvSpPr>
          <p:spPr>
            <a:xfrm flipH="1">
              <a:off x="7130452" y="3359106"/>
              <a:ext cx="691947" cy="1184528"/>
            </a:xfrm>
            <a:custGeom>
              <a:avLst/>
              <a:gdLst/>
              <a:ahLst/>
              <a:cxnLst/>
              <a:rect l="l" t="t" r="r" b="b"/>
              <a:pathLst>
                <a:path w="15004" h="25685" extrusionOk="0">
                  <a:moveTo>
                    <a:pt x="14909" y="0"/>
                  </a:moveTo>
                  <a:cubicBezTo>
                    <a:pt x="14898" y="0"/>
                    <a:pt x="14886" y="2"/>
                    <a:pt x="14874" y="6"/>
                  </a:cubicBezTo>
                  <a:cubicBezTo>
                    <a:pt x="12552" y="955"/>
                    <a:pt x="10363" y="2344"/>
                    <a:pt x="8583" y="4175"/>
                  </a:cubicBezTo>
                  <a:cubicBezTo>
                    <a:pt x="6802" y="6023"/>
                    <a:pt x="5410" y="8212"/>
                    <a:pt x="4315" y="10483"/>
                  </a:cubicBezTo>
                  <a:cubicBezTo>
                    <a:pt x="3205" y="12789"/>
                    <a:pt x="2370" y="15174"/>
                    <a:pt x="1683" y="17594"/>
                  </a:cubicBezTo>
                  <a:cubicBezTo>
                    <a:pt x="981" y="20010"/>
                    <a:pt x="491" y="22477"/>
                    <a:pt x="52" y="24948"/>
                  </a:cubicBezTo>
                  <a:cubicBezTo>
                    <a:pt x="1" y="25258"/>
                    <a:pt x="181" y="25584"/>
                    <a:pt x="507" y="25666"/>
                  </a:cubicBezTo>
                  <a:cubicBezTo>
                    <a:pt x="560" y="25679"/>
                    <a:pt x="613" y="25685"/>
                    <a:pt x="665" y="25685"/>
                  </a:cubicBezTo>
                  <a:cubicBezTo>
                    <a:pt x="951" y="25685"/>
                    <a:pt x="1206" y="25502"/>
                    <a:pt x="1275" y="25223"/>
                  </a:cubicBezTo>
                  <a:lnTo>
                    <a:pt x="1291" y="25192"/>
                  </a:lnTo>
                  <a:cubicBezTo>
                    <a:pt x="1605" y="23999"/>
                    <a:pt x="1848" y="22771"/>
                    <a:pt x="2174" y="21579"/>
                  </a:cubicBezTo>
                  <a:cubicBezTo>
                    <a:pt x="2338" y="20991"/>
                    <a:pt x="2468" y="20387"/>
                    <a:pt x="2632" y="19798"/>
                  </a:cubicBezTo>
                  <a:lnTo>
                    <a:pt x="3123" y="18002"/>
                  </a:lnTo>
                  <a:cubicBezTo>
                    <a:pt x="3288" y="17413"/>
                    <a:pt x="3484" y="16825"/>
                    <a:pt x="3644" y="16237"/>
                  </a:cubicBezTo>
                  <a:cubicBezTo>
                    <a:pt x="3743" y="15943"/>
                    <a:pt x="3825" y="15648"/>
                    <a:pt x="3923" y="15354"/>
                  </a:cubicBezTo>
                  <a:lnTo>
                    <a:pt x="4217" y="14487"/>
                  </a:lnTo>
                  <a:lnTo>
                    <a:pt x="4511" y="13605"/>
                  </a:lnTo>
                  <a:lnTo>
                    <a:pt x="4841" y="12754"/>
                  </a:lnTo>
                  <a:lnTo>
                    <a:pt x="5182" y="11887"/>
                  </a:lnTo>
                  <a:cubicBezTo>
                    <a:pt x="5280" y="11612"/>
                    <a:pt x="5410" y="11334"/>
                    <a:pt x="5543" y="11055"/>
                  </a:cubicBezTo>
                  <a:cubicBezTo>
                    <a:pt x="6508" y="8816"/>
                    <a:pt x="7716" y="6674"/>
                    <a:pt x="9269" y="4811"/>
                  </a:cubicBezTo>
                  <a:cubicBezTo>
                    <a:pt x="10838" y="2948"/>
                    <a:pt x="12784" y="1414"/>
                    <a:pt x="14957" y="186"/>
                  </a:cubicBezTo>
                  <a:lnTo>
                    <a:pt x="14957" y="171"/>
                  </a:lnTo>
                  <a:cubicBezTo>
                    <a:pt x="14988" y="155"/>
                    <a:pt x="15004" y="104"/>
                    <a:pt x="14988" y="57"/>
                  </a:cubicBezTo>
                  <a:cubicBezTo>
                    <a:pt x="14976" y="19"/>
                    <a:pt x="14944" y="0"/>
                    <a:pt x="14909" y="0"/>
                  </a:cubicBez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4" name="Google Shape;3404;p60"/>
            <p:cNvSpPr/>
            <p:nvPr/>
          </p:nvSpPr>
          <p:spPr>
            <a:xfrm flipH="1">
              <a:off x="6718430" y="3100472"/>
              <a:ext cx="832790" cy="820015"/>
            </a:xfrm>
            <a:custGeom>
              <a:avLst/>
              <a:gdLst/>
              <a:ahLst/>
              <a:cxnLst/>
              <a:rect l="l" t="t" r="r" b="b"/>
              <a:pathLst>
                <a:path w="18058" h="17781" extrusionOk="0">
                  <a:moveTo>
                    <a:pt x="11360" y="1"/>
                  </a:moveTo>
                  <a:cubicBezTo>
                    <a:pt x="11298" y="1"/>
                    <a:pt x="11234" y="8"/>
                    <a:pt x="11167" y="25"/>
                  </a:cubicBezTo>
                  <a:cubicBezTo>
                    <a:pt x="10806" y="123"/>
                    <a:pt x="10434" y="256"/>
                    <a:pt x="10073" y="433"/>
                  </a:cubicBezTo>
                  <a:cubicBezTo>
                    <a:pt x="7229" y="1825"/>
                    <a:pt x="8422" y="5206"/>
                    <a:pt x="8422" y="5206"/>
                  </a:cubicBezTo>
                  <a:cubicBezTo>
                    <a:pt x="7364" y="3910"/>
                    <a:pt x="5758" y="3471"/>
                    <a:pt x="4575" y="3471"/>
                  </a:cubicBezTo>
                  <a:cubicBezTo>
                    <a:pt x="4534" y="3471"/>
                    <a:pt x="4493" y="3471"/>
                    <a:pt x="4452" y="3472"/>
                  </a:cubicBezTo>
                  <a:cubicBezTo>
                    <a:pt x="1330" y="3590"/>
                    <a:pt x="381" y="5453"/>
                    <a:pt x="102" y="6889"/>
                  </a:cubicBezTo>
                  <a:cubicBezTo>
                    <a:pt x="0" y="7429"/>
                    <a:pt x="432" y="7857"/>
                    <a:pt x="917" y="7857"/>
                  </a:cubicBezTo>
                  <a:cubicBezTo>
                    <a:pt x="1049" y="7857"/>
                    <a:pt x="1184" y="7825"/>
                    <a:pt x="1314" y="7756"/>
                  </a:cubicBezTo>
                  <a:cubicBezTo>
                    <a:pt x="2440" y="7136"/>
                    <a:pt x="3715" y="6728"/>
                    <a:pt x="4958" y="6548"/>
                  </a:cubicBezTo>
                  <a:cubicBezTo>
                    <a:pt x="4970" y="6546"/>
                    <a:pt x="4981" y="6546"/>
                    <a:pt x="4992" y="6546"/>
                  </a:cubicBezTo>
                  <a:cubicBezTo>
                    <a:pt x="5274" y="6546"/>
                    <a:pt x="5339" y="6974"/>
                    <a:pt x="5040" y="7038"/>
                  </a:cubicBezTo>
                  <a:cubicBezTo>
                    <a:pt x="3452" y="7363"/>
                    <a:pt x="1867" y="8081"/>
                    <a:pt x="608" y="9097"/>
                  </a:cubicBezTo>
                  <a:cubicBezTo>
                    <a:pt x="530" y="9160"/>
                    <a:pt x="447" y="9226"/>
                    <a:pt x="365" y="9293"/>
                  </a:cubicBezTo>
                  <a:cubicBezTo>
                    <a:pt x="153" y="9489"/>
                    <a:pt x="39" y="9783"/>
                    <a:pt x="102" y="10078"/>
                  </a:cubicBezTo>
                  <a:cubicBezTo>
                    <a:pt x="349" y="11188"/>
                    <a:pt x="985" y="12153"/>
                    <a:pt x="1883" y="12968"/>
                  </a:cubicBezTo>
                  <a:cubicBezTo>
                    <a:pt x="2049" y="13120"/>
                    <a:pt x="2251" y="13192"/>
                    <a:pt x="2451" y="13192"/>
                  </a:cubicBezTo>
                  <a:cubicBezTo>
                    <a:pt x="2746" y="13192"/>
                    <a:pt x="3036" y="13034"/>
                    <a:pt x="3193" y="12741"/>
                  </a:cubicBezTo>
                  <a:cubicBezTo>
                    <a:pt x="3668" y="11760"/>
                    <a:pt x="4629" y="10305"/>
                    <a:pt x="6280" y="9454"/>
                  </a:cubicBezTo>
                  <a:cubicBezTo>
                    <a:pt x="6378" y="9406"/>
                    <a:pt x="6476" y="9385"/>
                    <a:pt x="6568" y="9385"/>
                  </a:cubicBezTo>
                  <a:cubicBezTo>
                    <a:pt x="7045" y="9385"/>
                    <a:pt x="7385" y="9945"/>
                    <a:pt x="6935" y="10274"/>
                  </a:cubicBezTo>
                  <a:cubicBezTo>
                    <a:pt x="5397" y="11399"/>
                    <a:pt x="4629" y="12968"/>
                    <a:pt x="4319" y="13867"/>
                  </a:cubicBezTo>
                  <a:cubicBezTo>
                    <a:pt x="4189" y="14259"/>
                    <a:pt x="4370" y="14686"/>
                    <a:pt x="4746" y="14867"/>
                  </a:cubicBezTo>
                  <a:cubicBezTo>
                    <a:pt x="5903" y="15455"/>
                    <a:pt x="7178" y="15926"/>
                    <a:pt x="8453" y="16318"/>
                  </a:cubicBezTo>
                  <a:cubicBezTo>
                    <a:pt x="8532" y="16341"/>
                    <a:pt x="8610" y="16352"/>
                    <a:pt x="8687" y="16352"/>
                  </a:cubicBezTo>
                  <a:cubicBezTo>
                    <a:pt x="9108" y="16352"/>
                    <a:pt x="9476" y="16026"/>
                    <a:pt x="9516" y="15585"/>
                  </a:cubicBezTo>
                  <a:cubicBezTo>
                    <a:pt x="9630" y="14180"/>
                    <a:pt x="9943" y="12788"/>
                    <a:pt x="10465" y="11564"/>
                  </a:cubicBezTo>
                  <a:cubicBezTo>
                    <a:pt x="10526" y="11426"/>
                    <a:pt x="10638" y="11367"/>
                    <a:pt x="10751" y="11367"/>
                  </a:cubicBezTo>
                  <a:cubicBezTo>
                    <a:pt x="10946" y="11367"/>
                    <a:pt x="11141" y="11543"/>
                    <a:pt x="11069" y="11792"/>
                  </a:cubicBezTo>
                  <a:cubicBezTo>
                    <a:pt x="10449" y="13671"/>
                    <a:pt x="10367" y="15322"/>
                    <a:pt x="10383" y="16204"/>
                  </a:cubicBezTo>
                  <a:cubicBezTo>
                    <a:pt x="10383" y="16581"/>
                    <a:pt x="10661" y="16906"/>
                    <a:pt x="11022" y="16989"/>
                  </a:cubicBezTo>
                  <a:cubicBezTo>
                    <a:pt x="11234" y="17040"/>
                    <a:pt x="11446" y="17087"/>
                    <a:pt x="11642" y="17122"/>
                  </a:cubicBezTo>
                  <a:cubicBezTo>
                    <a:pt x="11704" y="17136"/>
                    <a:pt x="11766" y="17143"/>
                    <a:pt x="11827" y="17143"/>
                  </a:cubicBezTo>
                  <a:cubicBezTo>
                    <a:pt x="12196" y="17143"/>
                    <a:pt x="12525" y="16898"/>
                    <a:pt x="12622" y="16534"/>
                  </a:cubicBezTo>
                  <a:cubicBezTo>
                    <a:pt x="12721" y="16142"/>
                    <a:pt x="12819" y="15812"/>
                    <a:pt x="12866" y="15600"/>
                  </a:cubicBezTo>
                  <a:cubicBezTo>
                    <a:pt x="12911" y="15387"/>
                    <a:pt x="13095" y="15284"/>
                    <a:pt x="13270" y="15284"/>
                  </a:cubicBezTo>
                  <a:cubicBezTo>
                    <a:pt x="13472" y="15284"/>
                    <a:pt x="13663" y="15420"/>
                    <a:pt x="13619" y="15683"/>
                  </a:cubicBezTo>
                  <a:cubicBezTo>
                    <a:pt x="13572" y="15993"/>
                    <a:pt x="13505" y="16302"/>
                    <a:pt x="13454" y="16612"/>
                  </a:cubicBezTo>
                  <a:cubicBezTo>
                    <a:pt x="13356" y="17071"/>
                    <a:pt x="13685" y="17514"/>
                    <a:pt x="14140" y="17577"/>
                  </a:cubicBezTo>
                  <a:cubicBezTo>
                    <a:pt x="14713" y="17675"/>
                    <a:pt x="15203" y="17742"/>
                    <a:pt x="15549" y="17773"/>
                  </a:cubicBezTo>
                  <a:cubicBezTo>
                    <a:pt x="15585" y="17778"/>
                    <a:pt x="15621" y="17780"/>
                    <a:pt x="15657" y="17780"/>
                  </a:cubicBezTo>
                  <a:cubicBezTo>
                    <a:pt x="16005" y="17780"/>
                    <a:pt x="16310" y="17560"/>
                    <a:pt x="16431" y="17236"/>
                  </a:cubicBezTo>
                  <a:cubicBezTo>
                    <a:pt x="16741" y="16338"/>
                    <a:pt x="17019" y="15487"/>
                    <a:pt x="17231" y="14651"/>
                  </a:cubicBezTo>
                  <a:cubicBezTo>
                    <a:pt x="17298" y="14424"/>
                    <a:pt x="17247" y="14180"/>
                    <a:pt x="17102" y="13984"/>
                  </a:cubicBezTo>
                  <a:cubicBezTo>
                    <a:pt x="16823" y="13608"/>
                    <a:pt x="16266" y="12937"/>
                    <a:pt x="15435" y="12317"/>
                  </a:cubicBezTo>
                  <a:cubicBezTo>
                    <a:pt x="14996" y="11983"/>
                    <a:pt x="15321" y="11352"/>
                    <a:pt x="15748" y="11352"/>
                  </a:cubicBezTo>
                  <a:cubicBezTo>
                    <a:pt x="15848" y="11352"/>
                    <a:pt x="15952" y="11386"/>
                    <a:pt x="16055" y="11466"/>
                  </a:cubicBezTo>
                  <a:cubicBezTo>
                    <a:pt x="16235" y="11611"/>
                    <a:pt x="16431" y="11760"/>
                    <a:pt x="16627" y="11905"/>
                  </a:cubicBezTo>
                  <a:cubicBezTo>
                    <a:pt x="16775" y="12023"/>
                    <a:pt x="16945" y="12077"/>
                    <a:pt x="17112" y="12077"/>
                  </a:cubicBezTo>
                  <a:cubicBezTo>
                    <a:pt x="17480" y="12077"/>
                    <a:pt x="17830" y="11815"/>
                    <a:pt x="17886" y="11399"/>
                  </a:cubicBezTo>
                  <a:cubicBezTo>
                    <a:pt x="17933" y="11043"/>
                    <a:pt x="17965" y="10697"/>
                    <a:pt x="18000" y="10372"/>
                  </a:cubicBezTo>
                  <a:cubicBezTo>
                    <a:pt x="18016" y="10042"/>
                    <a:pt x="17867" y="9748"/>
                    <a:pt x="17573" y="9603"/>
                  </a:cubicBezTo>
                  <a:cubicBezTo>
                    <a:pt x="16643" y="9113"/>
                    <a:pt x="15580" y="8819"/>
                    <a:pt x="14552" y="8721"/>
                  </a:cubicBezTo>
                  <a:cubicBezTo>
                    <a:pt x="14114" y="8670"/>
                    <a:pt x="14174" y="8034"/>
                    <a:pt x="14600" y="8034"/>
                  </a:cubicBezTo>
                  <a:cubicBezTo>
                    <a:pt x="14605" y="8034"/>
                    <a:pt x="14610" y="8034"/>
                    <a:pt x="14615" y="8034"/>
                  </a:cubicBezTo>
                  <a:cubicBezTo>
                    <a:pt x="15400" y="8101"/>
                    <a:pt x="16219" y="8246"/>
                    <a:pt x="16984" y="8509"/>
                  </a:cubicBezTo>
                  <a:cubicBezTo>
                    <a:pt x="17072" y="8539"/>
                    <a:pt x="17161" y="8553"/>
                    <a:pt x="17248" y="8553"/>
                  </a:cubicBezTo>
                  <a:cubicBezTo>
                    <a:pt x="17679" y="8553"/>
                    <a:pt x="18058" y="8204"/>
                    <a:pt x="18031" y="7740"/>
                  </a:cubicBezTo>
                  <a:cubicBezTo>
                    <a:pt x="18031" y="7528"/>
                    <a:pt x="18016" y="7332"/>
                    <a:pt x="17984" y="7136"/>
                  </a:cubicBezTo>
                  <a:cubicBezTo>
                    <a:pt x="17965" y="6904"/>
                    <a:pt x="17851" y="6693"/>
                    <a:pt x="17655" y="6563"/>
                  </a:cubicBezTo>
                  <a:cubicBezTo>
                    <a:pt x="16839" y="6006"/>
                    <a:pt x="15807" y="5681"/>
                    <a:pt x="14960" y="5598"/>
                  </a:cubicBezTo>
                  <a:cubicBezTo>
                    <a:pt x="14331" y="5552"/>
                    <a:pt x="14431" y="4633"/>
                    <a:pt x="15028" y="4633"/>
                  </a:cubicBezTo>
                  <a:cubicBezTo>
                    <a:pt x="15038" y="4633"/>
                    <a:pt x="15048" y="4633"/>
                    <a:pt x="15058" y="4633"/>
                  </a:cubicBezTo>
                  <a:cubicBezTo>
                    <a:pt x="15368" y="4649"/>
                    <a:pt x="15807" y="4747"/>
                    <a:pt x="16282" y="4881"/>
                  </a:cubicBezTo>
                  <a:cubicBezTo>
                    <a:pt x="16360" y="4902"/>
                    <a:pt x="16437" y="4913"/>
                    <a:pt x="16511" y="4913"/>
                  </a:cubicBezTo>
                  <a:cubicBezTo>
                    <a:pt x="17045" y="4913"/>
                    <a:pt x="17447" y="4379"/>
                    <a:pt x="17247" y="3849"/>
                  </a:cubicBezTo>
                  <a:cubicBezTo>
                    <a:pt x="17051" y="3359"/>
                    <a:pt x="16823" y="2904"/>
                    <a:pt x="16576" y="2492"/>
                  </a:cubicBezTo>
                  <a:cubicBezTo>
                    <a:pt x="16462" y="2331"/>
                    <a:pt x="16298" y="2217"/>
                    <a:pt x="16121" y="2166"/>
                  </a:cubicBezTo>
                  <a:cubicBezTo>
                    <a:pt x="15418" y="1975"/>
                    <a:pt x="14638" y="1802"/>
                    <a:pt x="13906" y="1802"/>
                  </a:cubicBezTo>
                  <a:cubicBezTo>
                    <a:pt x="13258" y="1802"/>
                    <a:pt x="12648" y="1938"/>
                    <a:pt x="12164" y="2315"/>
                  </a:cubicBezTo>
                  <a:cubicBezTo>
                    <a:pt x="12066" y="2392"/>
                    <a:pt x="11967" y="2425"/>
                    <a:pt x="11875" y="2425"/>
                  </a:cubicBezTo>
                  <a:cubicBezTo>
                    <a:pt x="11520" y="2425"/>
                    <a:pt x="11267" y="1936"/>
                    <a:pt x="11591" y="1609"/>
                  </a:cubicBezTo>
                  <a:cubicBezTo>
                    <a:pt x="11673" y="1546"/>
                    <a:pt x="11756" y="1464"/>
                    <a:pt x="11838" y="1397"/>
                  </a:cubicBezTo>
                  <a:cubicBezTo>
                    <a:pt x="12439" y="933"/>
                    <a:pt x="12046" y="1"/>
                    <a:pt x="11360" y="1"/>
                  </a:cubicBez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5" name="Google Shape;3405;p60"/>
            <p:cNvSpPr/>
            <p:nvPr/>
          </p:nvSpPr>
          <p:spPr>
            <a:xfrm flipH="1">
              <a:off x="6920810" y="2321759"/>
              <a:ext cx="1169863" cy="2000208"/>
            </a:xfrm>
            <a:custGeom>
              <a:avLst/>
              <a:gdLst/>
              <a:ahLst/>
              <a:cxnLst/>
              <a:rect l="l" t="t" r="r" b="b"/>
              <a:pathLst>
                <a:path w="25367" h="43372" extrusionOk="0">
                  <a:moveTo>
                    <a:pt x="25185" y="0"/>
                  </a:moveTo>
                  <a:cubicBezTo>
                    <a:pt x="25163" y="0"/>
                    <a:pt x="25141" y="4"/>
                    <a:pt x="25120" y="12"/>
                  </a:cubicBezTo>
                  <a:cubicBezTo>
                    <a:pt x="21213" y="1597"/>
                    <a:pt x="17502" y="3950"/>
                    <a:pt x="14498" y="7057"/>
                  </a:cubicBezTo>
                  <a:cubicBezTo>
                    <a:pt x="11489" y="10159"/>
                    <a:pt x="9152" y="13854"/>
                    <a:pt x="7288" y="17710"/>
                  </a:cubicBezTo>
                  <a:cubicBezTo>
                    <a:pt x="5425" y="21585"/>
                    <a:pt x="4021" y="25621"/>
                    <a:pt x="2844" y="29708"/>
                  </a:cubicBezTo>
                  <a:cubicBezTo>
                    <a:pt x="1683" y="33791"/>
                    <a:pt x="832" y="37961"/>
                    <a:pt x="99" y="42127"/>
                  </a:cubicBezTo>
                  <a:cubicBezTo>
                    <a:pt x="1" y="42652"/>
                    <a:pt x="326" y="43189"/>
                    <a:pt x="867" y="43339"/>
                  </a:cubicBezTo>
                  <a:cubicBezTo>
                    <a:pt x="957" y="43361"/>
                    <a:pt x="1046" y="43372"/>
                    <a:pt x="1135" y="43372"/>
                  </a:cubicBezTo>
                  <a:cubicBezTo>
                    <a:pt x="1613" y="43372"/>
                    <a:pt x="2051" y="43056"/>
                    <a:pt x="2174" y="42585"/>
                  </a:cubicBezTo>
                  <a:lnTo>
                    <a:pt x="2174" y="42538"/>
                  </a:lnTo>
                  <a:cubicBezTo>
                    <a:pt x="2731" y="40526"/>
                    <a:pt x="3123" y="38467"/>
                    <a:pt x="3696" y="36459"/>
                  </a:cubicBezTo>
                  <a:cubicBezTo>
                    <a:pt x="3954" y="35443"/>
                    <a:pt x="4186" y="34431"/>
                    <a:pt x="4460" y="33419"/>
                  </a:cubicBezTo>
                  <a:lnTo>
                    <a:pt x="5296" y="30410"/>
                  </a:lnTo>
                  <a:cubicBezTo>
                    <a:pt x="5574" y="29398"/>
                    <a:pt x="5884" y="28418"/>
                    <a:pt x="6178" y="27418"/>
                  </a:cubicBezTo>
                  <a:cubicBezTo>
                    <a:pt x="6343" y="26912"/>
                    <a:pt x="6473" y="26406"/>
                    <a:pt x="6653" y="25931"/>
                  </a:cubicBezTo>
                  <a:lnTo>
                    <a:pt x="7143" y="24460"/>
                  </a:lnTo>
                  <a:lnTo>
                    <a:pt x="7634" y="22974"/>
                  </a:lnTo>
                  <a:lnTo>
                    <a:pt x="8187" y="21534"/>
                  </a:lnTo>
                  <a:lnTo>
                    <a:pt x="8759" y="20083"/>
                  </a:lnTo>
                  <a:cubicBezTo>
                    <a:pt x="8940" y="19608"/>
                    <a:pt x="9167" y="19134"/>
                    <a:pt x="9363" y="18659"/>
                  </a:cubicBezTo>
                  <a:cubicBezTo>
                    <a:pt x="10999" y="14886"/>
                    <a:pt x="13043" y="11273"/>
                    <a:pt x="15659" y="8120"/>
                  </a:cubicBezTo>
                  <a:cubicBezTo>
                    <a:pt x="18306" y="4982"/>
                    <a:pt x="21605" y="2381"/>
                    <a:pt x="25249" y="306"/>
                  </a:cubicBezTo>
                  <a:lnTo>
                    <a:pt x="25269" y="306"/>
                  </a:lnTo>
                  <a:cubicBezTo>
                    <a:pt x="25331" y="255"/>
                    <a:pt x="25367" y="177"/>
                    <a:pt x="25331" y="94"/>
                  </a:cubicBezTo>
                  <a:cubicBezTo>
                    <a:pt x="25308" y="33"/>
                    <a:pt x="25248" y="0"/>
                    <a:pt x="25185" y="0"/>
                  </a:cubicBez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6" name="Google Shape;3406;p60"/>
            <p:cNvSpPr/>
            <p:nvPr/>
          </p:nvSpPr>
          <p:spPr>
            <a:xfrm flipH="1">
              <a:off x="6127847" y="2092226"/>
              <a:ext cx="1370797" cy="1266433"/>
            </a:xfrm>
            <a:custGeom>
              <a:avLst/>
              <a:gdLst/>
              <a:ahLst/>
              <a:cxnLst/>
              <a:rect l="l" t="t" r="r" b="b"/>
              <a:pathLst>
                <a:path w="29724" h="27461" extrusionOk="0">
                  <a:moveTo>
                    <a:pt x="17541" y="1"/>
                  </a:moveTo>
                  <a:cubicBezTo>
                    <a:pt x="17487" y="1"/>
                    <a:pt x="17433" y="2"/>
                    <a:pt x="17382" y="4"/>
                  </a:cubicBezTo>
                  <a:cubicBezTo>
                    <a:pt x="11745" y="168"/>
                    <a:pt x="10631" y="4840"/>
                    <a:pt x="10631" y="4840"/>
                  </a:cubicBezTo>
                  <a:cubicBezTo>
                    <a:pt x="10631" y="4840"/>
                    <a:pt x="9098" y="3665"/>
                    <a:pt x="7061" y="3665"/>
                  </a:cubicBezTo>
                  <a:cubicBezTo>
                    <a:pt x="5958" y="3665"/>
                    <a:pt x="4707" y="4009"/>
                    <a:pt x="3473" y="5071"/>
                  </a:cubicBezTo>
                  <a:cubicBezTo>
                    <a:pt x="2265" y="6099"/>
                    <a:pt x="1382" y="7244"/>
                    <a:pt x="810" y="8452"/>
                  </a:cubicBezTo>
                  <a:cubicBezTo>
                    <a:pt x="1955" y="7554"/>
                    <a:pt x="3132" y="6785"/>
                    <a:pt x="4128" y="6115"/>
                  </a:cubicBezTo>
                  <a:cubicBezTo>
                    <a:pt x="4224" y="6048"/>
                    <a:pt x="4322" y="6020"/>
                    <a:pt x="4414" y="6020"/>
                  </a:cubicBezTo>
                  <a:cubicBezTo>
                    <a:pt x="4840" y="6020"/>
                    <a:pt x="5158" y="6625"/>
                    <a:pt x="4716" y="6935"/>
                  </a:cubicBezTo>
                  <a:cubicBezTo>
                    <a:pt x="2053" y="8798"/>
                    <a:pt x="629" y="10233"/>
                    <a:pt x="206" y="10676"/>
                  </a:cubicBezTo>
                  <a:cubicBezTo>
                    <a:pt x="123" y="10775"/>
                    <a:pt x="76" y="10888"/>
                    <a:pt x="57" y="11018"/>
                  </a:cubicBezTo>
                  <a:lnTo>
                    <a:pt x="57" y="11037"/>
                  </a:lnTo>
                  <a:cubicBezTo>
                    <a:pt x="0" y="11425"/>
                    <a:pt x="314" y="11720"/>
                    <a:pt x="652" y="11720"/>
                  </a:cubicBezTo>
                  <a:cubicBezTo>
                    <a:pt x="784" y="11720"/>
                    <a:pt x="919" y="11676"/>
                    <a:pt x="1037" y="11575"/>
                  </a:cubicBezTo>
                  <a:cubicBezTo>
                    <a:pt x="2869" y="10088"/>
                    <a:pt x="4861" y="8762"/>
                    <a:pt x="6807" y="7507"/>
                  </a:cubicBezTo>
                  <a:cubicBezTo>
                    <a:pt x="6908" y="7441"/>
                    <a:pt x="7010" y="7412"/>
                    <a:pt x="7107" y="7412"/>
                  </a:cubicBezTo>
                  <a:cubicBezTo>
                    <a:pt x="7557" y="7412"/>
                    <a:pt x="7889" y="8038"/>
                    <a:pt x="7446" y="8390"/>
                  </a:cubicBezTo>
                  <a:cubicBezTo>
                    <a:pt x="5093" y="10233"/>
                    <a:pt x="2626" y="11967"/>
                    <a:pt x="449" y="14026"/>
                  </a:cubicBezTo>
                  <a:cubicBezTo>
                    <a:pt x="304" y="14175"/>
                    <a:pt x="237" y="14387"/>
                    <a:pt x="288" y="14599"/>
                  </a:cubicBezTo>
                  <a:cubicBezTo>
                    <a:pt x="810" y="16658"/>
                    <a:pt x="1971" y="18686"/>
                    <a:pt x="3622" y="20498"/>
                  </a:cubicBezTo>
                  <a:cubicBezTo>
                    <a:pt x="3742" y="20631"/>
                    <a:pt x="3903" y="20693"/>
                    <a:pt x="4062" y="20693"/>
                  </a:cubicBezTo>
                  <a:cubicBezTo>
                    <a:pt x="4334" y="20693"/>
                    <a:pt x="4603" y="20513"/>
                    <a:pt x="4665" y="20204"/>
                  </a:cubicBezTo>
                  <a:cubicBezTo>
                    <a:pt x="5058" y="18160"/>
                    <a:pt x="6187" y="13881"/>
                    <a:pt x="8835" y="10806"/>
                  </a:cubicBezTo>
                  <a:cubicBezTo>
                    <a:pt x="8943" y="10680"/>
                    <a:pt x="9068" y="10628"/>
                    <a:pt x="9187" y="10628"/>
                  </a:cubicBezTo>
                  <a:cubicBezTo>
                    <a:pt x="9520" y="10628"/>
                    <a:pt x="9811" y="11034"/>
                    <a:pt x="9568" y="11394"/>
                  </a:cubicBezTo>
                  <a:cubicBezTo>
                    <a:pt x="6987" y="15172"/>
                    <a:pt x="6270" y="20988"/>
                    <a:pt x="6136" y="22459"/>
                  </a:cubicBezTo>
                  <a:cubicBezTo>
                    <a:pt x="6121" y="22671"/>
                    <a:pt x="6219" y="22867"/>
                    <a:pt x="6383" y="23001"/>
                  </a:cubicBezTo>
                  <a:cubicBezTo>
                    <a:pt x="7493" y="23832"/>
                    <a:pt x="8721" y="24570"/>
                    <a:pt x="10043" y="25205"/>
                  </a:cubicBezTo>
                  <a:cubicBezTo>
                    <a:pt x="10128" y="25246"/>
                    <a:pt x="10217" y="25265"/>
                    <a:pt x="10304" y="25265"/>
                  </a:cubicBezTo>
                  <a:cubicBezTo>
                    <a:pt x="10600" y="25265"/>
                    <a:pt x="10873" y="25046"/>
                    <a:pt x="10910" y="24730"/>
                  </a:cubicBezTo>
                  <a:cubicBezTo>
                    <a:pt x="10992" y="24028"/>
                    <a:pt x="11122" y="23326"/>
                    <a:pt x="11235" y="22624"/>
                  </a:cubicBezTo>
                  <a:cubicBezTo>
                    <a:pt x="11859" y="19027"/>
                    <a:pt x="12185" y="15317"/>
                    <a:pt x="14001" y="12065"/>
                  </a:cubicBezTo>
                  <a:cubicBezTo>
                    <a:pt x="14125" y="11837"/>
                    <a:pt x="14326" y="11740"/>
                    <a:pt x="14524" y="11740"/>
                  </a:cubicBezTo>
                  <a:cubicBezTo>
                    <a:pt x="14894" y="11740"/>
                    <a:pt x="15252" y="12082"/>
                    <a:pt x="15060" y="12540"/>
                  </a:cubicBezTo>
                  <a:cubicBezTo>
                    <a:pt x="13640" y="16054"/>
                    <a:pt x="13706" y="20074"/>
                    <a:pt x="13279" y="23801"/>
                  </a:cubicBezTo>
                  <a:cubicBezTo>
                    <a:pt x="13197" y="24534"/>
                    <a:pt x="13149" y="25256"/>
                    <a:pt x="13134" y="25958"/>
                  </a:cubicBezTo>
                  <a:cubicBezTo>
                    <a:pt x="13134" y="26237"/>
                    <a:pt x="13314" y="26464"/>
                    <a:pt x="13573" y="26546"/>
                  </a:cubicBezTo>
                  <a:cubicBezTo>
                    <a:pt x="14507" y="26805"/>
                    <a:pt x="15472" y="27037"/>
                    <a:pt x="16468" y="27182"/>
                  </a:cubicBezTo>
                  <a:cubicBezTo>
                    <a:pt x="16502" y="27188"/>
                    <a:pt x="16537" y="27191"/>
                    <a:pt x="16570" y="27191"/>
                  </a:cubicBezTo>
                  <a:cubicBezTo>
                    <a:pt x="16920" y="27191"/>
                    <a:pt x="17213" y="26887"/>
                    <a:pt x="17170" y="26511"/>
                  </a:cubicBezTo>
                  <a:cubicBezTo>
                    <a:pt x="17119" y="26103"/>
                    <a:pt x="17072" y="25695"/>
                    <a:pt x="17040" y="25272"/>
                  </a:cubicBezTo>
                  <a:cubicBezTo>
                    <a:pt x="16778" y="22573"/>
                    <a:pt x="16891" y="19992"/>
                    <a:pt x="17872" y="17427"/>
                  </a:cubicBezTo>
                  <a:cubicBezTo>
                    <a:pt x="17952" y="17211"/>
                    <a:pt x="18139" y="17118"/>
                    <a:pt x="18333" y="17118"/>
                  </a:cubicBezTo>
                  <a:cubicBezTo>
                    <a:pt x="18654" y="17118"/>
                    <a:pt x="18994" y="17370"/>
                    <a:pt x="18904" y="17737"/>
                  </a:cubicBezTo>
                  <a:cubicBezTo>
                    <a:pt x="18233" y="20498"/>
                    <a:pt x="18657" y="23244"/>
                    <a:pt x="19162" y="25989"/>
                  </a:cubicBezTo>
                  <a:cubicBezTo>
                    <a:pt x="19213" y="26284"/>
                    <a:pt x="19296" y="26629"/>
                    <a:pt x="19359" y="26970"/>
                  </a:cubicBezTo>
                  <a:cubicBezTo>
                    <a:pt x="19425" y="27248"/>
                    <a:pt x="19668" y="27460"/>
                    <a:pt x="19947" y="27460"/>
                  </a:cubicBezTo>
                  <a:cubicBezTo>
                    <a:pt x="20649" y="27460"/>
                    <a:pt x="21371" y="27429"/>
                    <a:pt x="22089" y="27362"/>
                  </a:cubicBezTo>
                  <a:cubicBezTo>
                    <a:pt x="22449" y="27331"/>
                    <a:pt x="22708" y="26986"/>
                    <a:pt x="22630" y="26629"/>
                  </a:cubicBezTo>
                  <a:cubicBezTo>
                    <a:pt x="22187" y="24503"/>
                    <a:pt x="22367" y="22346"/>
                    <a:pt x="22595" y="20090"/>
                  </a:cubicBezTo>
                  <a:cubicBezTo>
                    <a:pt x="22624" y="19832"/>
                    <a:pt x="22814" y="19715"/>
                    <a:pt x="23012" y="19715"/>
                  </a:cubicBezTo>
                  <a:cubicBezTo>
                    <a:pt x="23264" y="19715"/>
                    <a:pt x="23530" y="19905"/>
                    <a:pt x="23493" y="20235"/>
                  </a:cubicBezTo>
                  <a:cubicBezTo>
                    <a:pt x="23250" y="22510"/>
                    <a:pt x="23332" y="24926"/>
                    <a:pt x="24081" y="27099"/>
                  </a:cubicBezTo>
                  <a:cubicBezTo>
                    <a:pt x="25081" y="26923"/>
                    <a:pt x="26062" y="26692"/>
                    <a:pt x="27058" y="26382"/>
                  </a:cubicBezTo>
                  <a:cubicBezTo>
                    <a:pt x="27678" y="24797"/>
                    <a:pt x="28184" y="23326"/>
                    <a:pt x="28576" y="21922"/>
                  </a:cubicBezTo>
                  <a:cubicBezTo>
                    <a:pt x="28643" y="21659"/>
                    <a:pt x="28592" y="21381"/>
                    <a:pt x="28431" y="21169"/>
                  </a:cubicBezTo>
                  <a:cubicBezTo>
                    <a:pt x="27662" y="20173"/>
                    <a:pt x="26729" y="19321"/>
                    <a:pt x="25670" y="18666"/>
                  </a:cubicBezTo>
                  <a:cubicBezTo>
                    <a:pt x="25192" y="18360"/>
                    <a:pt x="25557" y="17619"/>
                    <a:pt x="26021" y="17619"/>
                  </a:cubicBezTo>
                  <a:cubicBezTo>
                    <a:pt x="26099" y="17619"/>
                    <a:pt x="26179" y="17639"/>
                    <a:pt x="26258" y="17686"/>
                  </a:cubicBezTo>
                  <a:cubicBezTo>
                    <a:pt x="26846" y="18031"/>
                    <a:pt x="27415" y="18439"/>
                    <a:pt x="27941" y="18898"/>
                  </a:cubicBezTo>
                  <a:cubicBezTo>
                    <a:pt x="28110" y="19041"/>
                    <a:pt x="28310" y="19106"/>
                    <a:pt x="28505" y="19106"/>
                  </a:cubicBezTo>
                  <a:cubicBezTo>
                    <a:pt x="28910" y="19106"/>
                    <a:pt x="29300" y="18825"/>
                    <a:pt x="29376" y="18372"/>
                  </a:cubicBezTo>
                  <a:cubicBezTo>
                    <a:pt x="29412" y="18113"/>
                    <a:pt x="29459" y="17866"/>
                    <a:pt x="29494" y="17607"/>
                  </a:cubicBezTo>
                  <a:cubicBezTo>
                    <a:pt x="29541" y="17262"/>
                    <a:pt x="29412" y="16772"/>
                    <a:pt x="29200" y="16493"/>
                  </a:cubicBezTo>
                  <a:cubicBezTo>
                    <a:pt x="27286" y="14077"/>
                    <a:pt x="24540" y="12622"/>
                    <a:pt x="21826" y="11590"/>
                  </a:cubicBezTo>
                  <a:cubicBezTo>
                    <a:pt x="21195" y="11334"/>
                    <a:pt x="21435" y="10459"/>
                    <a:pt x="22036" y="10459"/>
                  </a:cubicBezTo>
                  <a:cubicBezTo>
                    <a:pt x="22089" y="10459"/>
                    <a:pt x="22144" y="10466"/>
                    <a:pt x="22202" y="10480"/>
                  </a:cubicBezTo>
                  <a:cubicBezTo>
                    <a:pt x="24262" y="11037"/>
                    <a:pt x="26419" y="12179"/>
                    <a:pt x="28282" y="13665"/>
                  </a:cubicBezTo>
                  <a:cubicBezTo>
                    <a:pt x="28448" y="13799"/>
                    <a:pt x="28637" y="13859"/>
                    <a:pt x="28820" y="13859"/>
                  </a:cubicBezTo>
                  <a:cubicBezTo>
                    <a:pt x="29287" y="13859"/>
                    <a:pt x="29724" y="13472"/>
                    <a:pt x="29690" y="12932"/>
                  </a:cubicBezTo>
                  <a:cubicBezTo>
                    <a:pt x="29671" y="12524"/>
                    <a:pt x="29639" y="12132"/>
                    <a:pt x="29573" y="11755"/>
                  </a:cubicBezTo>
                  <a:cubicBezTo>
                    <a:pt x="29557" y="11528"/>
                    <a:pt x="29396" y="11214"/>
                    <a:pt x="29216" y="11053"/>
                  </a:cubicBezTo>
                  <a:cubicBezTo>
                    <a:pt x="26615" y="8715"/>
                    <a:pt x="22367" y="6997"/>
                    <a:pt x="19229" y="6950"/>
                  </a:cubicBezTo>
                  <a:cubicBezTo>
                    <a:pt x="18821" y="6950"/>
                    <a:pt x="18755" y="6346"/>
                    <a:pt x="19178" y="6311"/>
                  </a:cubicBezTo>
                  <a:cubicBezTo>
                    <a:pt x="19514" y="6277"/>
                    <a:pt x="19849" y="6260"/>
                    <a:pt x="20185" y="6260"/>
                  </a:cubicBezTo>
                  <a:cubicBezTo>
                    <a:pt x="23350" y="6260"/>
                    <a:pt x="26497" y="7717"/>
                    <a:pt x="29082" y="9402"/>
                  </a:cubicBezTo>
                  <a:lnTo>
                    <a:pt x="29102" y="9417"/>
                  </a:lnTo>
                  <a:cubicBezTo>
                    <a:pt x="28937" y="8860"/>
                    <a:pt x="28757" y="8354"/>
                    <a:pt x="28545" y="7864"/>
                  </a:cubicBezTo>
                  <a:cubicBezTo>
                    <a:pt x="28251" y="7146"/>
                    <a:pt x="27941" y="6687"/>
                    <a:pt x="27090" y="6036"/>
                  </a:cubicBezTo>
                  <a:cubicBezTo>
                    <a:pt x="25936" y="5150"/>
                    <a:pt x="24031" y="4901"/>
                    <a:pt x="22158" y="4901"/>
                  </a:cubicBezTo>
                  <a:cubicBezTo>
                    <a:pt x="21090" y="4901"/>
                    <a:pt x="20033" y="4982"/>
                    <a:pt x="19131" y="5071"/>
                  </a:cubicBezTo>
                  <a:cubicBezTo>
                    <a:pt x="19110" y="5073"/>
                    <a:pt x="19089" y="5074"/>
                    <a:pt x="19069" y="5074"/>
                  </a:cubicBezTo>
                  <a:cubicBezTo>
                    <a:pt x="18691" y="5074"/>
                    <a:pt x="18548" y="4802"/>
                    <a:pt x="18951" y="4679"/>
                  </a:cubicBezTo>
                  <a:cubicBezTo>
                    <a:pt x="20110" y="4317"/>
                    <a:pt x="21310" y="4172"/>
                    <a:pt x="22516" y="4172"/>
                  </a:cubicBezTo>
                  <a:cubicBezTo>
                    <a:pt x="22994" y="4172"/>
                    <a:pt x="23474" y="4195"/>
                    <a:pt x="23952" y="4236"/>
                  </a:cubicBezTo>
                  <a:cubicBezTo>
                    <a:pt x="23983" y="4239"/>
                    <a:pt x="24015" y="4240"/>
                    <a:pt x="24045" y="4240"/>
                  </a:cubicBezTo>
                  <a:cubicBezTo>
                    <a:pt x="24865" y="4240"/>
                    <a:pt x="25252" y="3205"/>
                    <a:pt x="24571" y="2683"/>
                  </a:cubicBezTo>
                  <a:lnTo>
                    <a:pt x="24556" y="2667"/>
                  </a:lnTo>
                  <a:cubicBezTo>
                    <a:pt x="24411" y="2553"/>
                    <a:pt x="24230" y="2487"/>
                    <a:pt x="24050" y="2487"/>
                  </a:cubicBezTo>
                  <a:cubicBezTo>
                    <a:pt x="23738" y="2480"/>
                    <a:pt x="23425" y="2476"/>
                    <a:pt x="23111" y="2476"/>
                  </a:cubicBezTo>
                  <a:cubicBezTo>
                    <a:pt x="21237" y="2476"/>
                    <a:pt x="19337" y="2610"/>
                    <a:pt x="17546" y="3044"/>
                  </a:cubicBezTo>
                  <a:cubicBezTo>
                    <a:pt x="17509" y="3053"/>
                    <a:pt x="17473" y="3057"/>
                    <a:pt x="17439" y="3057"/>
                  </a:cubicBezTo>
                  <a:cubicBezTo>
                    <a:pt x="17053" y="3057"/>
                    <a:pt x="16880" y="2508"/>
                    <a:pt x="17284" y="2357"/>
                  </a:cubicBezTo>
                  <a:cubicBezTo>
                    <a:pt x="17841" y="2161"/>
                    <a:pt x="18394" y="1981"/>
                    <a:pt x="18951" y="1820"/>
                  </a:cubicBezTo>
                  <a:cubicBezTo>
                    <a:pt x="19849" y="1588"/>
                    <a:pt x="19786" y="282"/>
                    <a:pt x="18868" y="133"/>
                  </a:cubicBezTo>
                  <a:cubicBezTo>
                    <a:pt x="18368" y="47"/>
                    <a:pt x="17919" y="1"/>
                    <a:pt x="17541" y="1"/>
                  </a:cubicBez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7" name="Google Shape;3407;p60"/>
            <p:cNvSpPr/>
            <p:nvPr/>
          </p:nvSpPr>
          <p:spPr>
            <a:xfrm flipH="1">
              <a:off x="6896708" y="3340566"/>
              <a:ext cx="267574" cy="373183"/>
            </a:xfrm>
            <a:custGeom>
              <a:avLst/>
              <a:gdLst/>
              <a:ahLst/>
              <a:cxnLst/>
              <a:rect l="l" t="t" r="r" b="b"/>
              <a:pathLst>
                <a:path w="5802" h="8092" extrusionOk="0">
                  <a:moveTo>
                    <a:pt x="16" y="0"/>
                  </a:moveTo>
                  <a:lnTo>
                    <a:pt x="0" y="16"/>
                  </a:lnTo>
                  <a:cubicBezTo>
                    <a:pt x="0" y="31"/>
                    <a:pt x="1028" y="506"/>
                    <a:pt x="2256" y="1734"/>
                  </a:cubicBezTo>
                  <a:cubicBezTo>
                    <a:pt x="3381" y="2875"/>
                    <a:pt x="4903" y="4903"/>
                    <a:pt x="5770" y="8092"/>
                  </a:cubicBezTo>
                  <a:lnTo>
                    <a:pt x="5801" y="8092"/>
                  </a:lnTo>
                  <a:cubicBezTo>
                    <a:pt x="4935" y="4887"/>
                    <a:pt x="3397" y="2859"/>
                    <a:pt x="2271" y="1718"/>
                  </a:cubicBezTo>
                  <a:cubicBezTo>
                    <a:pt x="1044" y="475"/>
                    <a:pt x="16" y="0"/>
                    <a:pt x="16" y="0"/>
                  </a:cubicBez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8" name="Google Shape;3408;p60"/>
            <p:cNvSpPr/>
            <p:nvPr/>
          </p:nvSpPr>
          <p:spPr>
            <a:xfrm flipH="1">
              <a:off x="6522091" y="2319176"/>
              <a:ext cx="486263" cy="452320"/>
            </a:xfrm>
            <a:custGeom>
              <a:avLst/>
              <a:gdLst/>
              <a:ahLst/>
              <a:cxnLst/>
              <a:rect l="l" t="t" r="r" b="b"/>
              <a:pathLst>
                <a:path w="10544" h="9808" extrusionOk="0">
                  <a:moveTo>
                    <a:pt x="85" y="0"/>
                  </a:moveTo>
                  <a:cubicBezTo>
                    <a:pt x="30" y="0"/>
                    <a:pt x="0" y="1"/>
                    <a:pt x="0" y="1"/>
                  </a:cubicBezTo>
                  <a:lnTo>
                    <a:pt x="0" y="37"/>
                  </a:lnTo>
                  <a:cubicBezTo>
                    <a:pt x="0" y="37"/>
                    <a:pt x="35" y="35"/>
                    <a:pt x="99" y="35"/>
                  </a:cubicBezTo>
                  <a:cubicBezTo>
                    <a:pt x="323" y="35"/>
                    <a:pt x="906" y="56"/>
                    <a:pt x="1620" y="248"/>
                  </a:cubicBezTo>
                  <a:cubicBezTo>
                    <a:pt x="2467" y="476"/>
                    <a:pt x="3679" y="1017"/>
                    <a:pt x="4625" y="2225"/>
                  </a:cubicBezTo>
                  <a:cubicBezTo>
                    <a:pt x="5331" y="3124"/>
                    <a:pt x="5786" y="4202"/>
                    <a:pt x="6229" y="5265"/>
                  </a:cubicBezTo>
                  <a:cubicBezTo>
                    <a:pt x="6751" y="6540"/>
                    <a:pt x="7257" y="7732"/>
                    <a:pt x="8108" y="8419"/>
                  </a:cubicBezTo>
                  <a:cubicBezTo>
                    <a:pt x="9661" y="9646"/>
                    <a:pt x="10528" y="9807"/>
                    <a:pt x="10544" y="9807"/>
                  </a:cubicBezTo>
                  <a:lnTo>
                    <a:pt x="10544" y="9776"/>
                  </a:lnTo>
                  <a:cubicBezTo>
                    <a:pt x="10544" y="9776"/>
                    <a:pt x="9677" y="9611"/>
                    <a:pt x="8124" y="8387"/>
                  </a:cubicBezTo>
                  <a:cubicBezTo>
                    <a:pt x="7272" y="7717"/>
                    <a:pt x="6782" y="6524"/>
                    <a:pt x="6245" y="5249"/>
                  </a:cubicBezTo>
                  <a:cubicBezTo>
                    <a:pt x="5802" y="4202"/>
                    <a:pt x="5347" y="3108"/>
                    <a:pt x="4660" y="2210"/>
                  </a:cubicBezTo>
                  <a:cubicBezTo>
                    <a:pt x="3695" y="982"/>
                    <a:pt x="2487" y="445"/>
                    <a:pt x="1636" y="213"/>
                  </a:cubicBezTo>
                  <a:cubicBezTo>
                    <a:pt x="894" y="20"/>
                    <a:pt x="298" y="0"/>
                    <a:pt x="85" y="0"/>
                  </a:cubicBez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09" name="Google Shape;3409;p60"/>
          <p:cNvSpPr/>
          <p:nvPr/>
        </p:nvSpPr>
        <p:spPr>
          <a:xfrm rot="870919">
            <a:off x="8034690" y="3515740"/>
            <a:ext cx="435869" cy="435912"/>
          </a:xfrm>
          <a:custGeom>
            <a:avLst/>
            <a:gdLst/>
            <a:ahLst/>
            <a:cxnLst/>
            <a:rect l="l" t="t" r="r" b="b"/>
            <a:pathLst>
              <a:path w="10085" h="10086" extrusionOk="0">
                <a:moveTo>
                  <a:pt x="5052" y="1"/>
                </a:moveTo>
                <a:lnTo>
                  <a:pt x="3628" y="3613"/>
                </a:lnTo>
                <a:lnTo>
                  <a:pt x="0" y="5037"/>
                </a:lnTo>
                <a:lnTo>
                  <a:pt x="3628" y="6473"/>
                </a:lnTo>
                <a:lnTo>
                  <a:pt x="5052" y="10085"/>
                </a:lnTo>
                <a:lnTo>
                  <a:pt x="6472" y="6473"/>
                </a:lnTo>
                <a:lnTo>
                  <a:pt x="10085" y="5037"/>
                </a:lnTo>
                <a:lnTo>
                  <a:pt x="6472" y="3613"/>
                </a:lnTo>
                <a:lnTo>
                  <a:pt x="5052" y="1"/>
                </a:lnTo>
                <a:close/>
              </a:path>
            </a:pathLst>
          </a:cu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40"/>
        <p:cNvGrpSpPr/>
        <p:nvPr/>
      </p:nvGrpSpPr>
      <p:grpSpPr>
        <a:xfrm>
          <a:off x="0" y="0"/>
          <a:ext cx="0" cy="0"/>
          <a:chOff x="0" y="0"/>
          <a:chExt cx="0" cy="0"/>
        </a:xfrm>
      </p:grpSpPr>
      <p:grpSp>
        <p:nvGrpSpPr>
          <p:cNvPr id="3441" name="Google Shape;3441;p62"/>
          <p:cNvGrpSpPr/>
          <p:nvPr/>
        </p:nvGrpSpPr>
        <p:grpSpPr>
          <a:xfrm>
            <a:off x="2215500" y="687388"/>
            <a:ext cx="5264850" cy="1509050"/>
            <a:chOff x="827300" y="770950"/>
            <a:chExt cx="5264850" cy="1509050"/>
          </a:xfrm>
        </p:grpSpPr>
        <p:grpSp>
          <p:nvGrpSpPr>
            <p:cNvPr id="3442" name="Google Shape;3442;p62"/>
            <p:cNvGrpSpPr/>
            <p:nvPr/>
          </p:nvGrpSpPr>
          <p:grpSpPr>
            <a:xfrm>
              <a:off x="827300" y="770950"/>
              <a:ext cx="5264700" cy="409500"/>
              <a:chOff x="674900" y="618550"/>
              <a:chExt cx="5264700" cy="409500"/>
            </a:xfrm>
          </p:grpSpPr>
          <p:sp>
            <p:nvSpPr>
              <p:cNvPr id="3443" name="Google Shape;3443;p62"/>
              <p:cNvSpPr/>
              <p:nvPr/>
            </p:nvSpPr>
            <p:spPr>
              <a:xfrm>
                <a:off x="5604119" y="699618"/>
                <a:ext cx="246284" cy="247356"/>
              </a:xfrm>
              <a:custGeom>
                <a:avLst/>
                <a:gdLst/>
                <a:ahLst/>
                <a:cxnLst/>
                <a:rect l="l" t="t" r="r" b="b"/>
                <a:pathLst>
                  <a:path w="3449" h="3464" extrusionOk="0">
                    <a:moveTo>
                      <a:pt x="1" y="0"/>
                    </a:moveTo>
                    <a:lnTo>
                      <a:pt x="1" y="3464"/>
                    </a:lnTo>
                    <a:lnTo>
                      <a:pt x="3449" y="3464"/>
                    </a:lnTo>
                    <a:lnTo>
                      <a:pt x="3449"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4" name="Google Shape;3444;p62"/>
              <p:cNvSpPr/>
              <p:nvPr/>
            </p:nvSpPr>
            <p:spPr>
              <a:xfrm>
                <a:off x="5278426" y="699618"/>
                <a:ext cx="247356" cy="247356"/>
              </a:xfrm>
              <a:custGeom>
                <a:avLst/>
                <a:gdLst/>
                <a:ahLst/>
                <a:cxnLst/>
                <a:rect l="l" t="t" r="r" b="b"/>
                <a:pathLst>
                  <a:path w="3464" h="3464" extrusionOk="0">
                    <a:moveTo>
                      <a:pt x="0" y="0"/>
                    </a:moveTo>
                    <a:lnTo>
                      <a:pt x="0" y="3464"/>
                    </a:lnTo>
                    <a:lnTo>
                      <a:pt x="3464" y="3464"/>
                    </a:lnTo>
                    <a:lnTo>
                      <a:pt x="3464"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5" name="Google Shape;3445;p62"/>
              <p:cNvSpPr/>
              <p:nvPr/>
            </p:nvSpPr>
            <p:spPr>
              <a:xfrm>
                <a:off x="674900" y="618550"/>
                <a:ext cx="5264700" cy="4095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6" name="Google Shape;3446;p62"/>
              <p:cNvSpPr/>
              <p:nvPr/>
            </p:nvSpPr>
            <p:spPr>
              <a:xfrm>
                <a:off x="5287061" y="7012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7" name="Google Shape;3447;p62"/>
              <p:cNvSpPr/>
              <p:nvPr/>
            </p:nvSpPr>
            <p:spPr>
              <a:xfrm>
                <a:off x="5601608" y="7012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8" name="Google Shape;3448;p62"/>
              <p:cNvSpPr/>
              <p:nvPr/>
            </p:nvSpPr>
            <p:spPr>
              <a:xfrm>
                <a:off x="4972513" y="70102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accen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49" name="Google Shape;3449;p62"/>
            <p:cNvSpPr/>
            <p:nvPr/>
          </p:nvSpPr>
          <p:spPr>
            <a:xfrm>
              <a:off x="827450" y="1180500"/>
              <a:ext cx="5264700" cy="10995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50" name="Google Shape;3450;p62"/>
          <p:cNvGrpSpPr/>
          <p:nvPr/>
        </p:nvGrpSpPr>
        <p:grpSpPr>
          <a:xfrm>
            <a:off x="2139300" y="611188"/>
            <a:ext cx="5264850" cy="1509050"/>
            <a:chOff x="827300" y="770950"/>
            <a:chExt cx="5264850" cy="1509050"/>
          </a:xfrm>
        </p:grpSpPr>
        <p:grpSp>
          <p:nvGrpSpPr>
            <p:cNvPr id="3451" name="Google Shape;3451;p62"/>
            <p:cNvGrpSpPr/>
            <p:nvPr/>
          </p:nvGrpSpPr>
          <p:grpSpPr>
            <a:xfrm>
              <a:off x="827300" y="770950"/>
              <a:ext cx="5264700" cy="409500"/>
              <a:chOff x="674900" y="618550"/>
              <a:chExt cx="5264700" cy="409500"/>
            </a:xfrm>
          </p:grpSpPr>
          <p:sp>
            <p:nvSpPr>
              <p:cNvPr id="3452" name="Google Shape;3452;p62"/>
              <p:cNvSpPr/>
              <p:nvPr/>
            </p:nvSpPr>
            <p:spPr>
              <a:xfrm>
                <a:off x="5604119" y="699618"/>
                <a:ext cx="246284" cy="247356"/>
              </a:xfrm>
              <a:custGeom>
                <a:avLst/>
                <a:gdLst/>
                <a:ahLst/>
                <a:cxnLst/>
                <a:rect l="l" t="t" r="r" b="b"/>
                <a:pathLst>
                  <a:path w="3449" h="3464" extrusionOk="0">
                    <a:moveTo>
                      <a:pt x="1" y="0"/>
                    </a:moveTo>
                    <a:lnTo>
                      <a:pt x="1" y="3464"/>
                    </a:lnTo>
                    <a:lnTo>
                      <a:pt x="3449" y="3464"/>
                    </a:lnTo>
                    <a:lnTo>
                      <a:pt x="3449"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3" name="Google Shape;3453;p62"/>
              <p:cNvSpPr/>
              <p:nvPr/>
            </p:nvSpPr>
            <p:spPr>
              <a:xfrm>
                <a:off x="5278426" y="699618"/>
                <a:ext cx="247356" cy="247356"/>
              </a:xfrm>
              <a:custGeom>
                <a:avLst/>
                <a:gdLst/>
                <a:ahLst/>
                <a:cxnLst/>
                <a:rect l="l" t="t" r="r" b="b"/>
                <a:pathLst>
                  <a:path w="3464" h="3464" extrusionOk="0">
                    <a:moveTo>
                      <a:pt x="0" y="0"/>
                    </a:moveTo>
                    <a:lnTo>
                      <a:pt x="0" y="3464"/>
                    </a:lnTo>
                    <a:lnTo>
                      <a:pt x="3464" y="3464"/>
                    </a:lnTo>
                    <a:lnTo>
                      <a:pt x="3464"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4" name="Google Shape;3454;p62"/>
              <p:cNvSpPr/>
              <p:nvPr/>
            </p:nvSpPr>
            <p:spPr>
              <a:xfrm>
                <a:off x="674900" y="618550"/>
                <a:ext cx="5264700" cy="4095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5" name="Google Shape;3455;p62"/>
              <p:cNvSpPr/>
              <p:nvPr/>
            </p:nvSpPr>
            <p:spPr>
              <a:xfrm>
                <a:off x="5287061" y="7012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6" name="Google Shape;3456;p62"/>
              <p:cNvSpPr/>
              <p:nvPr/>
            </p:nvSpPr>
            <p:spPr>
              <a:xfrm>
                <a:off x="5601608" y="7012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7" name="Google Shape;3457;p62"/>
              <p:cNvSpPr/>
              <p:nvPr/>
            </p:nvSpPr>
            <p:spPr>
              <a:xfrm>
                <a:off x="4972513" y="70102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accen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58" name="Google Shape;3458;p62"/>
            <p:cNvSpPr/>
            <p:nvPr/>
          </p:nvSpPr>
          <p:spPr>
            <a:xfrm>
              <a:off x="827450" y="1180500"/>
              <a:ext cx="5264700" cy="10995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59" name="Google Shape;3459;p62"/>
          <p:cNvSpPr txBox="1">
            <a:spLocks noGrp="1"/>
          </p:cNvSpPr>
          <p:nvPr>
            <p:ph type="subTitle" idx="1"/>
          </p:nvPr>
        </p:nvSpPr>
        <p:spPr>
          <a:xfrm>
            <a:off x="1437725" y="3016025"/>
            <a:ext cx="3785400" cy="90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Mercury is the closest planet to the Sun and the smallest one in the Solar System—it’s only a bit larger than the Moon</a:t>
            </a:r>
            <a:endParaRPr lang="en-GB"/>
          </a:p>
        </p:txBody>
      </p:sp>
      <p:sp>
        <p:nvSpPr>
          <p:cNvPr id="3460" name="Google Shape;3460;p62"/>
          <p:cNvSpPr txBox="1">
            <a:spLocks noGrp="1"/>
          </p:cNvSpPr>
          <p:nvPr>
            <p:ph type="subTitle" idx="2"/>
          </p:nvPr>
        </p:nvSpPr>
        <p:spPr>
          <a:xfrm>
            <a:off x="1437733" y="2501825"/>
            <a:ext cx="3785400" cy="51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ANTHONY SMITH</a:t>
            </a:r>
            <a:endParaRPr lang="en-GB"/>
          </a:p>
        </p:txBody>
      </p:sp>
      <p:sp>
        <p:nvSpPr>
          <p:cNvPr id="3461" name="Google Shape;3461;p62"/>
          <p:cNvSpPr txBox="1">
            <a:spLocks noGrp="1"/>
          </p:cNvSpPr>
          <p:nvPr>
            <p:ph type="title"/>
          </p:nvPr>
        </p:nvSpPr>
        <p:spPr>
          <a:xfrm>
            <a:off x="2063175" y="944500"/>
            <a:ext cx="5264700" cy="109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welcome!</a:t>
            </a:r>
            <a:endParaRPr lang="en-GB"/>
          </a:p>
        </p:txBody>
      </p:sp>
      <p:pic>
        <p:nvPicPr>
          <p:cNvPr id="3462" name="Google Shape;3462;p62"/>
          <p:cNvPicPr preferRelativeResize="0">
            <a:picLocks noGrp="1"/>
          </p:cNvPicPr>
          <p:nvPr>
            <p:ph type="pic" idx="3"/>
          </p:nvPr>
        </p:nvPicPr>
        <p:blipFill rotWithShape="1">
          <a:blip r:embed="rId1"/>
          <a:srcRect l="54368" t="4430" r="1143" b="39700"/>
          <a:stretch>
            <a:fillRect/>
          </a:stretch>
        </p:blipFill>
        <p:spPr>
          <a:xfrm>
            <a:off x="5489975" y="2331225"/>
            <a:ext cx="3177999" cy="2659849"/>
          </a:xfrm>
          <a:prstGeom prst="rect">
            <a:avLst/>
          </a:prstGeom>
        </p:spPr>
      </p:pic>
      <p:grpSp>
        <p:nvGrpSpPr>
          <p:cNvPr id="3463" name="Google Shape;3463;p62"/>
          <p:cNvGrpSpPr/>
          <p:nvPr/>
        </p:nvGrpSpPr>
        <p:grpSpPr>
          <a:xfrm>
            <a:off x="2063175" y="535000"/>
            <a:ext cx="5264700" cy="409500"/>
            <a:chOff x="715100" y="1023450"/>
            <a:chExt cx="5264700" cy="409500"/>
          </a:xfrm>
        </p:grpSpPr>
        <p:sp>
          <p:nvSpPr>
            <p:cNvPr id="3464" name="Google Shape;3464;p62"/>
            <p:cNvSpPr/>
            <p:nvPr/>
          </p:nvSpPr>
          <p:spPr>
            <a:xfrm>
              <a:off x="5644319" y="1104518"/>
              <a:ext cx="246284" cy="247356"/>
            </a:xfrm>
            <a:custGeom>
              <a:avLst/>
              <a:gdLst/>
              <a:ahLst/>
              <a:cxnLst/>
              <a:rect l="l" t="t" r="r" b="b"/>
              <a:pathLst>
                <a:path w="3449" h="3464" extrusionOk="0">
                  <a:moveTo>
                    <a:pt x="1" y="0"/>
                  </a:moveTo>
                  <a:lnTo>
                    <a:pt x="1" y="3464"/>
                  </a:lnTo>
                  <a:lnTo>
                    <a:pt x="3449" y="3464"/>
                  </a:lnTo>
                  <a:lnTo>
                    <a:pt x="3449"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5" name="Google Shape;3465;p62"/>
            <p:cNvSpPr/>
            <p:nvPr/>
          </p:nvSpPr>
          <p:spPr>
            <a:xfrm>
              <a:off x="5318626" y="1104518"/>
              <a:ext cx="247356" cy="247356"/>
            </a:xfrm>
            <a:custGeom>
              <a:avLst/>
              <a:gdLst/>
              <a:ahLst/>
              <a:cxnLst/>
              <a:rect l="l" t="t" r="r" b="b"/>
              <a:pathLst>
                <a:path w="3464" h="3464" extrusionOk="0">
                  <a:moveTo>
                    <a:pt x="0" y="0"/>
                  </a:moveTo>
                  <a:lnTo>
                    <a:pt x="0" y="3464"/>
                  </a:lnTo>
                  <a:lnTo>
                    <a:pt x="3464" y="3464"/>
                  </a:lnTo>
                  <a:lnTo>
                    <a:pt x="3464"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6" name="Google Shape;3466;p62"/>
            <p:cNvSpPr/>
            <p:nvPr/>
          </p:nvSpPr>
          <p:spPr>
            <a:xfrm>
              <a:off x="715100" y="1023450"/>
              <a:ext cx="5264700" cy="4095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7" name="Google Shape;3467;p62"/>
            <p:cNvSpPr/>
            <p:nvPr/>
          </p:nvSpPr>
          <p:spPr>
            <a:xfrm>
              <a:off x="5327261" y="11061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8" name="Google Shape;3468;p62"/>
            <p:cNvSpPr/>
            <p:nvPr/>
          </p:nvSpPr>
          <p:spPr>
            <a:xfrm>
              <a:off x="5641808" y="11061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9" name="Google Shape;3469;p62"/>
            <p:cNvSpPr/>
            <p:nvPr/>
          </p:nvSpPr>
          <p:spPr>
            <a:xfrm>
              <a:off x="5012713" y="110592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accen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70" name="Google Shape;3470;p62"/>
          <p:cNvGrpSpPr/>
          <p:nvPr/>
        </p:nvGrpSpPr>
        <p:grpSpPr>
          <a:xfrm>
            <a:off x="-337550" y="1073350"/>
            <a:ext cx="1633239" cy="841804"/>
            <a:chOff x="5860775" y="2027600"/>
            <a:chExt cx="1633239" cy="841804"/>
          </a:xfrm>
        </p:grpSpPr>
        <p:sp>
          <p:nvSpPr>
            <p:cNvPr id="3471" name="Google Shape;3471;p62"/>
            <p:cNvSpPr/>
            <p:nvPr/>
          </p:nvSpPr>
          <p:spPr>
            <a:xfrm>
              <a:off x="5860775" y="2261894"/>
              <a:ext cx="1372923" cy="607510"/>
            </a:xfrm>
            <a:custGeom>
              <a:avLst/>
              <a:gdLst/>
              <a:ahLst/>
              <a:cxnLst/>
              <a:rect l="l" t="t" r="r" b="b"/>
              <a:pathLst>
                <a:path w="17146" h="7587" extrusionOk="0">
                  <a:moveTo>
                    <a:pt x="0" y="1"/>
                  </a:moveTo>
                  <a:lnTo>
                    <a:pt x="0" y="7587"/>
                  </a:lnTo>
                  <a:lnTo>
                    <a:pt x="17145" y="7587"/>
                  </a:lnTo>
                  <a:lnTo>
                    <a:pt x="17145" y="1"/>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2" name="Google Shape;3472;p62"/>
            <p:cNvSpPr/>
            <p:nvPr/>
          </p:nvSpPr>
          <p:spPr>
            <a:xfrm>
              <a:off x="7233618" y="2027600"/>
              <a:ext cx="260396" cy="841802"/>
            </a:xfrm>
            <a:custGeom>
              <a:avLst/>
              <a:gdLst/>
              <a:ahLst/>
              <a:cxnLst/>
              <a:rect l="l" t="t" r="r" b="b"/>
              <a:pathLst>
                <a:path w="3252" h="10513" extrusionOk="0">
                  <a:moveTo>
                    <a:pt x="3185" y="1"/>
                  </a:moveTo>
                  <a:lnTo>
                    <a:pt x="0" y="2927"/>
                  </a:lnTo>
                  <a:lnTo>
                    <a:pt x="0" y="10513"/>
                  </a:lnTo>
                  <a:lnTo>
                    <a:pt x="3252" y="7520"/>
                  </a:lnTo>
                  <a:lnTo>
                    <a:pt x="3185" y="1"/>
                  </a:ln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3" name="Google Shape;3473;p62"/>
            <p:cNvSpPr/>
            <p:nvPr/>
          </p:nvSpPr>
          <p:spPr>
            <a:xfrm>
              <a:off x="5860775" y="2027600"/>
              <a:ext cx="1627954" cy="234372"/>
            </a:xfrm>
            <a:custGeom>
              <a:avLst/>
              <a:gdLst/>
              <a:ahLst/>
              <a:cxnLst/>
              <a:rect l="l" t="t" r="r" b="b"/>
              <a:pathLst>
                <a:path w="20331" h="2927" extrusionOk="0">
                  <a:moveTo>
                    <a:pt x="3185" y="1"/>
                  </a:moveTo>
                  <a:lnTo>
                    <a:pt x="0" y="2927"/>
                  </a:lnTo>
                  <a:lnTo>
                    <a:pt x="17145" y="2927"/>
                  </a:lnTo>
                  <a:lnTo>
                    <a:pt x="20330" y="1"/>
                  </a:ln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74" name="Google Shape;3474;p62"/>
          <p:cNvSpPr/>
          <p:nvPr/>
        </p:nvSpPr>
        <p:spPr>
          <a:xfrm rot="1009927">
            <a:off x="5204802" y="4048625"/>
            <a:ext cx="463293" cy="503579"/>
          </a:xfrm>
          <a:custGeom>
            <a:avLst/>
            <a:gdLst/>
            <a:ahLst/>
            <a:cxnLst/>
            <a:rect l="l" t="t" r="r" b="b"/>
            <a:pathLst>
              <a:path w="5850" h="6359" extrusionOk="0">
                <a:moveTo>
                  <a:pt x="2923" y="0"/>
                </a:moveTo>
                <a:cubicBezTo>
                  <a:pt x="2845" y="0"/>
                  <a:pt x="2778" y="48"/>
                  <a:pt x="2746" y="114"/>
                </a:cubicBezTo>
                <a:cubicBezTo>
                  <a:pt x="2303" y="1389"/>
                  <a:pt x="1338" y="2452"/>
                  <a:pt x="99" y="3005"/>
                </a:cubicBezTo>
                <a:cubicBezTo>
                  <a:pt x="32" y="3040"/>
                  <a:pt x="1" y="3103"/>
                  <a:pt x="1" y="3170"/>
                </a:cubicBezTo>
                <a:cubicBezTo>
                  <a:pt x="1" y="3252"/>
                  <a:pt x="32" y="3319"/>
                  <a:pt x="99" y="3350"/>
                </a:cubicBezTo>
                <a:cubicBezTo>
                  <a:pt x="1338" y="3907"/>
                  <a:pt x="2303" y="4951"/>
                  <a:pt x="2746" y="6225"/>
                </a:cubicBezTo>
                <a:cubicBezTo>
                  <a:pt x="2778" y="6308"/>
                  <a:pt x="2845" y="6359"/>
                  <a:pt x="2923" y="6359"/>
                </a:cubicBezTo>
                <a:cubicBezTo>
                  <a:pt x="3005" y="6359"/>
                  <a:pt x="3072" y="6308"/>
                  <a:pt x="3103" y="6225"/>
                </a:cubicBezTo>
                <a:cubicBezTo>
                  <a:pt x="3547" y="4951"/>
                  <a:pt x="4512" y="3907"/>
                  <a:pt x="5751" y="3350"/>
                </a:cubicBezTo>
                <a:cubicBezTo>
                  <a:pt x="5818" y="3319"/>
                  <a:pt x="5849" y="3252"/>
                  <a:pt x="5849" y="3170"/>
                </a:cubicBezTo>
                <a:cubicBezTo>
                  <a:pt x="5849" y="3103"/>
                  <a:pt x="5818" y="3040"/>
                  <a:pt x="5751" y="3005"/>
                </a:cubicBezTo>
                <a:cubicBezTo>
                  <a:pt x="4512" y="2452"/>
                  <a:pt x="3547" y="1389"/>
                  <a:pt x="3103" y="114"/>
                </a:cubicBezTo>
                <a:cubicBezTo>
                  <a:pt x="3072" y="48"/>
                  <a:pt x="3005" y="0"/>
                  <a:pt x="2923" y="0"/>
                </a:cubicBez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5" name="Google Shape;3475;p62"/>
          <p:cNvSpPr/>
          <p:nvPr/>
        </p:nvSpPr>
        <p:spPr>
          <a:xfrm rot="-8963137">
            <a:off x="7901977" y="362347"/>
            <a:ext cx="1053852" cy="1133056"/>
          </a:xfrm>
          <a:custGeom>
            <a:avLst/>
            <a:gdLst/>
            <a:ahLst/>
            <a:cxnLst/>
            <a:rect l="l" t="t" r="r" b="b"/>
            <a:pathLst>
              <a:path w="14153" h="15216" extrusionOk="0">
                <a:moveTo>
                  <a:pt x="6536" y="1"/>
                </a:moveTo>
                <a:cubicBezTo>
                  <a:pt x="6061" y="1"/>
                  <a:pt x="5606" y="48"/>
                  <a:pt x="5147" y="130"/>
                </a:cubicBezTo>
                <a:cubicBezTo>
                  <a:pt x="8057" y="718"/>
                  <a:pt x="10246" y="3303"/>
                  <a:pt x="10246" y="6390"/>
                </a:cubicBezTo>
                <a:cubicBezTo>
                  <a:pt x="10246" y="9920"/>
                  <a:pt x="7387" y="12780"/>
                  <a:pt x="3857" y="12780"/>
                </a:cubicBezTo>
                <a:cubicBezTo>
                  <a:pt x="2401" y="12780"/>
                  <a:pt x="1060" y="12289"/>
                  <a:pt x="1" y="11474"/>
                </a:cubicBezTo>
                <a:lnTo>
                  <a:pt x="1" y="11474"/>
                </a:lnTo>
                <a:cubicBezTo>
                  <a:pt x="1323" y="13713"/>
                  <a:pt x="3759" y="15216"/>
                  <a:pt x="6536" y="15216"/>
                </a:cubicBezTo>
                <a:cubicBezTo>
                  <a:pt x="10736" y="15216"/>
                  <a:pt x="14153" y="11799"/>
                  <a:pt x="14153" y="7598"/>
                </a:cubicBezTo>
                <a:cubicBezTo>
                  <a:pt x="14153" y="3401"/>
                  <a:pt x="10736" y="1"/>
                  <a:pt x="6536" y="1"/>
                </a:cubicBezTo>
                <a:close/>
              </a:path>
            </a:pathLst>
          </a:custGeom>
          <a:solidFill>
            <a:schemeClr val="dk1"/>
          </a:solidFill>
          <a:ln w="9525" cap="flat" cmpd="sng">
            <a:solidFill>
              <a:schemeClr val="accent3"/>
            </a:solidFill>
            <a:prstDash val="solid"/>
            <a:round/>
            <a:headEnd type="none" w="sm" len="sm"/>
            <a:tailEnd type="none" w="sm" len="sm"/>
          </a:ln>
          <a:effectLst>
            <a:outerShdw dist="76200" dir="2580000" algn="bl" rotWithShape="0">
              <a:srgbClr val="000000"/>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479"/>
        <p:cNvGrpSpPr/>
        <p:nvPr/>
      </p:nvGrpSpPr>
      <p:grpSpPr>
        <a:xfrm>
          <a:off x="0" y="0"/>
          <a:ext cx="0" cy="0"/>
          <a:chOff x="0" y="0"/>
          <a:chExt cx="0" cy="0"/>
        </a:xfrm>
      </p:grpSpPr>
      <p:grpSp>
        <p:nvGrpSpPr>
          <p:cNvPr id="3480" name="Google Shape;3480;p63"/>
          <p:cNvGrpSpPr/>
          <p:nvPr/>
        </p:nvGrpSpPr>
        <p:grpSpPr>
          <a:xfrm>
            <a:off x="865761" y="593450"/>
            <a:ext cx="5569500" cy="3956575"/>
            <a:chOff x="865761" y="593450"/>
            <a:chExt cx="5569500" cy="3956575"/>
          </a:xfrm>
        </p:grpSpPr>
        <p:grpSp>
          <p:nvGrpSpPr>
            <p:cNvPr id="3481" name="Google Shape;3481;p63"/>
            <p:cNvGrpSpPr/>
            <p:nvPr/>
          </p:nvGrpSpPr>
          <p:grpSpPr>
            <a:xfrm>
              <a:off x="1018161" y="745850"/>
              <a:ext cx="5417100" cy="3804175"/>
              <a:chOff x="1599186" y="592625"/>
              <a:chExt cx="5417100" cy="3804175"/>
            </a:xfrm>
          </p:grpSpPr>
          <p:sp>
            <p:nvSpPr>
              <p:cNvPr id="3482" name="Google Shape;3482;p63"/>
              <p:cNvSpPr/>
              <p:nvPr/>
            </p:nvSpPr>
            <p:spPr>
              <a:xfrm>
                <a:off x="1599186" y="594300"/>
                <a:ext cx="5417100" cy="38025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83" name="Google Shape;3483;p63"/>
              <p:cNvGrpSpPr/>
              <p:nvPr/>
            </p:nvGrpSpPr>
            <p:grpSpPr>
              <a:xfrm>
                <a:off x="1599186" y="592625"/>
                <a:ext cx="5417100" cy="409500"/>
                <a:chOff x="1599197" y="592625"/>
                <a:chExt cx="5417100" cy="409500"/>
              </a:xfrm>
            </p:grpSpPr>
            <p:sp>
              <p:nvSpPr>
                <p:cNvPr id="3484" name="Google Shape;3484;p63"/>
                <p:cNvSpPr/>
                <p:nvPr/>
              </p:nvSpPr>
              <p:spPr>
                <a:xfrm>
                  <a:off x="6680805" y="673693"/>
                  <a:ext cx="246284" cy="247356"/>
                </a:xfrm>
                <a:custGeom>
                  <a:avLst/>
                  <a:gdLst/>
                  <a:ahLst/>
                  <a:cxnLst/>
                  <a:rect l="l" t="t" r="r" b="b"/>
                  <a:pathLst>
                    <a:path w="3449" h="3464" extrusionOk="0">
                      <a:moveTo>
                        <a:pt x="1" y="0"/>
                      </a:moveTo>
                      <a:lnTo>
                        <a:pt x="1" y="3464"/>
                      </a:lnTo>
                      <a:lnTo>
                        <a:pt x="3449" y="3464"/>
                      </a:lnTo>
                      <a:lnTo>
                        <a:pt x="3449"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5" name="Google Shape;3485;p63"/>
                <p:cNvSpPr/>
                <p:nvPr/>
              </p:nvSpPr>
              <p:spPr>
                <a:xfrm>
                  <a:off x="6355112" y="673693"/>
                  <a:ext cx="247356" cy="247356"/>
                </a:xfrm>
                <a:custGeom>
                  <a:avLst/>
                  <a:gdLst/>
                  <a:ahLst/>
                  <a:cxnLst/>
                  <a:rect l="l" t="t" r="r" b="b"/>
                  <a:pathLst>
                    <a:path w="3464" h="3464" extrusionOk="0">
                      <a:moveTo>
                        <a:pt x="0" y="0"/>
                      </a:moveTo>
                      <a:lnTo>
                        <a:pt x="0" y="3464"/>
                      </a:lnTo>
                      <a:lnTo>
                        <a:pt x="3464" y="3464"/>
                      </a:lnTo>
                      <a:lnTo>
                        <a:pt x="3464"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6" name="Google Shape;3486;p63"/>
                <p:cNvSpPr/>
                <p:nvPr/>
              </p:nvSpPr>
              <p:spPr>
                <a:xfrm>
                  <a:off x="1599197" y="592625"/>
                  <a:ext cx="5417100" cy="4095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7" name="Google Shape;3487;p63"/>
                <p:cNvSpPr/>
                <p:nvPr/>
              </p:nvSpPr>
              <p:spPr>
                <a:xfrm>
                  <a:off x="6363747" y="6753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8" name="Google Shape;3488;p63"/>
                <p:cNvSpPr/>
                <p:nvPr/>
              </p:nvSpPr>
              <p:spPr>
                <a:xfrm>
                  <a:off x="6678294" y="6753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9" name="Google Shape;3489;p63"/>
                <p:cNvSpPr/>
                <p:nvPr/>
              </p:nvSpPr>
              <p:spPr>
                <a:xfrm>
                  <a:off x="6049199" y="6750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accen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490" name="Google Shape;3490;p63"/>
            <p:cNvGrpSpPr/>
            <p:nvPr/>
          </p:nvGrpSpPr>
          <p:grpSpPr>
            <a:xfrm>
              <a:off x="941961" y="669650"/>
              <a:ext cx="5417100" cy="3804175"/>
              <a:chOff x="1599186" y="592625"/>
              <a:chExt cx="5417100" cy="3804175"/>
            </a:xfrm>
          </p:grpSpPr>
          <p:sp>
            <p:nvSpPr>
              <p:cNvPr id="3491" name="Google Shape;3491;p63"/>
              <p:cNvSpPr/>
              <p:nvPr/>
            </p:nvSpPr>
            <p:spPr>
              <a:xfrm>
                <a:off x="1599186" y="594300"/>
                <a:ext cx="5417100" cy="38025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92" name="Google Shape;3492;p63"/>
              <p:cNvGrpSpPr/>
              <p:nvPr/>
            </p:nvGrpSpPr>
            <p:grpSpPr>
              <a:xfrm>
                <a:off x="1599186" y="592625"/>
                <a:ext cx="5417100" cy="409500"/>
                <a:chOff x="1599197" y="592625"/>
                <a:chExt cx="5417100" cy="409500"/>
              </a:xfrm>
            </p:grpSpPr>
            <p:sp>
              <p:nvSpPr>
                <p:cNvPr id="3493" name="Google Shape;3493;p63"/>
                <p:cNvSpPr/>
                <p:nvPr/>
              </p:nvSpPr>
              <p:spPr>
                <a:xfrm>
                  <a:off x="6680805" y="673693"/>
                  <a:ext cx="246284" cy="247356"/>
                </a:xfrm>
                <a:custGeom>
                  <a:avLst/>
                  <a:gdLst/>
                  <a:ahLst/>
                  <a:cxnLst/>
                  <a:rect l="l" t="t" r="r" b="b"/>
                  <a:pathLst>
                    <a:path w="3449" h="3464" extrusionOk="0">
                      <a:moveTo>
                        <a:pt x="1" y="0"/>
                      </a:moveTo>
                      <a:lnTo>
                        <a:pt x="1" y="3464"/>
                      </a:lnTo>
                      <a:lnTo>
                        <a:pt x="3449" y="3464"/>
                      </a:lnTo>
                      <a:lnTo>
                        <a:pt x="3449"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4" name="Google Shape;3494;p63"/>
                <p:cNvSpPr/>
                <p:nvPr/>
              </p:nvSpPr>
              <p:spPr>
                <a:xfrm>
                  <a:off x="6355112" y="673693"/>
                  <a:ext cx="247356" cy="247356"/>
                </a:xfrm>
                <a:custGeom>
                  <a:avLst/>
                  <a:gdLst/>
                  <a:ahLst/>
                  <a:cxnLst/>
                  <a:rect l="l" t="t" r="r" b="b"/>
                  <a:pathLst>
                    <a:path w="3464" h="3464" extrusionOk="0">
                      <a:moveTo>
                        <a:pt x="0" y="0"/>
                      </a:moveTo>
                      <a:lnTo>
                        <a:pt x="0" y="3464"/>
                      </a:lnTo>
                      <a:lnTo>
                        <a:pt x="3464" y="3464"/>
                      </a:lnTo>
                      <a:lnTo>
                        <a:pt x="3464"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5" name="Google Shape;3495;p63"/>
                <p:cNvSpPr/>
                <p:nvPr/>
              </p:nvSpPr>
              <p:spPr>
                <a:xfrm>
                  <a:off x="1599197" y="592625"/>
                  <a:ext cx="5417100" cy="4095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6" name="Google Shape;3496;p63"/>
                <p:cNvSpPr/>
                <p:nvPr/>
              </p:nvSpPr>
              <p:spPr>
                <a:xfrm>
                  <a:off x="6363747" y="6753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7" name="Google Shape;3497;p63"/>
                <p:cNvSpPr/>
                <p:nvPr/>
              </p:nvSpPr>
              <p:spPr>
                <a:xfrm>
                  <a:off x="6678294" y="6753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8" name="Google Shape;3498;p63"/>
                <p:cNvSpPr/>
                <p:nvPr/>
              </p:nvSpPr>
              <p:spPr>
                <a:xfrm>
                  <a:off x="6049199" y="6750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accen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499" name="Google Shape;3499;p63"/>
            <p:cNvGrpSpPr/>
            <p:nvPr/>
          </p:nvGrpSpPr>
          <p:grpSpPr>
            <a:xfrm>
              <a:off x="865761" y="593450"/>
              <a:ext cx="5417100" cy="3804175"/>
              <a:chOff x="1599186" y="592625"/>
              <a:chExt cx="5417100" cy="3804175"/>
            </a:xfrm>
          </p:grpSpPr>
          <p:sp>
            <p:nvSpPr>
              <p:cNvPr id="3500" name="Google Shape;3500;p63"/>
              <p:cNvSpPr/>
              <p:nvPr/>
            </p:nvSpPr>
            <p:spPr>
              <a:xfrm>
                <a:off x="1599186" y="594300"/>
                <a:ext cx="5417100" cy="38025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01" name="Google Shape;3501;p63"/>
              <p:cNvGrpSpPr/>
              <p:nvPr/>
            </p:nvGrpSpPr>
            <p:grpSpPr>
              <a:xfrm>
                <a:off x="1599186" y="592625"/>
                <a:ext cx="5417100" cy="409500"/>
                <a:chOff x="1599197" y="592625"/>
                <a:chExt cx="5417100" cy="409500"/>
              </a:xfrm>
            </p:grpSpPr>
            <p:sp>
              <p:nvSpPr>
                <p:cNvPr id="3502" name="Google Shape;3502;p63"/>
                <p:cNvSpPr/>
                <p:nvPr/>
              </p:nvSpPr>
              <p:spPr>
                <a:xfrm>
                  <a:off x="6680805" y="673693"/>
                  <a:ext cx="246284" cy="247356"/>
                </a:xfrm>
                <a:custGeom>
                  <a:avLst/>
                  <a:gdLst/>
                  <a:ahLst/>
                  <a:cxnLst/>
                  <a:rect l="l" t="t" r="r" b="b"/>
                  <a:pathLst>
                    <a:path w="3449" h="3464" extrusionOk="0">
                      <a:moveTo>
                        <a:pt x="1" y="0"/>
                      </a:moveTo>
                      <a:lnTo>
                        <a:pt x="1" y="3464"/>
                      </a:lnTo>
                      <a:lnTo>
                        <a:pt x="3449" y="3464"/>
                      </a:lnTo>
                      <a:lnTo>
                        <a:pt x="3449"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3" name="Google Shape;3503;p63"/>
                <p:cNvSpPr/>
                <p:nvPr/>
              </p:nvSpPr>
              <p:spPr>
                <a:xfrm>
                  <a:off x="6355112" y="673693"/>
                  <a:ext cx="247356" cy="247356"/>
                </a:xfrm>
                <a:custGeom>
                  <a:avLst/>
                  <a:gdLst/>
                  <a:ahLst/>
                  <a:cxnLst/>
                  <a:rect l="l" t="t" r="r" b="b"/>
                  <a:pathLst>
                    <a:path w="3464" h="3464" extrusionOk="0">
                      <a:moveTo>
                        <a:pt x="0" y="0"/>
                      </a:moveTo>
                      <a:lnTo>
                        <a:pt x="0" y="3464"/>
                      </a:lnTo>
                      <a:lnTo>
                        <a:pt x="3464" y="3464"/>
                      </a:lnTo>
                      <a:lnTo>
                        <a:pt x="3464"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4" name="Google Shape;3504;p63"/>
                <p:cNvSpPr/>
                <p:nvPr/>
              </p:nvSpPr>
              <p:spPr>
                <a:xfrm>
                  <a:off x="1599197" y="592625"/>
                  <a:ext cx="5417100" cy="4095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5" name="Google Shape;3505;p63"/>
                <p:cNvSpPr/>
                <p:nvPr/>
              </p:nvSpPr>
              <p:spPr>
                <a:xfrm>
                  <a:off x="6363747" y="6753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6" name="Google Shape;3506;p63"/>
                <p:cNvSpPr/>
                <p:nvPr/>
              </p:nvSpPr>
              <p:spPr>
                <a:xfrm>
                  <a:off x="6678294" y="6753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7" name="Google Shape;3507;p63"/>
                <p:cNvSpPr/>
                <p:nvPr/>
              </p:nvSpPr>
              <p:spPr>
                <a:xfrm>
                  <a:off x="6049199" y="6750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accen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3508" name="Google Shape;3508;p63"/>
          <p:cNvSpPr/>
          <p:nvPr/>
        </p:nvSpPr>
        <p:spPr>
          <a:xfrm>
            <a:off x="3026650" y="1403368"/>
            <a:ext cx="1095300" cy="1095300"/>
          </a:xfrm>
          <a:prstGeom prst="teardrop">
            <a:avLst>
              <a:gd name="adj" fmla="val 100000"/>
            </a:avLst>
          </a:prstGeom>
          <a:solidFill>
            <a:schemeClr val="accent2"/>
          </a:solidFill>
          <a:ln w="9525" cap="flat" cmpd="sng">
            <a:solidFill>
              <a:schemeClr val="accent3"/>
            </a:solidFill>
            <a:prstDash val="solid"/>
            <a:round/>
            <a:headEnd type="none" w="sm" len="sm"/>
            <a:tailEnd type="none" w="sm" len="sm"/>
          </a:ln>
          <a:effectLst>
            <a:outerShdw dist="76200"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9" name="Google Shape;3509;p63"/>
          <p:cNvSpPr txBox="1">
            <a:spLocks noGrp="1"/>
          </p:cNvSpPr>
          <p:nvPr>
            <p:ph type="title"/>
          </p:nvPr>
        </p:nvSpPr>
        <p:spPr>
          <a:xfrm>
            <a:off x="1089411" y="2555316"/>
            <a:ext cx="49698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EVENTS</a:t>
            </a:r>
            <a:endParaRPr lang="en-GB"/>
          </a:p>
        </p:txBody>
      </p:sp>
      <p:sp>
        <p:nvSpPr>
          <p:cNvPr id="3510" name="Google Shape;3510;p63"/>
          <p:cNvSpPr txBox="1">
            <a:spLocks noGrp="1"/>
          </p:cNvSpPr>
          <p:nvPr>
            <p:ph type="title" idx="2"/>
          </p:nvPr>
        </p:nvSpPr>
        <p:spPr>
          <a:xfrm>
            <a:off x="3061901" y="1475446"/>
            <a:ext cx="10248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05</a:t>
            </a:r>
            <a:endParaRPr lang="en-GB"/>
          </a:p>
        </p:txBody>
      </p:sp>
      <p:sp>
        <p:nvSpPr>
          <p:cNvPr id="3511" name="Google Shape;3511;p63"/>
          <p:cNvSpPr txBox="1">
            <a:spLocks noGrp="1"/>
          </p:cNvSpPr>
          <p:nvPr>
            <p:ph type="subTitle" idx="1"/>
          </p:nvPr>
        </p:nvSpPr>
        <p:spPr>
          <a:xfrm>
            <a:off x="1089411" y="3531141"/>
            <a:ext cx="4969800" cy="44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You can enter a subtitle here if you need it</a:t>
            </a:r>
            <a:endParaRPr lang="en-GB"/>
          </a:p>
        </p:txBody>
      </p:sp>
      <p:sp>
        <p:nvSpPr>
          <p:cNvPr id="3512" name="Google Shape;3512;p63"/>
          <p:cNvSpPr/>
          <p:nvPr/>
        </p:nvSpPr>
        <p:spPr>
          <a:xfrm rot="-7841582">
            <a:off x="5783159" y="1679123"/>
            <a:ext cx="1131361" cy="1216335"/>
          </a:xfrm>
          <a:custGeom>
            <a:avLst/>
            <a:gdLst/>
            <a:ahLst/>
            <a:cxnLst/>
            <a:rect l="l" t="t" r="r" b="b"/>
            <a:pathLst>
              <a:path w="14153" h="15216" extrusionOk="0">
                <a:moveTo>
                  <a:pt x="6536" y="1"/>
                </a:moveTo>
                <a:cubicBezTo>
                  <a:pt x="6061" y="1"/>
                  <a:pt x="5606" y="48"/>
                  <a:pt x="5147" y="130"/>
                </a:cubicBezTo>
                <a:cubicBezTo>
                  <a:pt x="8057" y="718"/>
                  <a:pt x="10246" y="3303"/>
                  <a:pt x="10246" y="6390"/>
                </a:cubicBezTo>
                <a:cubicBezTo>
                  <a:pt x="10246" y="9920"/>
                  <a:pt x="7387" y="12780"/>
                  <a:pt x="3857" y="12780"/>
                </a:cubicBezTo>
                <a:cubicBezTo>
                  <a:pt x="2401" y="12780"/>
                  <a:pt x="1060" y="12289"/>
                  <a:pt x="1" y="11474"/>
                </a:cubicBezTo>
                <a:lnTo>
                  <a:pt x="1" y="11474"/>
                </a:lnTo>
                <a:cubicBezTo>
                  <a:pt x="1323" y="13713"/>
                  <a:pt x="3759" y="15216"/>
                  <a:pt x="6536" y="15216"/>
                </a:cubicBezTo>
                <a:cubicBezTo>
                  <a:pt x="10736" y="15216"/>
                  <a:pt x="14153" y="11799"/>
                  <a:pt x="14153" y="7598"/>
                </a:cubicBezTo>
                <a:cubicBezTo>
                  <a:pt x="14153" y="3401"/>
                  <a:pt x="10736" y="1"/>
                  <a:pt x="6536" y="1"/>
                </a:cubicBezTo>
                <a:close/>
              </a:path>
            </a:pathLst>
          </a:custGeom>
          <a:solidFill>
            <a:schemeClr val="lt2"/>
          </a:solidFill>
          <a:ln w="9525" cap="flat" cmpd="sng">
            <a:solidFill>
              <a:schemeClr val="accent3"/>
            </a:solidFill>
            <a:prstDash val="solid"/>
            <a:round/>
            <a:headEnd type="none" w="sm" len="sm"/>
            <a:tailEnd type="none" w="sm" len="sm"/>
          </a:ln>
          <a:effectLst>
            <a:outerShdw dist="76200" dir="2580000" algn="bl" rotWithShape="0">
              <a:srgbClr val="000000"/>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p>
        </p:txBody>
      </p:sp>
      <p:sp>
        <p:nvSpPr>
          <p:cNvPr id="3513" name="Google Shape;3513;p63"/>
          <p:cNvSpPr/>
          <p:nvPr/>
        </p:nvSpPr>
        <p:spPr>
          <a:xfrm>
            <a:off x="6957925" y="669650"/>
            <a:ext cx="2330737" cy="279057"/>
          </a:xfrm>
          <a:custGeom>
            <a:avLst/>
            <a:gdLst/>
            <a:ahLst/>
            <a:cxnLst/>
            <a:rect l="l" t="t" r="r" b="b"/>
            <a:pathLst>
              <a:path w="24939" h="2986" extrusionOk="0">
                <a:moveTo>
                  <a:pt x="21320" y="1"/>
                </a:moveTo>
                <a:cubicBezTo>
                  <a:pt x="20780" y="1"/>
                  <a:pt x="20241" y="188"/>
                  <a:pt x="19855" y="566"/>
                </a:cubicBezTo>
                <a:lnTo>
                  <a:pt x="18906" y="1499"/>
                </a:lnTo>
                <a:cubicBezTo>
                  <a:pt x="18743" y="1654"/>
                  <a:pt x="18494" y="1732"/>
                  <a:pt x="18247" y="1732"/>
                </a:cubicBezTo>
                <a:cubicBezTo>
                  <a:pt x="18000" y="1732"/>
                  <a:pt x="17755" y="1654"/>
                  <a:pt x="17600" y="1499"/>
                </a:cubicBezTo>
                <a:lnTo>
                  <a:pt x="16733" y="617"/>
                </a:lnTo>
                <a:cubicBezTo>
                  <a:pt x="16345" y="228"/>
                  <a:pt x="15790" y="32"/>
                  <a:pt x="15236" y="32"/>
                </a:cubicBezTo>
                <a:cubicBezTo>
                  <a:pt x="14692" y="32"/>
                  <a:pt x="14148" y="220"/>
                  <a:pt x="13760" y="601"/>
                </a:cubicBezTo>
                <a:lnTo>
                  <a:pt x="12795" y="1531"/>
                </a:lnTo>
                <a:cubicBezTo>
                  <a:pt x="12644" y="1682"/>
                  <a:pt x="12407" y="1755"/>
                  <a:pt x="12168" y="1755"/>
                </a:cubicBezTo>
                <a:cubicBezTo>
                  <a:pt x="11917" y="1755"/>
                  <a:pt x="11663" y="1674"/>
                  <a:pt x="11504" y="1515"/>
                </a:cubicBezTo>
                <a:lnTo>
                  <a:pt x="10638" y="648"/>
                </a:lnTo>
                <a:cubicBezTo>
                  <a:pt x="10251" y="254"/>
                  <a:pt x="9701" y="58"/>
                  <a:pt x="9149" y="58"/>
                </a:cubicBezTo>
                <a:cubicBezTo>
                  <a:pt x="8602" y="58"/>
                  <a:pt x="8055" y="250"/>
                  <a:pt x="7664" y="632"/>
                </a:cubicBezTo>
                <a:lnTo>
                  <a:pt x="6700" y="1562"/>
                </a:lnTo>
                <a:cubicBezTo>
                  <a:pt x="6547" y="1707"/>
                  <a:pt x="6302" y="1781"/>
                  <a:pt x="6058" y="1781"/>
                </a:cubicBezTo>
                <a:cubicBezTo>
                  <a:pt x="5808" y="1781"/>
                  <a:pt x="5558" y="1703"/>
                  <a:pt x="5409" y="1546"/>
                </a:cubicBezTo>
                <a:lnTo>
                  <a:pt x="4542" y="679"/>
                </a:lnTo>
                <a:cubicBezTo>
                  <a:pt x="4152" y="281"/>
                  <a:pt x="3594" y="81"/>
                  <a:pt x="3037" y="81"/>
                </a:cubicBezTo>
                <a:cubicBezTo>
                  <a:pt x="2496" y="81"/>
                  <a:pt x="1955" y="269"/>
                  <a:pt x="1569" y="648"/>
                </a:cubicBezTo>
                <a:lnTo>
                  <a:pt x="243" y="1938"/>
                </a:lnTo>
                <a:cubicBezTo>
                  <a:pt x="16" y="2170"/>
                  <a:pt x="0" y="2543"/>
                  <a:pt x="228" y="2790"/>
                </a:cubicBezTo>
                <a:cubicBezTo>
                  <a:pt x="341" y="2903"/>
                  <a:pt x="496" y="2960"/>
                  <a:pt x="652" y="2960"/>
                </a:cubicBezTo>
                <a:cubicBezTo>
                  <a:pt x="807" y="2960"/>
                  <a:pt x="963" y="2903"/>
                  <a:pt x="1079" y="2790"/>
                </a:cubicBezTo>
                <a:lnTo>
                  <a:pt x="2401" y="1515"/>
                </a:lnTo>
                <a:cubicBezTo>
                  <a:pt x="2556" y="1360"/>
                  <a:pt x="2801" y="1282"/>
                  <a:pt x="3046" y="1282"/>
                </a:cubicBezTo>
                <a:cubicBezTo>
                  <a:pt x="3291" y="1282"/>
                  <a:pt x="3536" y="1360"/>
                  <a:pt x="3691" y="1515"/>
                </a:cubicBezTo>
                <a:lnTo>
                  <a:pt x="4558" y="2382"/>
                </a:lnTo>
                <a:cubicBezTo>
                  <a:pt x="4950" y="2790"/>
                  <a:pt x="5507" y="2986"/>
                  <a:pt x="6060" y="2986"/>
                </a:cubicBezTo>
                <a:cubicBezTo>
                  <a:pt x="6601" y="2986"/>
                  <a:pt x="7139" y="2790"/>
                  <a:pt x="7531" y="2413"/>
                </a:cubicBezTo>
                <a:lnTo>
                  <a:pt x="8496" y="1483"/>
                </a:lnTo>
                <a:cubicBezTo>
                  <a:pt x="8648" y="1329"/>
                  <a:pt x="8888" y="1255"/>
                  <a:pt x="9129" y="1255"/>
                </a:cubicBezTo>
                <a:cubicBezTo>
                  <a:pt x="9378" y="1255"/>
                  <a:pt x="9629" y="1334"/>
                  <a:pt x="9786" y="1483"/>
                </a:cubicBezTo>
                <a:lnTo>
                  <a:pt x="10653" y="2366"/>
                </a:lnTo>
                <a:cubicBezTo>
                  <a:pt x="11040" y="2760"/>
                  <a:pt x="11591" y="2956"/>
                  <a:pt x="12144" y="2956"/>
                </a:cubicBezTo>
                <a:cubicBezTo>
                  <a:pt x="12692" y="2956"/>
                  <a:pt x="13240" y="2764"/>
                  <a:pt x="13630" y="2382"/>
                </a:cubicBezTo>
                <a:lnTo>
                  <a:pt x="14591" y="1448"/>
                </a:lnTo>
                <a:cubicBezTo>
                  <a:pt x="14746" y="1303"/>
                  <a:pt x="14992" y="1229"/>
                  <a:pt x="15236" y="1229"/>
                </a:cubicBezTo>
                <a:cubicBezTo>
                  <a:pt x="15487" y="1229"/>
                  <a:pt x="15737" y="1307"/>
                  <a:pt x="15886" y="1464"/>
                </a:cubicBezTo>
                <a:lnTo>
                  <a:pt x="16749" y="2331"/>
                </a:lnTo>
                <a:cubicBezTo>
                  <a:pt x="17139" y="2729"/>
                  <a:pt x="17699" y="2930"/>
                  <a:pt x="18261" y="2930"/>
                </a:cubicBezTo>
                <a:cubicBezTo>
                  <a:pt x="18804" y="2930"/>
                  <a:pt x="19348" y="2742"/>
                  <a:pt x="19741" y="2366"/>
                </a:cubicBezTo>
                <a:lnTo>
                  <a:pt x="20691" y="1433"/>
                </a:lnTo>
                <a:cubicBezTo>
                  <a:pt x="20846" y="1278"/>
                  <a:pt x="21095" y="1200"/>
                  <a:pt x="21344" y="1200"/>
                </a:cubicBezTo>
                <a:cubicBezTo>
                  <a:pt x="21593" y="1200"/>
                  <a:pt x="21842" y="1278"/>
                  <a:pt x="21997" y="1433"/>
                </a:cubicBezTo>
                <a:lnTo>
                  <a:pt x="22848" y="2315"/>
                </a:lnTo>
                <a:cubicBezTo>
                  <a:pt x="23221" y="2676"/>
                  <a:pt x="23762" y="2888"/>
                  <a:pt x="24335" y="2903"/>
                </a:cubicBezTo>
                <a:lnTo>
                  <a:pt x="24350" y="2903"/>
                </a:lnTo>
                <a:cubicBezTo>
                  <a:pt x="24676" y="2903"/>
                  <a:pt x="24939" y="2625"/>
                  <a:pt x="24939" y="2299"/>
                </a:cubicBezTo>
                <a:cubicBezTo>
                  <a:pt x="24939" y="1974"/>
                  <a:pt x="24676" y="1711"/>
                  <a:pt x="24350" y="1711"/>
                </a:cubicBezTo>
                <a:cubicBezTo>
                  <a:pt x="24088" y="1695"/>
                  <a:pt x="23844" y="1613"/>
                  <a:pt x="23695" y="1464"/>
                </a:cubicBezTo>
                <a:lnTo>
                  <a:pt x="22828" y="601"/>
                </a:lnTo>
                <a:cubicBezTo>
                  <a:pt x="22439" y="202"/>
                  <a:pt x="21879" y="1"/>
                  <a:pt x="21320" y="1"/>
                </a:cubicBezTo>
                <a:close/>
              </a:path>
            </a:pathLst>
          </a:custGeom>
          <a:solidFill>
            <a:schemeClr val="accen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4" name="Google Shape;3514;p63"/>
          <p:cNvSpPr/>
          <p:nvPr/>
        </p:nvSpPr>
        <p:spPr>
          <a:xfrm rot="-1148985">
            <a:off x="7017363" y="2758268"/>
            <a:ext cx="435864" cy="435907"/>
          </a:xfrm>
          <a:custGeom>
            <a:avLst/>
            <a:gdLst/>
            <a:ahLst/>
            <a:cxnLst/>
            <a:rect l="l" t="t" r="r" b="b"/>
            <a:pathLst>
              <a:path w="10085" h="10086" extrusionOk="0">
                <a:moveTo>
                  <a:pt x="5052" y="1"/>
                </a:moveTo>
                <a:lnTo>
                  <a:pt x="3628" y="3613"/>
                </a:lnTo>
                <a:lnTo>
                  <a:pt x="0" y="5037"/>
                </a:lnTo>
                <a:lnTo>
                  <a:pt x="3628" y="6473"/>
                </a:lnTo>
                <a:lnTo>
                  <a:pt x="5052" y="10085"/>
                </a:lnTo>
                <a:lnTo>
                  <a:pt x="6472" y="6473"/>
                </a:lnTo>
                <a:lnTo>
                  <a:pt x="10085" y="5037"/>
                </a:lnTo>
                <a:lnTo>
                  <a:pt x="6472" y="3613"/>
                </a:lnTo>
                <a:lnTo>
                  <a:pt x="5052" y="1"/>
                </a:ln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18"/>
        <p:cNvGrpSpPr/>
        <p:nvPr/>
      </p:nvGrpSpPr>
      <p:grpSpPr>
        <a:xfrm>
          <a:off x="0" y="0"/>
          <a:ext cx="0" cy="0"/>
          <a:chOff x="0" y="0"/>
          <a:chExt cx="0" cy="0"/>
        </a:xfrm>
      </p:grpSpPr>
      <p:sp>
        <p:nvSpPr>
          <p:cNvPr id="3519" name="Google Shape;3519;p64"/>
          <p:cNvSpPr txBox="1">
            <a:spLocks noGrp="1"/>
          </p:cNvSpPr>
          <p:nvPr>
            <p:ph type="title"/>
          </p:nvPr>
        </p:nvSpPr>
        <p:spPr>
          <a:xfrm>
            <a:off x="434800" y="452000"/>
            <a:ext cx="8274300" cy="60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REVIEW OF PAST EVENTS</a:t>
            </a:r>
            <a:endParaRPr lang="en-GB"/>
          </a:p>
        </p:txBody>
      </p:sp>
      <p:sp>
        <p:nvSpPr>
          <p:cNvPr id="3520" name="Google Shape;3520;p64"/>
          <p:cNvSpPr txBox="1">
            <a:spLocks noGrp="1"/>
          </p:cNvSpPr>
          <p:nvPr>
            <p:ph type="subTitle" idx="1"/>
          </p:nvPr>
        </p:nvSpPr>
        <p:spPr>
          <a:xfrm>
            <a:off x="1680925" y="2012109"/>
            <a:ext cx="1607100" cy="60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It’s the biggest planet of them all</a:t>
            </a:r>
            <a:endParaRPr lang="en-GB"/>
          </a:p>
        </p:txBody>
      </p:sp>
      <p:sp>
        <p:nvSpPr>
          <p:cNvPr id="3521" name="Google Shape;3521;p64"/>
          <p:cNvSpPr txBox="1">
            <a:spLocks noGrp="1"/>
          </p:cNvSpPr>
          <p:nvPr>
            <p:ph type="subTitle" idx="2"/>
          </p:nvPr>
        </p:nvSpPr>
        <p:spPr>
          <a:xfrm>
            <a:off x="1680925" y="1640025"/>
            <a:ext cx="1607100" cy="51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Jupiter</a:t>
            </a:r>
            <a:endParaRPr lang="en-GB"/>
          </a:p>
        </p:txBody>
      </p:sp>
      <p:sp>
        <p:nvSpPr>
          <p:cNvPr id="3522" name="Google Shape;3522;p64"/>
          <p:cNvSpPr txBox="1">
            <a:spLocks noGrp="1"/>
          </p:cNvSpPr>
          <p:nvPr>
            <p:ph type="subTitle" idx="3"/>
          </p:nvPr>
        </p:nvSpPr>
        <p:spPr>
          <a:xfrm>
            <a:off x="1680925" y="3250891"/>
            <a:ext cx="1607100" cy="51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Mercury</a:t>
            </a:r>
            <a:endParaRPr lang="en-GB"/>
          </a:p>
        </p:txBody>
      </p:sp>
      <p:sp>
        <p:nvSpPr>
          <p:cNvPr id="3523" name="Google Shape;3523;p64"/>
          <p:cNvSpPr txBox="1">
            <a:spLocks noGrp="1"/>
          </p:cNvSpPr>
          <p:nvPr>
            <p:ph type="subTitle" idx="4"/>
          </p:nvPr>
        </p:nvSpPr>
        <p:spPr>
          <a:xfrm>
            <a:off x="4277916" y="2012109"/>
            <a:ext cx="1609200" cy="60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It’s actually a very cold place</a:t>
            </a:r>
            <a:endParaRPr lang="en-GB"/>
          </a:p>
        </p:txBody>
      </p:sp>
      <p:sp>
        <p:nvSpPr>
          <p:cNvPr id="3524" name="Google Shape;3524;p64"/>
          <p:cNvSpPr txBox="1">
            <a:spLocks noGrp="1"/>
          </p:cNvSpPr>
          <p:nvPr>
            <p:ph type="subTitle" idx="5"/>
          </p:nvPr>
        </p:nvSpPr>
        <p:spPr>
          <a:xfrm>
            <a:off x="4277916" y="1640025"/>
            <a:ext cx="1607100" cy="51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mars</a:t>
            </a:r>
            <a:endParaRPr lang="en-GB"/>
          </a:p>
        </p:txBody>
      </p:sp>
      <p:sp>
        <p:nvSpPr>
          <p:cNvPr id="3525" name="Google Shape;3525;p64"/>
          <p:cNvSpPr txBox="1">
            <a:spLocks noGrp="1"/>
          </p:cNvSpPr>
          <p:nvPr>
            <p:ph type="subTitle" idx="6"/>
          </p:nvPr>
        </p:nvSpPr>
        <p:spPr>
          <a:xfrm>
            <a:off x="4277916" y="3616475"/>
            <a:ext cx="1609200" cy="60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Venus has a very toxic atmosphere</a:t>
            </a:r>
            <a:endParaRPr lang="en-GB"/>
          </a:p>
        </p:txBody>
      </p:sp>
      <p:sp>
        <p:nvSpPr>
          <p:cNvPr id="3526" name="Google Shape;3526;p64"/>
          <p:cNvSpPr txBox="1">
            <a:spLocks noGrp="1"/>
          </p:cNvSpPr>
          <p:nvPr>
            <p:ph type="subTitle" idx="7"/>
          </p:nvPr>
        </p:nvSpPr>
        <p:spPr>
          <a:xfrm>
            <a:off x="4277916" y="3251446"/>
            <a:ext cx="1609200" cy="51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venus</a:t>
            </a:r>
            <a:endParaRPr lang="en-GB"/>
          </a:p>
        </p:txBody>
      </p:sp>
      <p:sp>
        <p:nvSpPr>
          <p:cNvPr id="3527" name="Google Shape;3527;p64"/>
          <p:cNvSpPr txBox="1">
            <a:spLocks noGrp="1"/>
          </p:cNvSpPr>
          <p:nvPr>
            <p:ph type="subTitle" idx="8"/>
          </p:nvPr>
        </p:nvSpPr>
        <p:spPr>
          <a:xfrm>
            <a:off x="1680925" y="3620402"/>
            <a:ext cx="1607100" cy="60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It’s the smallest planet of them all</a:t>
            </a:r>
            <a:endParaRPr lang="en-GB"/>
          </a:p>
        </p:txBody>
      </p:sp>
      <p:sp>
        <p:nvSpPr>
          <p:cNvPr id="3528" name="Google Shape;3528;p64"/>
          <p:cNvSpPr/>
          <p:nvPr/>
        </p:nvSpPr>
        <p:spPr>
          <a:xfrm>
            <a:off x="657800" y="1777875"/>
            <a:ext cx="719100" cy="719100"/>
          </a:xfrm>
          <a:prstGeom prst="teardrop">
            <a:avLst>
              <a:gd name="adj" fmla="val 100000"/>
            </a:avLst>
          </a:prstGeom>
          <a:solidFill>
            <a:schemeClr val="lt1"/>
          </a:solidFill>
          <a:ln w="9525" cap="flat" cmpd="sng">
            <a:solidFill>
              <a:schemeClr val="accent3"/>
            </a:solidFill>
            <a:prstDash val="solid"/>
            <a:round/>
            <a:headEnd type="none" w="sm" len="sm"/>
            <a:tailEnd type="none" w="sm" len="sm"/>
          </a:ln>
          <a:effectLst>
            <a:outerShdw dist="76200"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9" name="Google Shape;3529;p64"/>
          <p:cNvSpPr/>
          <p:nvPr/>
        </p:nvSpPr>
        <p:spPr>
          <a:xfrm>
            <a:off x="657800" y="3388725"/>
            <a:ext cx="719100" cy="719100"/>
          </a:xfrm>
          <a:prstGeom prst="teardrop">
            <a:avLst>
              <a:gd name="adj" fmla="val 100000"/>
            </a:avLst>
          </a:prstGeom>
          <a:solidFill>
            <a:schemeClr val="lt2"/>
          </a:solidFill>
          <a:ln w="9525" cap="flat" cmpd="sng">
            <a:solidFill>
              <a:schemeClr val="accent3"/>
            </a:solidFill>
            <a:prstDash val="solid"/>
            <a:round/>
            <a:headEnd type="none" w="sm" len="sm"/>
            <a:tailEnd type="none" w="sm" len="sm"/>
          </a:ln>
          <a:effectLst>
            <a:outerShdw dist="76200"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0" name="Google Shape;3530;p64"/>
          <p:cNvSpPr txBox="1">
            <a:spLocks noGrp="1"/>
          </p:cNvSpPr>
          <p:nvPr>
            <p:ph type="subTitle" idx="9"/>
          </p:nvPr>
        </p:nvSpPr>
        <p:spPr>
          <a:xfrm>
            <a:off x="6877007" y="2012109"/>
            <a:ext cx="1609200" cy="60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It’s one of the planets with rings</a:t>
            </a:r>
            <a:endParaRPr lang="en-GB"/>
          </a:p>
        </p:txBody>
      </p:sp>
      <p:sp>
        <p:nvSpPr>
          <p:cNvPr id="3531" name="Google Shape;3531;p64"/>
          <p:cNvSpPr txBox="1">
            <a:spLocks noGrp="1"/>
          </p:cNvSpPr>
          <p:nvPr>
            <p:ph type="subTitle" idx="13"/>
          </p:nvPr>
        </p:nvSpPr>
        <p:spPr>
          <a:xfrm>
            <a:off x="6877007" y="1640025"/>
            <a:ext cx="1607100" cy="51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saturn</a:t>
            </a:r>
            <a:endParaRPr lang="en-GB"/>
          </a:p>
        </p:txBody>
      </p:sp>
      <p:sp>
        <p:nvSpPr>
          <p:cNvPr id="3532" name="Google Shape;3532;p64"/>
          <p:cNvSpPr txBox="1">
            <a:spLocks noGrp="1"/>
          </p:cNvSpPr>
          <p:nvPr>
            <p:ph type="subTitle" idx="14"/>
          </p:nvPr>
        </p:nvSpPr>
        <p:spPr>
          <a:xfrm>
            <a:off x="6877007" y="3616475"/>
            <a:ext cx="1609200" cy="60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It’s very far away from the Sun</a:t>
            </a:r>
            <a:endParaRPr lang="en-GB"/>
          </a:p>
        </p:txBody>
      </p:sp>
      <p:sp>
        <p:nvSpPr>
          <p:cNvPr id="3533" name="Google Shape;3533;p64"/>
          <p:cNvSpPr txBox="1">
            <a:spLocks noGrp="1"/>
          </p:cNvSpPr>
          <p:nvPr>
            <p:ph type="subTitle" idx="15"/>
          </p:nvPr>
        </p:nvSpPr>
        <p:spPr>
          <a:xfrm>
            <a:off x="6877007" y="3251446"/>
            <a:ext cx="1609200" cy="51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neptune</a:t>
            </a:r>
            <a:endParaRPr lang="en-GB"/>
          </a:p>
        </p:txBody>
      </p:sp>
      <p:sp>
        <p:nvSpPr>
          <p:cNvPr id="3534" name="Google Shape;3534;p64"/>
          <p:cNvSpPr/>
          <p:nvPr/>
        </p:nvSpPr>
        <p:spPr>
          <a:xfrm>
            <a:off x="3255841" y="1777875"/>
            <a:ext cx="719100" cy="719100"/>
          </a:xfrm>
          <a:prstGeom prst="teardrop">
            <a:avLst>
              <a:gd name="adj" fmla="val 100000"/>
            </a:avLst>
          </a:prstGeom>
          <a:solidFill>
            <a:schemeClr val="accent1"/>
          </a:solidFill>
          <a:ln w="9525" cap="flat" cmpd="sng">
            <a:solidFill>
              <a:schemeClr val="accent3"/>
            </a:solidFill>
            <a:prstDash val="solid"/>
            <a:round/>
            <a:headEnd type="none" w="sm" len="sm"/>
            <a:tailEnd type="none" w="sm" len="sm"/>
          </a:ln>
          <a:effectLst>
            <a:outerShdw dist="76200"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5" name="Google Shape;3535;p64"/>
          <p:cNvSpPr/>
          <p:nvPr/>
        </p:nvSpPr>
        <p:spPr>
          <a:xfrm>
            <a:off x="3255841" y="3388727"/>
            <a:ext cx="719100" cy="719100"/>
          </a:xfrm>
          <a:prstGeom prst="teardrop">
            <a:avLst>
              <a:gd name="adj" fmla="val 100000"/>
            </a:avLst>
          </a:prstGeom>
          <a:solidFill>
            <a:schemeClr val="accent2"/>
          </a:solidFill>
          <a:ln w="9525" cap="flat" cmpd="sng">
            <a:solidFill>
              <a:schemeClr val="accent3"/>
            </a:solidFill>
            <a:prstDash val="solid"/>
            <a:round/>
            <a:headEnd type="none" w="sm" len="sm"/>
            <a:tailEnd type="none" w="sm" len="sm"/>
          </a:ln>
          <a:effectLst>
            <a:outerShdw dist="76200"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6" name="Google Shape;3536;p64"/>
          <p:cNvSpPr/>
          <p:nvPr/>
        </p:nvSpPr>
        <p:spPr>
          <a:xfrm>
            <a:off x="5853882" y="1777875"/>
            <a:ext cx="719100" cy="719100"/>
          </a:xfrm>
          <a:prstGeom prst="teardrop">
            <a:avLst>
              <a:gd name="adj" fmla="val 100000"/>
            </a:avLst>
          </a:prstGeom>
          <a:solidFill>
            <a:schemeClr val="dk2"/>
          </a:solidFill>
          <a:ln w="9525" cap="flat" cmpd="sng">
            <a:solidFill>
              <a:schemeClr val="accent3"/>
            </a:solidFill>
            <a:prstDash val="solid"/>
            <a:round/>
            <a:headEnd type="none" w="sm" len="sm"/>
            <a:tailEnd type="none" w="sm" len="sm"/>
          </a:ln>
          <a:effectLst>
            <a:outerShdw dist="76200"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7" name="Google Shape;3537;p64"/>
          <p:cNvSpPr/>
          <p:nvPr/>
        </p:nvSpPr>
        <p:spPr>
          <a:xfrm>
            <a:off x="5853882" y="3388727"/>
            <a:ext cx="719100" cy="719100"/>
          </a:xfrm>
          <a:prstGeom prst="teardrop">
            <a:avLst>
              <a:gd name="adj" fmla="val 100000"/>
            </a:avLst>
          </a:prstGeom>
          <a:solidFill>
            <a:schemeClr val="dk1"/>
          </a:solidFill>
          <a:ln w="9525" cap="flat" cmpd="sng">
            <a:solidFill>
              <a:schemeClr val="accent3"/>
            </a:solidFill>
            <a:prstDash val="solid"/>
            <a:round/>
            <a:headEnd type="none" w="sm" len="sm"/>
            <a:tailEnd type="none" w="sm" len="sm"/>
          </a:ln>
          <a:effectLst>
            <a:outerShdw dist="76200"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38" name="Google Shape;3538;p64"/>
          <p:cNvGrpSpPr/>
          <p:nvPr/>
        </p:nvGrpSpPr>
        <p:grpSpPr>
          <a:xfrm>
            <a:off x="6077438" y="3527000"/>
            <a:ext cx="271950" cy="442525"/>
            <a:chOff x="4801238" y="3300850"/>
            <a:chExt cx="271950" cy="442525"/>
          </a:xfrm>
        </p:grpSpPr>
        <p:sp>
          <p:nvSpPr>
            <p:cNvPr id="3539" name="Google Shape;3539;p64"/>
            <p:cNvSpPr/>
            <p:nvPr/>
          </p:nvSpPr>
          <p:spPr>
            <a:xfrm>
              <a:off x="4978338" y="3420125"/>
              <a:ext cx="31550" cy="13625"/>
            </a:xfrm>
            <a:custGeom>
              <a:avLst/>
              <a:gdLst/>
              <a:ahLst/>
              <a:cxnLst/>
              <a:rect l="l" t="t" r="r" b="b"/>
              <a:pathLst>
                <a:path w="1262" h="545" extrusionOk="0">
                  <a:moveTo>
                    <a:pt x="304" y="1"/>
                  </a:moveTo>
                  <a:cubicBezTo>
                    <a:pt x="173" y="1"/>
                    <a:pt x="63" y="90"/>
                    <a:pt x="42" y="221"/>
                  </a:cubicBezTo>
                  <a:cubicBezTo>
                    <a:pt x="0" y="393"/>
                    <a:pt x="131" y="545"/>
                    <a:pt x="304" y="545"/>
                  </a:cubicBezTo>
                  <a:lnTo>
                    <a:pt x="937" y="545"/>
                  </a:lnTo>
                  <a:cubicBezTo>
                    <a:pt x="1068" y="545"/>
                    <a:pt x="1199" y="461"/>
                    <a:pt x="1219" y="351"/>
                  </a:cubicBezTo>
                  <a:cubicBezTo>
                    <a:pt x="1261" y="153"/>
                    <a:pt x="1130" y="1"/>
                    <a:pt x="9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0" name="Google Shape;3540;p64"/>
            <p:cNvSpPr/>
            <p:nvPr/>
          </p:nvSpPr>
          <p:spPr>
            <a:xfrm>
              <a:off x="4873688" y="3398175"/>
              <a:ext cx="13625" cy="16200"/>
            </a:xfrm>
            <a:custGeom>
              <a:avLst/>
              <a:gdLst/>
              <a:ahLst/>
              <a:cxnLst/>
              <a:rect l="l" t="t" r="r" b="b"/>
              <a:pathLst>
                <a:path w="545" h="648" extrusionOk="0">
                  <a:moveTo>
                    <a:pt x="254" y="1"/>
                  </a:moveTo>
                  <a:cubicBezTo>
                    <a:pt x="113" y="1"/>
                    <a:pt x="1" y="119"/>
                    <a:pt x="1" y="272"/>
                  </a:cubicBezTo>
                  <a:lnTo>
                    <a:pt x="1" y="376"/>
                  </a:lnTo>
                  <a:cubicBezTo>
                    <a:pt x="1" y="530"/>
                    <a:pt x="113" y="648"/>
                    <a:pt x="254" y="648"/>
                  </a:cubicBezTo>
                  <a:cubicBezTo>
                    <a:pt x="277" y="648"/>
                    <a:pt x="301" y="645"/>
                    <a:pt x="325" y="638"/>
                  </a:cubicBezTo>
                  <a:cubicBezTo>
                    <a:pt x="456" y="617"/>
                    <a:pt x="545" y="507"/>
                    <a:pt x="545" y="376"/>
                  </a:cubicBezTo>
                  <a:lnTo>
                    <a:pt x="545" y="272"/>
                  </a:lnTo>
                  <a:cubicBezTo>
                    <a:pt x="545" y="141"/>
                    <a:pt x="456" y="31"/>
                    <a:pt x="325" y="10"/>
                  </a:cubicBezTo>
                  <a:cubicBezTo>
                    <a:pt x="301" y="4"/>
                    <a:pt x="277" y="1"/>
                    <a:pt x="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1" name="Google Shape;3541;p64"/>
            <p:cNvSpPr/>
            <p:nvPr/>
          </p:nvSpPr>
          <p:spPr>
            <a:xfrm>
              <a:off x="4986963" y="3398175"/>
              <a:ext cx="13775" cy="16200"/>
            </a:xfrm>
            <a:custGeom>
              <a:avLst/>
              <a:gdLst/>
              <a:ahLst/>
              <a:cxnLst/>
              <a:rect l="l" t="t" r="r" b="b"/>
              <a:pathLst>
                <a:path w="551" h="648" extrusionOk="0">
                  <a:moveTo>
                    <a:pt x="259" y="1"/>
                  </a:moveTo>
                  <a:cubicBezTo>
                    <a:pt x="117" y="1"/>
                    <a:pt x="1" y="119"/>
                    <a:pt x="1" y="272"/>
                  </a:cubicBezTo>
                  <a:lnTo>
                    <a:pt x="1" y="376"/>
                  </a:lnTo>
                  <a:cubicBezTo>
                    <a:pt x="1" y="530"/>
                    <a:pt x="117" y="648"/>
                    <a:pt x="259" y="648"/>
                  </a:cubicBezTo>
                  <a:cubicBezTo>
                    <a:pt x="282" y="648"/>
                    <a:pt x="306" y="645"/>
                    <a:pt x="330" y="638"/>
                  </a:cubicBezTo>
                  <a:cubicBezTo>
                    <a:pt x="461" y="617"/>
                    <a:pt x="550" y="507"/>
                    <a:pt x="550" y="376"/>
                  </a:cubicBezTo>
                  <a:lnTo>
                    <a:pt x="550" y="272"/>
                  </a:lnTo>
                  <a:cubicBezTo>
                    <a:pt x="550" y="141"/>
                    <a:pt x="461" y="31"/>
                    <a:pt x="330" y="10"/>
                  </a:cubicBezTo>
                  <a:cubicBezTo>
                    <a:pt x="306" y="4"/>
                    <a:pt x="282" y="1"/>
                    <a:pt x="2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2" name="Google Shape;3542;p64"/>
            <p:cNvSpPr/>
            <p:nvPr/>
          </p:nvSpPr>
          <p:spPr>
            <a:xfrm>
              <a:off x="4911238" y="3404950"/>
              <a:ext cx="51825" cy="23450"/>
            </a:xfrm>
            <a:custGeom>
              <a:avLst/>
              <a:gdLst/>
              <a:ahLst/>
              <a:cxnLst/>
              <a:rect l="l" t="t" r="r" b="b"/>
              <a:pathLst>
                <a:path w="2073" h="938" extrusionOk="0">
                  <a:moveTo>
                    <a:pt x="283" y="1"/>
                  </a:moveTo>
                  <a:cubicBezTo>
                    <a:pt x="131" y="1"/>
                    <a:pt x="0" y="132"/>
                    <a:pt x="0" y="283"/>
                  </a:cubicBezTo>
                  <a:cubicBezTo>
                    <a:pt x="0" y="629"/>
                    <a:pt x="309" y="937"/>
                    <a:pt x="654" y="937"/>
                  </a:cubicBezTo>
                  <a:cubicBezTo>
                    <a:pt x="806" y="937"/>
                    <a:pt x="937" y="890"/>
                    <a:pt x="1047" y="807"/>
                  </a:cubicBezTo>
                  <a:cubicBezTo>
                    <a:pt x="1157" y="890"/>
                    <a:pt x="1287" y="937"/>
                    <a:pt x="1418" y="937"/>
                  </a:cubicBezTo>
                  <a:cubicBezTo>
                    <a:pt x="1790" y="937"/>
                    <a:pt x="2072" y="629"/>
                    <a:pt x="2072" y="283"/>
                  </a:cubicBezTo>
                  <a:cubicBezTo>
                    <a:pt x="2072" y="132"/>
                    <a:pt x="1962" y="1"/>
                    <a:pt x="1811" y="1"/>
                  </a:cubicBezTo>
                  <a:cubicBezTo>
                    <a:pt x="1659" y="1"/>
                    <a:pt x="1528" y="132"/>
                    <a:pt x="1528" y="283"/>
                  </a:cubicBezTo>
                  <a:cubicBezTo>
                    <a:pt x="1528" y="325"/>
                    <a:pt x="1486" y="367"/>
                    <a:pt x="1418" y="367"/>
                  </a:cubicBezTo>
                  <a:cubicBezTo>
                    <a:pt x="1376" y="367"/>
                    <a:pt x="1308" y="325"/>
                    <a:pt x="1308" y="283"/>
                  </a:cubicBezTo>
                  <a:cubicBezTo>
                    <a:pt x="1308" y="132"/>
                    <a:pt x="1198" y="1"/>
                    <a:pt x="1047" y="1"/>
                  </a:cubicBezTo>
                  <a:cubicBezTo>
                    <a:pt x="895" y="1"/>
                    <a:pt x="764" y="132"/>
                    <a:pt x="764" y="283"/>
                  </a:cubicBezTo>
                  <a:cubicBezTo>
                    <a:pt x="764" y="325"/>
                    <a:pt x="722" y="367"/>
                    <a:pt x="654" y="367"/>
                  </a:cubicBezTo>
                  <a:cubicBezTo>
                    <a:pt x="612" y="367"/>
                    <a:pt x="544" y="325"/>
                    <a:pt x="544" y="283"/>
                  </a:cubicBezTo>
                  <a:cubicBezTo>
                    <a:pt x="544" y="132"/>
                    <a:pt x="440" y="1"/>
                    <a:pt x="2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3" name="Google Shape;3543;p64"/>
            <p:cNvSpPr/>
            <p:nvPr/>
          </p:nvSpPr>
          <p:spPr>
            <a:xfrm>
              <a:off x="4913463" y="3675200"/>
              <a:ext cx="48025" cy="48025"/>
            </a:xfrm>
            <a:custGeom>
              <a:avLst/>
              <a:gdLst/>
              <a:ahLst/>
              <a:cxnLst/>
              <a:rect l="l" t="t" r="r" b="b"/>
              <a:pathLst>
                <a:path w="1921" h="1921" extrusionOk="0">
                  <a:moveTo>
                    <a:pt x="958" y="544"/>
                  </a:moveTo>
                  <a:cubicBezTo>
                    <a:pt x="1177" y="544"/>
                    <a:pt x="1371" y="743"/>
                    <a:pt x="1371" y="963"/>
                  </a:cubicBezTo>
                  <a:cubicBezTo>
                    <a:pt x="1371" y="1198"/>
                    <a:pt x="1177" y="1376"/>
                    <a:pt x="958" y="1376"/>
                  </a:cubicBezTo>
                  <a:cubicBezTo>
                    <a:pt x="717" y="1376"/>
                    <a:pt x="544" y="1198"/>
                    <a:pt x="544" y="963"/>
                  </a:cubicBezTo>
                  <a:cubicBezTo>
                    <a:pt x="544" y="743"/>
                    <a:pt x="717" y="544"/>
                    <a:pt x="958" y="544"/>
                  </a:cubicBezTo>
                  <a:close/>
                  <a:moveTo>
                    <a:pt x="958" y="0"/>
                  </a:moveTo>
                  <a:cubicBezTo>
                    <a:pt x="414" y="0"/>
                    <a:pt x="0" y="440"/>
                    <a:pt x="0" y="963"/>
                  </a:cubicBezTo>
                  <a:cubicBezTo>
                    <a:pt x="0" y="1486"/>
                    <a:pt x="414" y="1920"/>
                    <a:pt x="958" y="1920"/>
                  </a:cubicBezTo>
                  <a:cubicBezTo>
                    <a:pt x="1481" y="1920"/>
                    <a:pt x="1920" y="1486"/>
                    <a:pt x="1920" y="963"/>
                  </a:cubicBezTo>
                  <a:cubicBezTo>
                    <a:pt x="1920" y="440"/>
                    <a:pt x="1481" y="0"/>
                    <a:pt x="9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4" name="Google Shape;3544;p64"/>
            <p:cNvSpPr/>
            <p:nvPr/>
          </p:nvSpPr>
          <p:spPr>
            <a:xfrm>
              <a:off x="4907963" y="3331850"/>
              <a:ext cx="58875" cy="14275"/>
            </a:xfrm>
            <a:custGeom>
              <a:avLst/>
              <a:gdLst/>
              <a:ahLst/>
              <a:cxnLst/>
              <a:rect l="l" t="t" r="r" b="b"/>
              <a:pathLst>
                <a:path w="2355" h="571" extrusionOk="0">
                  <a:moveTo>
                    <a:pt x="309" y="0"/>
                  </a:moveTo>
                  <a:cubicBezTo>
                    <a:pt x="178" y="0"/>
                    <a:pt x="69" y="89"/>
                    <a:pt x="48" y="220"/>
                  </a:cubicBezTo>
                  <a:cubicBezTo>
                    <a:pt x="0" y="393"/>
                    <a:pt x="131" y="570"/>
                    <a:pt x="309" y="570"/>
                  </a:cubicBezTo>
                  <a:lnTo>
                    <a:pt x="2031" y="570"/>
                  </a:lnTo>
                  <a:cubicBezTo>
                    <a:pt x="2161" y="570"/>
                    <a:pt x="2292" y="481"/>
                    <a:pt x="2313" y="351"/>
                  </a:cubicBezTo>
                  <a:cubicBezTo>
                    <a:pt x="2355" y="178"/>
                    <a:pt x="2203" y="0"/>
                    <a:pt x="20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5" name="Google Shape;3545;p64"/>
            <p:cNvSpPr/>
            <p:nvPr/>
          </p:nvSpPr>
          <p:spPr>
            <a:xfrm>
              <a:off x="4801238" y="3300850"/>
              <a:ext cx="271950" cy="442525"/>
            </a:xfrm>
            <a:custGeom>
              <a:avLst/>
              <a:gdLst/>
              <a:ahLst/>
              <a:cxnLst/>
              <a:rect l="l" t="t" r="r" b="b"/>
              <a:pathLst>
                <a:path w="10878" h="17701" extrusionOk="0">
                  <a:moveTo>
                    <a:pt x="9439" y="565"/>
                  </a:moveTo>
                  <a:cubicBezTo>
                    <a:pt x="9941" y="565"/>
                    <a:pt x="10354" y="979"/>
                    <a:pt x="10354" y="1481"/>
                  </a:cubicBezTo>
                  <a:lnTo>
                    <a:pt x="10354" y="16220"/>
                  </a:lnTo>
                  <a:cubicBezTo>
                    <a:pt x="10354" y="16743"/>
                    <a:pt x="9941" y="17156"/>
                    <a:pt x="9439" y="17156"/>
                  </a:cubicBezTo>
                  <a:lnTo>
                    <a:pt x="1460" y="17156"/>
                  </a:lnTo>
                  <a:cubicBezTo>
                    <a:pt x="958" y="17156"/>
                    <a:pt x="544" y="16743"/>
                    <a:pt x="544" y="16220"/>
                  </a:cubicBezTo>
                  <a:lnTo>
                    <a:pt x="544" y="1481"/>
                  </a:lnTo>
                  <a:cubicBezTo>
                    <a:pt x="544" y="979"/>
                    <a:pt x="958" y="565"/>
                    <a:pt x="1460" y="565"/>
                  </a:cubicBezTo>
                  <a:close/>
                  <a:moveTo>
                    <a:pt x="1460" y="0"/>
                  </a:moveTo>
                  <a:cubicBezTo>
                    <a:pt x="654" y="0"/>
                    <a:pt x="0" y="675"/>
                    <a:pt x="0" y="1481"/>
                  </a:cubicBezTo>
                  <a:lnTo>
                    <a:pt x="0" y="16220"/>
                  </a:lnTo>
                  <a:cubicBezTo>
                    <a:pt x="0" y="17046"/>
                    <a:pt x="654" y="17700"/>
                    <a:pt x="1460" y="17700"/>
                  </a:cubicBezTo>
                  <a:lnTo>
                    <a:pt x="9392" y="17700"/>
                  </a:lnTo>
                  <a:cubicBezTo>
                    <a:pt x="10224" y="17700"/>
                    <a:pt x="10878" y="17046"/>
                    <a:pt x="10878" y="16220"/>
                  </a:cubicBezTo>
                  <a:lnTo>
                    <a:pt x="10878" y="1481"/>
                  </a:lnTo>
                  <a:cubicBezTo>
                    <a:pt x="10878" y="675"/>
                    <a:pt x="10224" y="0"/>
                    <a:pt x="94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6" name="Google Shape;3546;p64"/>
            <p:cNvSpPr/>
            <p:nvPr/>
          </p:nvSpPr>
          <p:spPr>
            <a:xfrm>
              <a:off x="4829488" y="3361275"/>
              <a:ext cx="215850" cy="307925"/>
            </a:xfrm>
            <a:custGeom>
              <a:avLst/>
              <a:gdLst/>
              <a:ahLst/>
              <a:cxnLst/>
              <a:rect l="l" t="t" r="r" b="b"/>
              <a:pathLst>
                <a:path w="8634" h="12317" extrusionOk="0">
                  <a:moveTo>
                    <a:pt x="8089" y="524"/>
                  </a:moveTo>
                  <a:lnTo>
                    <a:pt x="8089" y="4296"/>
                  </a:lnTo>
                  <a:cubicBezTo>
                    <a:pt x="7848" y="4186"/>
                    <a:pt x="7566" y="4144"/>
                    <a:pt x="7304" y="4144"/>
                  </a:cubicBezTo>
                  <a:cubicBezTo>
                    <a:pt x="6216" y="4144"/>
                    <a:pt x="5321" y="5018"/>
                    <a:pt x="5321" y="6106"/>
                  </a:cubicBezTo>
                  <a:cubicBezTo>
                    <a:pt x="5321" y="6258"/>
                    <a:pt x="5342" y="6431"/>
                    <a:pt x="5384" y="6588"/>
                  </a:cubicBezTo>
                  <a:cubicBezTo>
                    <a:pt x="5211" y="6608"/>
                    <a:pt x="5039" y="6671"/>
                    <a:pt x="4861" y="6760"/>
                  </a:cubicBezTo>
                  <a:cubicBezTo>
                    <a:pt x="4688" y="6847"/>
                    <a:pt x="4499" y="6890"/>
                    <a:pt x="4306" y="6890"/>
                  </a:cubicBezTo>
                  <a:cubicBezTo>
                    <a:pt x="4113" y="6890"/>
                    <a:pt x="3916" y="6847"/>
                    <a:pt x="3731" y="6760"/>
                  </a:cubicBezTo>
                  <a:cubicBezTo>
                    <a:pt x="3480" y="6629"/>
                    <a:pt x="3201" y="6564"/>
                    <a:pt x="2922" y="6564"/>
                  </a:cubicBezTo>
                  <a:cubicBezTo>
                    <a:pt x="2644" y="6564"/>
                    <a:pt x="2365" y="6629"/>
                    <a:pt x="2114" y="6760"/>
                  </a:cubicBezTo>
                  <a:cubicBezTo>
                    <a:pt x="1946" y="6844"/>
                    <a:pt x="1763" y="6887"/>
                    <a:pt x="1578" y="6887"/>
                  </a:cubicBezTo>
                  <a:cubicBezTo>
                    <a:pt x="1382" y="6887"/>
                    <a:pt x="1185" y="6839"/>
                    <a:pt x="1005" y="6739"/>
                  </a:cubicBezTo>
                  <a:cubicBezTo>
                    <a:pt x="853" y="6671"/>
                    <a:pt x="701" y="6629"/>
                    <a:pt x="544" y="6588"/>
                  </a:cubicBezTo>
                  <a:lnTo>
                    <a:pt x="544" y="524"/>
                  </a:lnTo>
                  <a:close/>
                  <a:moveTo>
                    <a:pt x="7283" y="4709"/>
                  </a:moveTo>
                  <a:cubicBezTo>
                    <a:pt x="7587" y="4709"/>
                    <a:pt x="7848" y="4798"/>
                    <a:pt x="8089" y="4950"/>
                  </a:cubicBezTo>
                  <a:lnTo>
                    <a:pt x="8089" y="6608"/>
                  </a:lnTo>
                  <a:cubicBezTo>
                    <a:pt x="7916" y="6629"/>
                    <a:pt x="7765" y="6692"/>
                    <a:pt x="7608" y="6760"/>
                  </a:cubicBezTo>
                  <a:cubicBezTo>
                    <a:pt x="7425" y="6852"/>
                    <a:pt x="7215" y="6901"/>
                    <a:pt x="7007" y="6901"/>
                  </a:cubicBezTo>
                  <a:cubicBezTo>
                    <a:pt x="6823" y="6901"/>
                    <a:pt x="6640" y="6862"/>
                    <a:pt x="6478" y="6781"/>
                  </a:cubicBezTo>
                  <a:cubicBezTo>
                    <a:pt x="6300" y="6692"/>
                    <a:pt x="6127" y="6629"/>
                    <a:pt x="5954" y="6608"/>
                  </a:cubicBezTo>
                  <a:cubicBezTo>
                    <a:pt x="5907" y="6457"/>
                    <a:pt x="5886" y="6300"/>
                    <a:pt x="5886" y="6127"/>
                  </a:cubicBezTo>
                  <a:cubicBezTo>
                    <a:pt x="5886" y="5342"/>
                    <a:pt x="6519" y="4709"/>
                    <a:pt x="7283" y="4709"/>
                  </a:cubicBezTo>
                  <a:close/>
                  <a:moveTo>
                    <a:pt x="5669" y="7108"/>
                  </a:moveTo>
                  <a:cubicBezTo>
                    <a:pt x="5865" y="7108"/>
                    <a:pt x="6062" y="7153"/>
                    <a:pt x="6237" y="7242"/>
                  </a:cubicBezTo>
                  <a:cubicBezTo>
                    <a:pt x="6488" y="7372"/>
                    <a:pt x="6765" y="7438"/>
                    <a:pt x="7043" y="7438"/>
                  </a:cubicBezTo>
                  <a:cubicBezTo>
                    <a:pt x="7320" y="7438"/>
                    <a:pt x="7597" y="7372"/>
                    <a:pt x="7848" y="7242"/>
                  </a:cubicBezTo>
                  <a:cubicBezTo>
                    <a:pt x="7916" y="7194"/>
                    <a:pt x="8000" y="7174"/>
                    <a:pt x="8089" y="7153"/>
                  </a:cubicBezTo>
                  <a:lnTo>
                    <a:pt x="8089" y="8482"/>
                  </a:lnTo>
                  <a:lnTo>
                    <a:pt x="7346" y="8482"/>
                  </a:lnTo>
                  <a:cubicBezTo>
                    <a:pt x="7241" y="8241"/>
                    <a:pt x="7001" y="8068"/>
                    <a:pt x="6718" y="8068"/>
                  </a:cubicBezTo>
                  <a:lnTo>
                    <a:pt x="5803" y="8068"/>
                  </a:lnTo>
                  <a:cubicBezTo>
                    <a:pt x="5515" y="8068"/>
                    <a:pt x="5279" y="8241"/>
                    <a:pt x="5170" y="8482"/>
                  </a:cubicBezTo>
                  <a:lnTo>
                    <a:pt x="3752" y="8482"/>
                  </a:lnTo>
                  <a:cubicBezTo>
                    <a:pt x="3642" y="8157"/>
                    <a:pt x="3338" y="7916"/>
                    <a:pt x="2988" y="7916"/>
                  </a:cubicBezTo>
                  <a:lnTo>
                    <a:pt x="1769" y="7916"/>
                  </a:lnTo>
                  <a:cubicBezTo>
                    <a:pt x="1418" y="7916"/>
                    <a:pt x="1115" y="8157"/>
                    <a:pt x="1005" y="8482"/>
                  </a:cubicBezTo>
                  <a:lnTo>
                    <a:pt x="544" y="8482"/>
                  </a:lnTo>
                  <a:lnTo>
                    <a:pt x="544" y="7174"/>
                  </a:lnTo>
                  <a:cubicBezTo>
                    <a:pt x="612" y="7174"/>
                    <a:pt x="701" y="7215"/>
                    <a:pt x="764" y="7242"/>
                  </a:cubicBezTo>
                  <a:cubicBezTo>
                    <a:pt x="1015" y="7372"/>
                    <a:pt x="1287" y="7438"/>
                    <a:pt x="1562" y="7438"/>
                  </a:cubicBezTo>
                  <a:cubicBezTo>
                    <a:pt x="1837" y="7438"/>
                    <a:pt x="2114" y="7372"/>
                    <a:pt x="2376" y="7242"/>
                  </a:cubicBezTo>
                  <a:cubicBezTo>
                    <a:pt x="2551" y="7153"/>
                    <a:pt x="2742" y="7108"/>
                    <a:pt x="2933" y="7108"/>
                  </a:cubicBezTo>
                  <a:cubicBezTo>
                    <a:pt x="3124" y="7108"/>
                    <a:pt x="3315" y="7153"/>
                    <a:pt x="3490" y="7242"/>
                  </a:cubicBezTo>
                  <a:cubicBezTo>
                    <a:pt x="3752" y="7372"/>
                    <a:pt x="4013" y="7435"/>
                    <a:pt x="4296" y="7435"/>
                  </a:cubicBezTo>
                  <a:cubicBezTo>
                    <a:pt x="4578" y="7435"/>
                    <a:pt x="4861" y="7372"/>
                    <a:pt x="5102" y="7242"/>
                  </a:cubicBezTo>
                  <a:cubicBezTo>
                    <a:pt x="5277" y="7153"/>
                    <a:pt x="5473" y="7108"/>
                    <a:pt x="5669" y="7108"/>
                  </a:cubicBezTo>
                  <a:close/>
                  <a:moveTo>
                    <a:pt x="6718" y="8612"/>
                  </a:moveTo>
                  <a:cubicBezTo>
                    <a:pt x="6802" y="8612"/>
                    <a:pt x="6870" y="8654"/>
                    <a:pt x="6891" y="8743"/>
                  </a:cubicBezTo>
                  <a:cubicBezTo>
                    <a:pt x="6912" y="8832"/>
                    <a:pt x="6823" y="8916"/>
                    <a:pt x="6739" y="8916"/>
                  </a:cubicBezTo>
                  <a:lnTo>
                    <a:pt x="5776" y="8916"/>
                  </a:lnTo>
                  <a:cubicBezTo>
                    <a:pt x="5693" y="8916"/>
                    <a:pt x="5604" y="8832"/>
                    <a:pt x="5625" y="8743"/>
                  </a:cubicBezTo>
                  <a:cubicBezTo>
                    <a:pt x="5646" y="8654"/>
                    <a:pt x="5714" y="8612"/>
                    <a:pt x="5776" y="8612"/>
                  </a:cubicBezTo>
                  <a:close/>
                  <a:moveTo>
                    <a:pt x="2967" y="8482"/>
                  </a:moveTo>
                  <a:cubicBezTo>
                    <a:pt x="3098" y="8482"/>
                    <a:pt x="3208" y="8570"/>
                    <a:pt x="3249" y="8680"/>
                  </a:cubicBezTo>
                  <a:cubicBezTo>
                    <a:pt x="3291" y="8874"/>
                    <a:pt x="3139" y="9026"/>
                    <a:pt x="2967" y="9026"/>
                  </a:cubicBezTo>
                  <a:lnTo>
                    <a:pt x="1769" y="9026"/>
                  </a:lnTo>
                  <a:cubicBezTo>
                    <a:pt x="1591" y="9026"/>
                    <a:pt x="1439" y="8874"/>
                    <a:pt x="1486" y="8680"/>
                  </a:cubicBezTo>
                  <a:cubicBezTo>
                    <a:pt x="1528" y="8570"/>
                    <a:pt x="1638" y="8482"/>
                    <a:pt x="1769" y="8482"/>
                  </a:cubicBezTo>
                  <a:close/>
                  <a:moveTo>
                    <a:pt x="8089" y="9026"/>
                  </a:moveTo>
                  <a:lnTo>
                    <a:pt x="8089" y="11752"/>
                  </a:lnTo>
                  <a:lnTo>
                    <a:pt x="544" y="11752"/>
                  </a:lnTo>
                  <a:lnTo>
                    <a:pt x="544" y="9026"/>
                  </a:lnTo>
                  <a:lnTo>
                    <a:pt x="1005" y="9026"/>
                  </a:lnTo>
                  <a:cubicBezTo>
                    <a:pt x="1115" y="9355"/>
                    <a:pt x="1418" y="9596"/>
                    <a:pt x="1790" y="9596"/>
                  </a:cubicBezTo>
                  <a:lnTo>
                    <a:pt x="3009" y="9596"/>
                  </a:lnTo>
                  <a:cubicBezTo>
                    <a:pt x="3359" y="9596"/>
                    <a:pt x="3663" y="9355"/>
                    <a:pt x="3794" y="9026"/>
                  </a:cubicBezTo>
                  <a:lnTo>
                    <a:pt x="5170" y="9026"/>
                  </a:lnTo>
                  <a:cubicBezTo>
                    <a:pt x="5279" y="9266"/>
                    <a:pt x="5515" y="9439"/>
                    <a:pt x="5803" y="9439"/>
                  </a:cubicBezTo>
                  <a:lnTo>
                    <a:pt x="6718" y="9439"/>
                  </a:lnTo>
                  <a:cubicBezTo>
                    <a:pt x="7001" y="9439"/>
                    <a:pt x="7241" y="9266"/>
                    <a:pt x="7346" y="9026"/>
                  </a:cubicBezTo>
                  <a:close/>
                  <a:moveTo>
                    <a:pt x="283" y="0"/>
                  </a:moveTo>
                  <a:cubicBezTo>
                    <a:pt x="131" y="0"/>
                    <a:pt x="0" y="131"/>
                    <a:pt x="0" y="283"/>
                  </a:cubicBezTo>
                  <a:lnTo>
                    <a:pt x="0" y="12034"/>
                  </a:lnTo>
                  <a:cubicBezTo>
                    <a:pt x="0" y="12186"/>
                    <a:pt x="131" y="12317"/>
                    <a:pt x="283" y="12317"/>
                  </a:cubicBezTo>
                  <a:lnTo>
                    <a:pt x="8372" y="12317"/>
                  </a:lnTo>
                  <a:cubicBezTo>
                    <a:pt x="8523" y="12317"/>
                    <a:pt x="8633" y="12186"/>
                    <a:pt x="8633" y="12034"/>
                  </a:cubicBezTo>
                  <a:lnTo>
                    <a:pt x="8633" y="283"/>
                  </a:lnTo>
                  <a:cubicBezTo>
                    <a:pt x="8633" y="131"/>
                    <a:pt x="8523" y="0"/>
                    <a:pt x="83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7" name="Google Shape;3547;p64"/>
            <p:cNvSpPr/>
            <p:nvPr/>
          </p:nvSpPr>
          <p:spPr>
            <a:xfrm>
              <a:off x="4978863" y="3624050"/>
              <a:ext cx="13625" cy="13625"/>
            </a:xfrm>
            <a:custGeom>
              <a:avLst/>
              <a:gdLst/>
              <a:ahLst/>
              <a:cxnLst/>
              <a:rect l="l" t="t" r="r" b="b"/>
              <a:pathLst>
                <a:path w="545" h="545" extrusionOk="0">
                  <a:moveTo>
                    <a:pt x="283" y="1"/>
                  </a:moveTo>
                  <a:cubicBezTo>
                    <a:pt x="131" y="1"/>
                    <a:pt x="0" y="131"/>
                    <a:pt x="0" y="283"/>
                  </a:cubicBezTo>
                  <a:cubicBezTo>
                    <a:pt x="0" y="435"/>
                    <a:pt x="131" y="545"/>
                    <a:pt x="283" y="545"/>
                  </a:cubicBezTo>
                  <a:cubicBezTo>
                    <a:pt x="435" y="545"/>
                    <a:pt x="544" y="435"/>
                    <a:pt x="544" y="283"/>
                  </a:cubicBezTo>
                  <a:cubicBezTo>
                    <a:pt x="544" y="131"/>
                    <a:pt x="435" y="1"/>
                    <a:pt x="2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8" name="Google Shape;3548;p64"/>
            <p:cNvSpPr/>
            <p:nvPr/>
          </p:nvSpPr>
          <p:spPr>
            <a:xfrm>
              <a:off x="5012088" y="3607700"/>
              <a:ext cx="13625" cy="13625"/>
            </a:xfrm>
            <a:custGeom>
              <a:avLst/>
              <a:gdLst/>
              <a:ahLst/>
              <a:cxnLst/>
              <a:rect l="l" t="t" r="r" b="b"/>
              <a:pathLst>
                <a:path w="545" h="545" extrusionOk="0">
                  <a:moveTo>
                    <a:pt x="262" y="1"/>
                  </a:moveTo>
                  <a:cubicBezTo>
                    <a:pt x="110" y="1"/>
                    <a:pt x="0" y="105"/>
                    <a:pt x="0" y="262"/>
                  </a:cubicBezTo>
                  <a:cubicBezTo>
                    <a:pt x="0" y="414"/>
                    <a:pt x="110" y="545"/>
                    <a:pt x="262" y="545"/>
                  </a:cubicBezTo>
                  <a:cubicBezTo>
                    <a:pt x="414" y="545"/>
                    <a:pt x="544" y="414"/>
                    <a:pt x="544" y="262"/>
                  </a:cubicBezTo>
                  <a:cubicBezTo>
                    <a:pt x="544" y="105"/>
                    <a:pt x="414" y="1"/>
                    <a:pt x="2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9" name="Google Shape;3549;p64"/>
            <p:cNvSpPr/>
            <p:nvPr/>
          </p:nvSpPr>
          <p:spPr>
            <a:xfrm>
              <a:off x="4940663" y="3600500"/>
              <a:ext cx="13625" cy="13775"/>
            </a:xfrm>
            <a:custGeom>
              <a:avLst/>
              <a:gdLst/>
              <a:ahLst/>
              <a:cxnLst/>
              <a:rect l="l" t="t" r="r" b="b"/>
              <a:pathLst>
                <a:path w="545" h="551" extrusionOk="0">
                  <a:moveTo>
                    <a:pt x="283" y="1"/>
                  </a:moveTo>
                  <a:cubicBezTo>
                    <a:pt x="131" y="1"/>
                    <a:pt x="1" y="132"/>
                    <a:pt x="1" y="289"/>
                  </a:cubicBezTo>
                  <a:cubicBezTo>
                    <a:pt x="1" y="419"/>
                    <a:pt x="131" y="550"/>
                    <a:pt x="283" y="550"/>
                  </a:cubicBezTo>
                  <a:cubicBezTo>
                    <a:pt x="440" y="550"/>
                    <a:pt x="545" y="419"/>
                    <a:pt x="545" y="289"/>
                  </a:cubicBezTo>
                  <a:cubicBezTo>
                    <a:pt x="545" y="132"/>
                    <a:pt x="440" y="1"/>
                    <a:pt x="2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0" name="Google Shape;3550;p64"/>
            <p:cNvSpPr/>
            <p:nvPr/>
          </p:nvSpPr>
          <p:spPr>
            <a:xfrm>
              <a:off x="4860613" y="3614250"/>
              <a:ext cx="13625" cy="13625"/>
            </a:xfrm>
            <a:custGeom>
              <a:avLst/>
              <a:gdLst/>
              <a:ahLst/>
              <a:cxnLst/>
              <a:rect l="l" t="t" r="r" b="b"/>
              <a:pathLst>
                <a:path w="545" h="545" extrusionOk="0">
                  <a:moveTo>
                    <a:pt x="262" y="0"/>
                  </a:moveTo>
                  <a:cubicBezTo>
                    <a:pt x="131" y="0"/>
                    <a:pt x="0" y="131"/>
                    <a:pt x="0" y="283"/>
                  </a:cubicBezTo>
                  <a:cubicBezTo>
                    <a:pt x="0" y="434"/>
                    <a:pt x="131" y="544"/>
                    <a:pt x="262" y="544"/>
                  </a:cubicBezTo>
                  <a:cubicBezTo>
                    <a:pt x="414" y="544"/>
                    <a:pt x="545" y="434"/>
                    <a:pt x="545" y="283"/>
                  </a:cubicBezTo>
                  <a:cubicBezTo>
                    <a:pt x="545" y="131"/>
                    <a:pt x="414" y="0"/>
                    <a:pt x="2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1" name="Google Shape;3551;p64"/>
            <p:cNvSpPr/>
            <p:nvPr/>
          </p:nvSpPr>
          <p:spPr>
            <a:xfrm>
              <a:off x="4918288" y="3631125"/>
              <a:ext cx="13775" cy="13625"/>
            </a:xfrm>
            <a:custGeom>
              <a:avLst/>
              <a:gdLst/>
              <a:ahLst/>
              <a:cxnLst/>
              <a:rect l="l" t="t" r="r" b="b"/>
              <a:pathLst>
                <a:path w="551" h="545" extrusionOk="0">
                  <a:moveTo>
                    <a:pt x="262" y="0"/>
                  </a:moveTo>
                  <a:cubicBezTo>
                    <a:pt x="111" y="0"/>
                    <a:pt x="1" y="110"/>
                    <a:pt x="1" y="262"/>
                  </a:cubicBezTo>
                  <a:cubicBezTo>
                    <a:pt x="1" y="413"/>
                    <a:pt x="111" y="544"/>
                    <a:pt x="262" y="544"/>
                  </a:cubicBezTo>
                  <a:cubicBezTo>
                    <a:pt x="419" y="544"/>
                    <a:pt x="550" y="413"/>
                    <a:pt x="550" y="262"/>
                  </a:cubicBezTo>
                  <a:cubicBezTo>
                    <a:pt x="550" y="110"/>
                    <a:pt x="419" y="0"/>
                    <a:pt x="2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2" name="Google Shape;3552;p64"/>
            <p:cNvSpPr/>
            <p:nvPr/>
          </p:nvSpPr>
          <p:spPr>
            <a:xfrm>
              <a:off x="4864413" y="3420125"/>
              <a:ext cx="32200" cy="13625"/>
            </a:xfrm>
            <a:custGeom>
              <a:avLst/>
              <a:gdLst/>
              <a:ahLst/>
              <a:cxnLst/>
              <a:rect l="l" t="t" r="r" b="b"/>
              <a:pathLst>
                <a:path w="1288" h="545" extrusionOk="0">
                  <a:moveTo>
                    <a:pt x="325" y="1"/>
                  </a:moveTo>
                  <a:cubicBezTo>
                    <a:pt x="194" y="1"/>
                    <a:pt x="89" y="90"/>
                    <a:pt x="42" y="221"/>
                  </a:cubicBezTo>
                  <a:cubicBezTo>
                    <a:pt x="0" y="393"/>
                    <a:pt x="152" y="545"/>
                    <a:pt x="325" y="545"/>
                  </a:cubicBezTo>
                  <a:lnTo>
                    <a:pt x="958" y="545"/>
                  </a:lnTo>
                  <a:cubicBezTo>
                    <a:pt x="1088" y="545"/>
                    <a:pt x="1219" y="461"/>
                    <a:pt x="1240" y="351"/>
                  </a:cubicBezTo>
                  <a:cubicBezTo>
                    <a:pt x="1287" y="153"/>
                    <a:pt x="1157" y="1"/>
                    <a:pt x="9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53" name="Google Shape;3553;p64"/>
          <p:cNvGrpSpPr/>
          <p:nvPr/>
        </p:nvGrpSpPr>
        <p:grpSpPr>
          <a:xfrm>
            <a:off x="3387063" y="3595675"/>
            <a:ext cx="442525" cy="305175"/>
            <a:chOff x="3958088" y="3350950"/>
            <a:chExt cx="442525" cy="305175"/>
          </a:xfrm>
        </p:grpSpPr>
        <p:sp>
          <p:nvSpPr>
            <p:cNvPr id="3554" name="Google Shape;3554;p64"/>
            <p:cNvSpPr/>
            <p:nvPr/>
          </p:nvSpPr>
          <p:spPr>
            <a:xfrm>
              <a:off x="4247413" y="3475725"/>
              <a:ext cx="116700" cy="116175"/>
            </a:xfrm>
            <a:custGeom>
              <a:avLst/>
              <a:gdLst/>
              <a:ahLst/>
              <a:cxnLst/>
              <a:rect l="l" t="t" r="r" b="b"/>
              <a:pathLst>
                <a:path w="4668" h="4647" extrusionOk="0">
                  <a:moveTo>
                    <a:pt x="2334" y="545"/>
                  </a:moveTo>
                  <a:cubicBezTo>
                    <a:pt x="3318" y="545"/>
                    <a:pt x="4102" y="1329"/>
                    <a:pt x="4102" y="2313"/>
                  </a:cubicBezTo>
                  <a:cubicBezTo>
                    <a:pt x="4102" y="3291"/>
                    <a:pt x="3318" y="4076"/>
                    <a:pt x="2334" y="4076"/>
                  </a:cubicBezTo>
                  <a:cubicBezTo>
                    <a:pt x="1356" y="4076"/>
                    <a:pt x="571" y="3291"/>
                    <a:pt x="571" y="2313"/>
                  </a:cubicBezTo>
                  <a:cubicBezTo>
                    <a:pt x="571" y="1329"/>
                    <a:pt x="1356" y="545"/>
                    <a:pt x="2334" y="545"/>
                  </a:cubicBezTo>
                  <a:close/>
                  <a:moveTo>
                    <a:pt x="2334" y="0"/>
                  </a:moveTo>
                  <a:cubicBezTo>
                    <a:pt x="1047" y="0"/>
                    <a:pt x="0" y="1026"/>
                    <a:pt x="0" y="2313"/>
                  </a:cubicBezTo>
                  <a:cubicBezTo>
                    <a:pt x="0" y="3600"/>
                    <a:pt x="1047" y="4646"/>
                    <a:pt x="2334" y="4646"/>
                  </a:cubicBezTo>
                  <a:cubicBezTo>
                    <a:pt x="3621" y="4646"/>
                    <a:pt x="4668" y="3600"/>
                    <a:pt x="4668" y="2313"/>
                  </a:cubicBezTo>
                  <a:cubicBezTo>
                    <a:pt x="4668" y="1026"/>
                    <a:pt x="3621" y="0"/>
                    <a:pt x="2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5" name="Google Shape;3555;p64"/>
            <p:cNvSpPr/>
            <p:nvPr/>
          </p:nvSpPr>
          <p:spPr>
            <a:xfrm>
              <a:off x="4139513" y="3533525"/>
              <a:ext cx="79675" cy="44775"/>
            </a:xfrm>
            <a:custGeom>
              <a:avLst/>
              <a:gdLst/>
              <a:ahLst/>
              <a:cxnLst/>
              <a:rect l="l" t="t" r="r" b="b"/>
              <a:pathLst>
                <a:path w="3187" h="1791" extrusionOk="0">
                  <a:moveTo>
                    <a:pt x="2637" y="545"/>
                  </a:moveTo>
                  <a:lnTo>
                    <a:pt x="2637" y="1241"/>
                  </a:lnTo>
                  <a:lnTo>
                    <a:pt x="544" y="1241"/>
                  </a:lnTo>
                  <a:lnTo>
                    <a:pt x="544" y="545"/>
                  </a:lnTo>
                  <a:close/>
                  <a:moveTo>
                    <a:pt x="544" y="1"/>
                  </a:moveTo>
                  <a:cubicBezTo>
                    <a:pt x="241" y="1"/>
                    <a:pt x="0" y="242"/>
                    <a:pt x="0" y="545"/>
                  </a:cubicBezTo>
                  <a:lnTo>
                    <a:pt x="0" y="1241"/>
                  </a:lnTo>
                  <a:cubicBezTo>
                    <a:pt x="0" y="1550"/>
                    <a:pt x="241" y="1790"/>
                    <a:pt x="544" y="1790"/>
                  </a:cubicBezTo>
                  <a:lnTo>
                    <a:pt x="2637" y="1790"/>
                  </a:lnTo>
                  <a:cubicBezTo>
                    <a:pt x="2946" y="1790"/>
                    <a:pt x="3186" y="1550"/>
                    <a:pt x="3186" y="1241"/>
                  </a:cubicBezTo>
                  <a:lnTo>
                    <a:pt x="3186" y="545"/>
                  </a:lnTo>
                  <a:cubicBezTo>
                    <a:pt x="3186" y="242"/>
                    <a:pt x="2946" y="1"/>
                    <a:pt x="26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6" name="Google Shape;3556;p64"/>
            <p:cNvSpPr/>
            <p:nvPr/>
          </p:nvSpPr>
          <p:spPr>
            <a:xfrm>
              <a:off x="3975988" y="3456625"/>
              <a:ext cx="153725" cy="153725"/>
            </a:xfrm>
            <a:custGeom>
              <a:avLst/>
              <a:gdLst/>
              <a:ahLst/>
              <a:cxnLst/>
              <a:rect l="l" t="t" r="r" b="b"/>
              <a:pathLst>
                <a:path w="6149" h="6149" extrusionOk="0">
                  <a:moveTo>
                    <a:pt x="3077" y="571"/>
                  </a:moveTo>
                  <a:cubicBezTo>
                    <a:pt x="4469" y="571"/>
                    <a:pt x="5584" y="1701"/>
                    <a:pt x="5584" y="3077"/>
                  </a:cubicBezTo>
                  <a:cubicBezTo>
                    <a:pt x="5584" y="4474"/>
                    <a:pt x="4469" y="5583"/>
                    <a:pt x="3077" y="5583"/>
                  </a:cubicBezTo>
                  <a:cubicBezTo>
                    <a:pt x="1680" y="5583"/>
                    <a:pt x="571" y="4474"/>
                    <a:pt x="571" y="3077"/>
                  </a:cubicBezTo>
                  <a:cubicBezTo>
                    <a:pt x="571" y="1701"/>
                    <a:pt x="1680" y="571"/>
                    <a:pt x="3077" y="571"/>
                  </a:cubicBezTo>
                  <a:close/>
                  <a:moveTo>
                    <a:pt x="3077" y="1"/>
                  </a:moveTo>
                  <a:cubicBezTo>
                    <a:pt x="1377" y="1"/>
                    <a:pt x="1" y="1377"/>
                    <a:pt x="1" y="3077"/>
                  </a:cubicBezTo>
                  <a:cubicBezTo>
                    <a:pt x="1" y="4777"/>
                    <a:pt x="1377" y="6148"/>
                    <a:pt x="3077" y="6148"/>
                  </a:cubicBezTo>
                  <a:cubicBezTo>
                    <a:pt x="4778" y="6148"/>
                    <a:pt x="6149" y="4777"/>
                    <a:pt x="6149" y="3077"/>
                  </a:cubicBezTo>
                  <a:cubicBezTo>
                    <a:pt x="6149" y="1377"/>
                    <a:pt x="4778" y="1"/>
                    <a:pt x="3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7" name="Google Shape;3557;p64"/>
            <p:cNvSpPr/>
            <p:nvPr/>
          </p:nvSpPr>
          <p:spPr>
            <a:xfrm>
              <a:off x="4120413" y="3451200"/>
              <a:ext cx="14275" cy="15975"/>
            </a:xfrm>
            <a:custGeom>
              <a:avLst/>
              <a:gdLst/>
              <a:ahLst/>
              <a:cxnLst/>
              <a:rect l="l" t="t" r="r" b="b"/>
              <a:pathLst>
                <a:path w="571" h="639" extrusionOk="0">
                  <a:moveTo>
                    <a:pt x="293" y="1"/>
                  </a:moveTo>
                  <a:cubicBezTo>
                    <a:pt x="136" y="1"/>
                    <a:pt x="0" y="124"/>
                    <a:pt x="0" y="265"/>
                  </a:cubicBezTo>
                  <a:lnTo>
                    <a:pt x="0" y="374"/>
                  </a:lnTo>
                  <a:cubicBezTo>
                    <a:pt x="0" y="515"/>
                    <a:pt x="136" y="638"/>
                    <a:pt x="293" y="638"/>
                  </a:cubicBezTo>
                  <a:cubicBezTo>
                    <a:pt x="305" y="638"/>
                    <a:pt x="317" y="638"/>
                    <a:pt x="330" y="636"/>
                  </a:cubicBezTo>
                  <a:cubicBezTo>
                    <a:pt x="461" y="610"/>
                    <a:pt x="570" y="505"/>
                    <a:pt x="570" y="348"/>
                  </a:cubicBezTo>
                  <a:lnTo>
                    <a:pt x="570" y="286"/>
                  </a:lnTo>
                  <a:cubicBezTo>
                    <a:pt x="570" y="134"/>
                    <a:pt x="461" y="24"/>
                    <a:pt x="330" y="3"/>
                  </a:cubicBezTo>
                  <a:cubicBezTo>
                    <a:pt x="317" y="2"/>
                    <a:pt x="305" y="1"/>
                    <a:pt x="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8" name="Google Shape;3558;p64"/>
            <p:cNvSpPr/>
            <p:nvPr/>
          </p:nvSpPr>
          <p:spPr>
            <a:xfrm>
              <a:off x="4112813" y="3470350"/>
              <a:ext cx="29975" cy="13650"/>
            </a:xfrm>
            <a:custGeom>
              <a:avLst/>
              <a:gdLst/>
              <a:ahLst/>
              <a:cxnLst/>
              <a:rect l="l" t="t" r="r" b="b"/>
              <a:pathLst>
                <a:path w="1199" h="546" extrusionOk="0">
                  <a:moveTo>
                    <a:pt x="330" y="1"/>
                  </a:moveTo>
                  <a:cubicBezTo>
                    <a:pt x="173" y="1"/>
                    <a:pt x="43" y="106"/>
                    <a:pt x="43" y="236"/>
                  </a:cubicBezTo>
                  <a:cubicBezTo>
                    <a:pt x="1" y="414"/>
                    <a:pt x="131" y="545"/>
                    <a:pt x="304" y="545"/>
                  </a:cubicBezTo>
                  <a:lnTo>
                    <a:pt x="895" y="545"/>
                  </a:lnTo>
                  <a:cubicBezTo>
                    <a:pt x="1026" y="545"/>
                    <a:pt x="1157" y="456"/>
                    <a:pt x="1178" y="325"/>
                  </a:cubicBezTo>
                  <a:cubicBezTo>
                    <a:pt x="1199" y="153"/>
                    <a:pt x="1068" y="1"/>
                    <a:pt x="8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9" name="Google Shape;3559;p64"/>
            <p:cNvSpPr/>
            <p:nvPr/>
          </p:nvSpPr>
          <p:spPr>
            <a:xfrm>
              <a:off x="3994563" y="3475725"/>
              <a:ext cx="116700" cy="116175"/>
            </a:xfrm>
            <a:custGeom>
              <a:avLst/>
              <a:gdLst/>
              <a:ahLst/>
              <a:cxnLst/>
              <a:rect l="l" t="t" r="r" b="b"/>
              <a:pathLst>
                <a:path w="4668" h="4647" extrusionOk="0">
                  <a:moveTo>
                    <a:pt x="2334" y="545"/>
                  </a:moveTo>
                  <a:cubicBezTo>
                    <a:pt x="3313" y="545"/>
                    <a:pt x="4098" y="1329"/>
                    <a:pt x="4098" y="2313"/>
                  </a:cubicBezTo>
                  <a:cubicBezTo>
                    <a:pt x="4098" y="3291"/>
                    <a:pt x="3313" y="4076"/>
                    <a:pt x="2334" y="4076"/>
                  </a:cubicBezTo>
                  <a:cubicBezTo>
                    <a:pt x="1351" y="4076"/>
                    <a:pt x="566" y="3291"/>
                    <a:pt x="566" y="2313"/>
                  </a:cubicBezTo>
                  <a:cubicBezTo>
                    <a:pt x="566" y="1329"/>
                    <a:pt x="1351" y="545"/>
                    <a:pt x="2334" y="545"/>
                  </a:cubicBezTo>
                  <a:close/>
                  <a:moveTo>
                    <a:pt x="2334" y="0"/>
                  </a:moveTo>
                  <a:cubicBezTo>
                    <a:pt x="1047" y="0"/>
                    <a:pt x="1" y="1026"/>
                    <a:pt x="1" y="2313"/>
                  </a:cubicBezTo>
                  <a:cubicBezTo>
                    <a:pt x="1" y="3600"/>
                    <a:pt x="1047" y="4646"/>
                    <a:pt x="2334" y="4646"/>
                  </a:cubicBezTo>
                  <a:cubicBezTo>
                    <a:pt x="3621" y="4646"/>
                    <a:pt x="4668" y="3600"/>
                    <a:pt x="4668" y="2313"/>
                  </a:cubicBezTo>
                  <a:cubicBezTo>
                    <a:pt x="4668" y="1026"/>
                    <a:pt x="3621" y="0"/>
                    <a:pt x="2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0" name="Google Shape;3560;p64"/>
            <p:cNvSpPr/>
            <p:nvPr/>
          </p:nvSpPr>
          <p:spPr>
            <a:xfrm>
              <a:off x="3958088" y="3350950"/>
              <a:ext cx="442525" cy="305175"/>
            </a:xfrm>
            <a:custGeom>
              <a:avLst/>
              <a:gdLst/>
              <a:ahLst/>
              <a:cxnLst/>
              <a:rect l="l" t="t" r="r" b="b"/>
              <a:pathLst>
                <a:path w="17701" h="12207" extrusionOk="0">
                  <a:moveTo>
                    <a:pt x="11333" y="565"/>
                  </a:moveTo>
                  <a:lnTo>
                    <a:pt x="11333" y="1114"/>
                  </a:lnTo>
                  <a:lnTo>
                    <a:pt x="6389" y="1114"/>
                  </a:lnTo>
                  <a:lnTo>
                    <a:pt x="6389" y="565"/>
                  </a:lnTo>
                  <a:close/>
                  <a:moveTo>
                    <a:pt x="5797" y="565"/>
                  </a:moveTo>
                  <a:lnTo>
                    <a:pt x="5797" y="1114"/>
                  </a:lnTo>
                  <a:lnTo>
                    <a:pt x="4751" y="1114"/>
                  </a:lnTo>
                  <a:cubicBezTo>
                    <a:pt x="4447" y="1114"/>
                    <a:pt x="4228" y="1350"/>
                    <a:pt x="4228" y="1638"/>
                  </a:cubicBezTo>
                  <a:lnTo>
                    <a:pt x="4228" y="2946"/>
                  </a:lnTo>
                  <a:lnTo>
                    <a:pt x="3663" y="2946"/>
                  </a:lnTo>
                  <a:lnTo>
                    <a:pt x="3663" y="1638"/>
                  </a:lnTo>
                  <a:cubicBezTo>
                    <a:pt x="3663" y="1046"/>
                    <a:pt x="4139" y="565"/>
                    <a:pt x="4751" y="565"/>
                  </a:cubicBezTo>
                  <a:close/>
                  <a:moveTo>
                    <a:pt x="12929" y="1659"/>
                  </a:moveTo>
                  <a:lnTo>
                    <a:pt x="12929" y="2946"/>
                  </a:lnTo>
                  <a:lnTo>
                    <a:pt x="4772" y="2946"/>
                  </a:lnTo>
                  <a:lnTo>
                    <a:pt x="4772" y="1659"/>
                  </a:lnTo>
                  <a:close/>
                  <a:moveTo>
                    <a:pt x="12950" y="565"/>
                  </a:moveTo>
                  <a:cubicBezTo>
                    <a:pt x="13556" y="565"/>
                    <a:pt x="14038" y="1046"/>
                    <a:pt x="14038" y="1638"/>
                  </a:cubicBezTo>
                  <a:lnTo>
                    <a:pt x="14038" y="2946"/>
                  </a:lnTo>
                  <a:lnTo>
                    <a:pt x="13494" y="2946"/>
                  </a:lnTo>
                  <a:lnTo>
                    <a:pt x="13494" y="1638"/>
                  </a:lnTo>
                  <a:cubicBezTo>
                    <a:pt x="13494" y="1350"/>
                    <a:pt x="13253" y="1114"/>
                    <a:pt x="12950" y="1114"/>
                  </a:cubicBezTo>
                  <a:lnTo>
                    <a:pt x="11903" y="1114"/>
                  </a:lnTo>
                  <a:lnTo>
                    <a:pt x="11903" y="565"/>
                  </a:lnTo>
                  <a:close/>
                  <a:moveTo>
                    <a:pt x="7738" y="10271"/>
                  </a:moveTo>
                  <a:lnTo>
                    <a:pt x="7738" y="10553"/>
                  </a:lnTo>
                  <a:lnTo>
                    <a:pt x="7477" y="10553"/>
                  </a:lnTo>
                  <a:lnTo>
                    <a:pt x="7477" y="10271"/>
                  </a:lnTo>
                  <a:close/>
                  <a:moveTo>
                    <a:pt x="8565" y="10271"/>
                  </a:moveTo>
                  <a:lnTo>
                    <a:pt x="8565" y="10553"/>
                  </a:lnTo>
                  <a:lnTo>
                    <a:pt x="8303" y="10553"/>
                  </a:lnTo>
                  <a:lnTo>
                    <a:pt x="8303" y="10271"/>
                  </a:lnTo>
                  <a:close/>
                  <a:moveTo>
                    <a:pt x="9397" y="10271"/>
                  </a:moveTo>
                  <a:lnTo>
                    <a:pt x="9397" y="10553"/>
                  </a:lnTo>
                  <a:lnTo>
                    <a:pt x="9135" y="10553"/>
                  </a:lnTo>
                  <a:lnTo>
                    <a:pt x="9135" y="10271"/>
                  </a:lnTo>
                  <a:close/>
                  <a:moveTo>
                    <a:pt x="10224" y="10271"/>
                  </a:moveTo>
                  <a:lnTo>
                    <a:pt x="10224" y="10553"/>
                  </a:lnTo>
                  <a:lnTo>
                    <a:pt x="9962" y="10553"/>
                  </a:lnTo>
                  <a:lnTo>
                    <a:pt x="9962" y="10271"/>
                  </a:lnTo>
                  <a:close/>
                  <a:moveTo>
                    <a:pt x="16633" y="3490"/>
                  </a:moveTo>
                  <a:cubicBezTo>
                    <a:pt x="16915" y="3490"/>
                    <a:pt x="17156" y="3730"/>
                    <a:pt x="17156" y="4013"/>
                  </a:cubicBezTo>
                  <a:lnTo>
                    <a:pt x="17156" y="10553"/>
                  </a:lnTo>
                  <a:lnTo>
                    <a:pt x="10810" y="10553"/>
                  </a:lnTo>
                  <a:lnTo>
                    <a:pt x="10810" y="10140"/>
                  </a:lnTo>
                  <a:cubicBezTo>
                    <a:pt x="10810" y="9899"/>
                    <a:pt x="10637" y="9721"/>
                    <a:pt x="10396" y="9721"/>
                  </a:cubicBezTo>
                  <a:lnTo>
                    <a:pt x="7325" y="9721"/>
                  </a:lnTo>
                  <a:cubicBezTo>
                    <a:pt x="7105" y="9721"/>
                    <a:pt x="6912" y="9899"/>
                    <a:pt x="6912" y="10140"/>
                  </a:cubicBezTo>
                  <a:lnTo>
                    <a:pt x="6912" y="10553"/>
                  </a:lnTo>
                  <a:lnTo>
                    <a:pt x="544" y="10553"/>
                  </a:lnTo>
                  <a:lnTo>
                    <a:pt x="544" y="4013"/>
                  </a:lnTo>
                  <a:cubicBezTo>
                    <a:pt x="544" y="3730"/>
                    <a:pt x="785" y="3490"/>
                    <a:pt x="1067" y="3490"/>
                  </a:cubicBezTo>
                  <a:close/>
                  <a:moveTo>
                    <a:pt x="17156" y="11097"/>
                  </a:moveTo>
                  <a:cubicBezTo>
                    <a:pt x="17156" y="11380"/>
                    <a:pt x="16915" y="11620"/>
                    <a:pt x="16633" y="11620"/>
                  </a:cubicBezTo>
                  <a:lnTo>
                    <a:pt x="1067" y="11620"/>
                  </a:lnTo>
                  <a:cubicBezTo>
                    <a:pt x="785" y="11620"/>
                    <a:pt x="544" y="11380"/>
                    <a:pt x="544" y="11097"/>
                  </a:cubicBezTo>
                  <a:close/>
                  <a:moveTo>
                    <a:pt x="4751" y="0"/>
                  </a:moveTo>
                  <a:cubicBezTo>
                    <a:pt x="3835" y="0"/>
                    <a:pt x="3118" y="743"/>
                    <a:pt x="3118" y="1638"/>
                  </a:cubicBezTo>
                  <a:lnTo>
                    <a:pt x="3118" y="2946"/>
                  </a:lnTo>
                  <a:lnTo>
                    <a:pt x="1088" y="2946"/>
                  </a:lnTo>
                  <a:cubicBezTo>
                    <a:pt x="476" y="2946"/>
                    <a:pt x="0" y="3422"/>
                    <a:pt x="0" y="4034"/>
                  </a:cubicBezTo>
                  <a:lnTo>
                    <a:pt x="0" y="11118"/>
                  </a:lnTo>
                  <a:cubicBezTo>
                    <a:pt x="0" y="11730"/>
                    <a:pt x="476" y="12206"/>
                    <a:pt x="1088" y="12206"/>
                  </a:cubicBezTo>
                  <a:lnTo>
                    <a:pt x="16612" y="12206"/>
                  </a:lnTo>
                  <a:cubicBezTo>
                    <a:pt x="17219" y="12206"/>
                    <a:pt x="17700" y="11730"/>
                    <a:pt x="17700" y="11118"/>
                  </a:cubicBezTo>
                  <a:lnTo>
                    <a:pt x="17700" y="4034"/>
                  </a:lnTo>
                  <a:cubicBezTo>
                    <a:pt x="17700" y="3422"/>
                    <a:pt x="17219" y="2946"/>
                    <a:pt x="16612" y="2946"/>
                  </a:cubicBezTo>
                  <a:lnTo>
                    <a:pt x="14582" y="2946"/>
                  </a:lnTo>
                  <a:lnTo>
                    <a:pt x="14582" y="1638"/>
                  </a:lnTo>
                  <a:cubicBezTo>
                    <a:pt x="14582" y="743"/>
                    <a:pt x="13865" y="0"/>
                    <a:pt x="129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1" name="Google Shape;3561;p64"/>
            <p:cNvSpPr/>
            <p:nvPr/>
          </p:nvSpPr>
          <p:spPr>
            <a:xfrm>
              <a:off x="4228963" y="3456625"/>
              <a:ext cx="153725" cy="153725"/>
            </a:xfrm>
            <a:custGeom>
              <a:avLst/>
              <a:gdLst/>
              <a:ahLst/>
              <a:cxnLst/>
              <a:rect l="l" t="t" r="r" b="b"/>
              <a:pathLst>
                <a:path w="6149" h="6149" extrusionOk="0">
                  <a:moveTo>
                    <a:pt x="3072" y="571"/>
                  </a:moveTo>
                  <a:cubicBezTo>
                    <a:pt x="4469" y="571"/>
                    <a:pt x="5578" y="1701"/>
                    <a:pt x="5578" y="3077"/>
                  </a:cubicBezTo>
                  <a:cubicBezTo>
                    <a:pt x="5578" y="4474"/>
                    <a:pt x="4469" y="5583"/>
                    <a:pt x="3072" y="5583"/>
                  </a:cubicBezTo>
                  <a:cubicBezTo>
                    <a:pt x="1675" y="5583"/>
                    <a:pt x="566" y="4474"/>
                    <a:pt x="566" y="3077"/>
                  </a:cubicBezTo>
                  <a:cubicBezTo>
                    <a:pt x="566" y="1701"/>
                    <a:pt x="1675" y="571"/>
                    <a:pt x="3072" y="571"/>
                  </a:cubicBezTo>
                  <a:close/>
                  <a:moveTo>
                    <a:pt x="3072" y="1"/>
                  </a:moveTo>
                  <a:cubicBezTo>
                    <a:pt x="1372" y="1"/>
                    <a:pt x="1" y="1377"/>
                    <a:pt x="1" y="3077"/>
                  </a:cubicBezTo>
                  <a:cubicBezTo>
                    <a:pt x="1" y="4777"/>
                    <a:pt x="1372" y="6148"/>
                    <a:pt x="3072" y="6148"/>
                  </a:cubicBezTo>
                  <a:cubicBezTo>
                    <a:pt x="4772" y="6148"/>
                    <a:pt x="6148" y="4777"/>
                    <a:pt x="6148" y="3077"/>
                  </a:cubicBezTo>
                  <a:cubicBezTo>
                    <a:pt x="6148" y="1377"/>
                    <a:pt x="4772" y="1"/>
                    <a:pt x="30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2" name="Google Shape;3562;p64"/>
            <p:cNvSpPr/>
            <p:nvPr/>
          </p:nvSpPr>
          <p:spPr>
            <a:xfrm>
              <a:off x="4223988" y="3451200"/>
              <a:ext cx="14175" cy="15975"/>
            </a:xfrm>
            <a:custGeom>
              <a:avLst/>
              <a:gdLst/>
              <a:ahLst/>
              <a:cxnLst/>
              <a:rect l="l" t="t" r="r" b="b"/>
              <a:pathLst>
                <a:path w="567" h="639" extrusionOk="0">
                  <a:moveTo>
                    <a:pt x="293" y="1"/>
                  </a:moveTo>
                  <a:cubicBezTo>
                    <a:pt x="132" y="1"/>
                    <a:pt x="1" y="124"/>
                    <a:pt x="1" y="265"/>
                  </a:cubicBezTo>
                  <a:lnTo>
                    <a:pt x="1" y="374"/>
                  </a:lnTo>
                  <a:cubicBezTo>
                    <a:pt x="1" y="515"/>
                    <a:pt x="132" y="638"/>
                    <a:pt x="293" y="638"/>
                  </a:cubicBezTo>
                  <a:cubicBezTo>
                    <a:pt x="305" y="638"/>
                    <a:pt x="318" y="638"/>
                    <a:pt x="331" y="636"/>
                  </a:cubicBezTo>
                  <a:cubicBezTo>
                    <a:pt x="461" y="610"/>
                    <a:pt x="566" y="505"/>
                    <a:pt x="566" y="348"/>
                  </a:cubicBezTo>
                  <a:lnTo>
                    <a:pt x="566" y="286"/>
                  </a:lnTo>
                  <a:cubicBezTo>
                    <a:pt x="566" y="134"/>
                    <a:pt x="461" y="24"/>
                    <a:pt x="331" y="3"/>
                  </a:cubicBezTo>
                  <a:cubicBezTo>
                    <a:pt x="318" y="2"/>
                    <a:pt x="305" y="1"/>
                    <a:pt x="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3" name="Google Shape;3563;p64"/>
            <p:cNvSpPr/>
            <p:nvPr/>
          </p:nvSpPr>
          <p:spPr>
            <a:xfrm>
              <a:off x="4215888" y="3470350"/>
              <a:ext cx="29975" cy="13650"/>
            </a:xfrm>
            <a:custGeom>
              <a:avLst/>
              <a:gdLst/>
              <a:ahLst/>
              <a:cxnLst/>
              <a:rect l="l" t="t" r="r" b="b"/>
              <a:pathLst>
                <a:path w="1199" h="546" extrusionOk="0">
                  <a:moveTo>
                    <a:pt x="304" y="1"/>
                  </a:moveTo>
                  <a:cubicBezTo>
                    <a:pt x="173" y="1"/>
                    <a:pt x="42" y="106"/>
                    <a:pt x="21" y="236"/>
                  </a:cubicBezTo>
                  <a:cubicBezTo>
                    <a:pt x="1" y="414"/>
                    <a:pt x="131" y="545"/>
                    <a:pt x="304" y="545"/>
                  </a:cubicBezTo>
                  <a:lnTo>
                    <a:pt x="890" y="545"/>
                  </a:lnTo>
                  <a:cubicBezTo>
                    <a:pt x="1021" y="545"/>
                    <a:pt x="1152" y="456"/>
                    <a:pt x="1152" y="325"/>
                  </a:cubicBezTo>
                  <a:cubicBezTo>
                    <a:pt x="1199" y="153"/>
                    <a:pt x="1068" y="1"/>
                    <a:pt x="8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4" name="Google Shape;3564;p64"/>
            <p:cNvSpPr/>
            <p:nvPr/>
          </p:nvSpPr>
          <p:spPr>
            <a:xfrm>
              <a:off x="4138988" y="3507375"/>
              <a:ext cx="80725" cy="14150"/>
            </a:xfrm>
            <a:custGeom>
              <a:avLst/>
              <a:gdLst/>
              <a:ahLst/>
              <a:cxnLst/>
              <a:rect l="l" t="t" r="r" b="b"/>
              <a:pathLst>
                <a:path w="3229" h="566" extrusionOk="0">
                  <a:moveTo>
                    <a:pt x="304" y="1"/>
                  </a:moveTo>
                  <a:cubicBezTo>
                    <a:pt x="131" y="1"/>
                    <a:pt x="0" y="152"/>
                    <a:pt x="21" y="325"/>
                  </a:cubicBezTo>
                  <a:cubicBezTo>
                    <a:pt x="42" y="456"/>
                    <a:pt x="173" y="566"/>
                    <a:pt x="304" y="566"/>
                  </a:cubicBezTo>
                  <a:lnTo>
                    <a:pt x="2920" y="566"/>
                  </a:lnTo>
                  <a:cubicBezTo>
                    <a:pt x="3050" y="566"/>
                    <a:pt x="3181" y="456"/>
                    <a:pt x="3207" y="325"/>
                  </a:cubicBezTo>
                  <a:cubicBezTo>
                    <a:pt x="3228" y="152"/>
                    <a:pt x="3097" y="1"/>
                    <a:pt x="29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5" name="Google Shape;3565;p64"/>
            <p:cNvSpPr/>
            <p:nvPr/>
          </p:nvSpPr>
          <p:spPr>
            <a:xfrm>
              <a:off x="4155338" y="3457275"/>
              <a:ext cx="48025" cy="22275"/>
            </a:xfrm>
            <a:custGeom>
              <a:avLst/>
              <a:gdLst/>
              <a:ahLst/>
              <a:cxnLst/>
              <a:rect l="l" t="t" r="r" b="b"/>
              <a:pathLst>
                <a:path w="1921" h="891" extrusionOk="0">
                  <a:moveTo>
                    <a:pt x="262" y="1"/>
                  </a:moveTo>
                  <a:cubicBezTo>
                    <a:pt x="110" y="1"/>
                    <a:pt x="0" y="131"/>
                    <a:pt x="0" y="283"/>
                  </a:cubicBezTo>
                  <a:cubicBezTo>
                    <a:pt x="0" y="608"/>
                    <a:pt x="262" y="890"/>
                    <a:pt x="612" y="890"/>
                  </a:cubicBezTo>
                  <a:cubicBezTo>
                    <a:pt x="743" y="890"/>
                    <a:pt x="853" y="848"/>
                    <a:pt x="958" y="785"/>
                  </a:cubicBezTo>
                  <a:cubicBezTo>
                    <a:pt x="1067" y="848"/>
                    <a:pt x="1177" y="890"/>
                    <a:pt x="1308" y="890"/>
                  </a:cubicBezTo>
                  <a:cubicBezTo>
                    <a:pt x="1659" y="890"/>
                    <a:pt x="1920" y="608"/>
                    <a:pt x="1920" y="283"/>
                  </a:cubicBezTo>
                  <a:cubicBezTo>
                    <a:pt x="1920" y="131"/>
                    <a:pt x="1810" y="1"/>
                    <a:pt x="1659" y="1"/>
                  </a:cubicBezTo>
                  <a:cubicBezTo>
                    <a:pt x="1507" y="1"/>
                    <a:pt x="1376" y="131"/>
                    <a:pt x="1376" y="283"/>
                  </a:cubicBezTo>
                  <a:cubicBezTo>
                    <a:pt x="1376" y="304"/>
                    <a:pt x="1350" y="346"/>
                    <a:pt x="1308" y="346"/>
                  </a:cubicBezTo>
                  <a:cubicBezTo>
                    <a:pt x="1266" y="346"/>
                    <a:pt x="1245" y="304"/>
                    <a:pt x="1245" y="283"/>
                  </a:cubicBezTo>
                  <a:cubicBezTo>
                    <a:pt x="1245" y="131"/>
                    <a:pt x="1115" y="1"/>
                    <a:pt x="958" y="1"/>
                  </a:cubicBezTo>
                  <a:cubicBezTo>
                    <a:pt x="806" y="1"/>
                    <a:pt x="675" y="131"/>
                    <a:pt x="675" y="283"/>
                  </a:cubicBezTo>
                  <a:cubicBezTo>
                    <a:pt x="675" y="304"/>
                    <a:pt x="654" y="346"/>
                    <a:pt x="612" y="346"/>
                  </a:cubicBezTo>
                  <a:cubicBezTo>
                    <a:pt x="565" y="346"/>
                    <a:pt x="544" y="304"/>
                    <a:pt x="544" y="283"/>
                  </a:cubicBezTo>
                  <a:cubicBezTo>
                    <a:pt x="544" y="131"/>
                    <a:pt x="413" y="1"/>
                    <a:pt x="2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66" name="Google Shape;3566;p64"/>
          <p:cNvGrpSpPr/>
          <p:nvPr/>
        </p:nvGrpSpPr>
        <p:grpSpPr>
          <a:xfrm>
            <a:off x="3393263" y="1988088"/>
            <a:ext cx="444225" cy="298650"/>
            <a:chOff x="3955863" y="1937225"/>
            <a:chExt cx="444225" cy="298650"/>
          </a:xfrm>
        </p:grpSpPr>
        <p:sp>
          <p:nvSpPr>
            <p:cNvPr id="3567" name="Google Shape;3567;p64"/>
            <p:cNvSpPr/>
            <p:nvPr/>
          </p:nvSpPr>
          <p:spPr>
            <a:xfrm>
              <a:off x="4306263" y="1937225"/>
              <a:ext cx="13650" cy="13625"/>
            </a:xfrm>
            <a:custGeom>
              <a:avLst/>
              <a:gdLst/>
              <a:ahLst/>
              <a:cxnLst/>
              <a:rect l="l" t="t" r="r" b="b"/>
              <a:pathLst>
                <a:path w="546" h="545" extrusionOk="0">
                  <a:moveTo>
                    <a:pt x="263" y="1"/>
                  </a:moveTo>
                  <a:cubicBezTo>
                    <a:pt x="111" y="1"/>
                    <a:pt x="1" y="132"/>
                    <a:pt x="1" y="283"/>
                  </a:cubicBezTo>
                  <a:cubicBezTo>
                    <a:pt x="1" y="435"/>
                    <a:pt x="111" y="545"/>
                    <a:pt x="263" y="545"/>
                  </a:cubicBezTo>
                  <a:cubicBezTo>
                    <a:pt x="414" y="545"/>
                    <a:pt x="545" y="435"/>
                    <a:pt x="545" y="283"/>
                  </a:cubicBezTo>
                  <a:cubicBezTo>
                    <a:pt x="545" y="132"/>
                    <a:pt x="414" y="1"/>
                    <a:pt x="2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8" name="Google Shape;3568;p64"/>
            <p:cNvSpPr/>
            <p:nvPr/>
          </p:nvSpPr>
          <p:spPr>
            <a:xfrm>
              <a:off x="4283913" y="1970975"/>
              <a:ext cx="13750" cy="13625"/>
            </a:xfrm>
            <a:custGeom>
              <a:avLst/>
              <a:gdLst/>
              <a:ahLst/>
              <a:cxnLst/>
              <a:rect l="l" t="t" r="r" b="b"/>
              <a:pathLst>
                <a:path w="550" h="545" extrusionOk="0">
                  <a:moveTo>
                    <a:pt x="262" y="1"/>
                  </a:moveTo>
                  <a:cubicBezTo>
                    <a:pt x="110" y="1"/>
                    <a:pt x="0" y="110"/>
                    <a:pt x="0" y="262"/>
                  </a:cubicBezTo>
                  <a:cubicBezTo>
                    <a:pt x="0" y="414"/>
                    <a:pt x="110" y="545"/>
                    <a:pt x="262" y="545"/>
                  </a:cubicBezTo>
                  <a:cubicBezTo>
                    <a:pt x="419" y="545"/>
                    <a:pt x="550" y="414"/>
                    <a:pt x="550" y="262"/>
                  </a:cubicBezTo>
                  <a:cubicBezTo>
                    <a:pt x="550" y="110"/>
                    <a:pt x="419" y="1"/>
                    <a:pt x="2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9" name="Google Shape;3569;p64"/>
            <p:cNvSpPr/>
            <p:nvPr/>
          </p:nvSpPr>
          <p:spPr>
            <a:xfrm>
              <a:off x="4343938" y="1944300"/>
              <a:ext cx="13625" cy="13625"/>
            </a:xfrm>
            <a:custGeom>
              <a:avLst/>
              <a:gdLst/>
              <a:ahLst/>
              <a:cxnLst/>
              <a:rect l="l" t="t" r="r" b="b"/>
              <a:pathLst>
                <a:path w="545" h="545" extrusionOk="0">
                  <a:moveTo>
                    <a:pt x="283" y="0"/>
                  </a:moveTo>
                  <a:cubicBezTo>
                    <a:pt x="132" y="0"/>
                    <a:pt x="1" y="110"/>
                    <a:pt x="1" y="262"/>
                  </a:cubicBezTo>
                  <a:cubicBezTo>
                    <a:pt x="1" y="414"/>
                    <a:pt x="132" y="544"/>
                    <a:pt x="283" y="544"/>
                  </a:cubicBezTo>
                  <a:cubicBezTo>
                    <a:pt x="435" y="544"/>
                    <a:pt x="545" y="414"/>
                    <a:pt x="545" y="262"/>
                  </a:cubicBezTo>
                  <a:cubicBezTo>
                    <a:pt x="545" y="110"/>
                    <a:pt x="435" y="0"/>
                    <a:pt x="2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0" name="Google Shape;3570;p64"/>
            <p:cNvSpPr/>
            <p:nvPr/>
          </p:nvSpPr>
          <p:spPr>
            <a:xfrm>
              <a:off x="4101963" y="2132700"/>
              <a:ext cx="13625" cy="17300"/>
            </a:xfrm>
            <a:custGeom>
              <a:avLst/>
              <a:gdLst/>
              <a:ahLst/>
              <a:cxnLst/>
              <a:rect l="l" t="t" r="r" b="b"/>
              <a:pathLst>
                <a:path w="545" h="692" extrusionOk="0">
                  <a:moveTo>
                    <a:pt x="261" y="0"/>
                  </a:moveTo>
                  <a:cubicBezTo>
                    <a:pt x="117" y="0"/>
                    <a:pt x="0" y="136"/>
                    <a:pt x="0" y="291"/>
                  </a:cubicBezTo>
                  <a:lnTo>
                    <a:pt x="0" y="422"/>
                  </a:lnTo>
                  <a:cubicBezTo>
                    <a:pt x="0" y="573"/>
                    <a:pt x="116" y="692"/>
                    <a:pt x="260" y="692"/>
                  </a:cubicBezTo>
                  <a:cubicBezTo>
                    <a:pt x="281" y="692"/>
                    <a:pt x="303" y="689"/>
                    <a:pt x="325" y="684"/>
                  </a:cubicBezTo>
                  <a:cubicBezTo>
                    <a:pt x="456" y="663"/>
                    <a:pt x="545" y="532"/>
                    <a:pt x="545" y="401"/>
                  </a:cubicBezTo>
                  <a:lnTo>
                    <a:pt x="545" y="291"/>
                  </a:lnTo>
                  <a:cubicBezTo>
                    <a:pt x="545" y="161"/>
                    <a:pt x="456" y="51"/>
                    <a:pt x="325" y="9"/>
                  </a:cubicBezTo>
                  <a:cubicBezTo>
                    <a:pt x="303" y="3"/>
                    <a:pt x="282" y="0"/>
                    <a:pt x="2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1" name="Google Shape;3571;p64"/>
            <p:cNvSpPr/>
            <p:nvPr/>
          </p:nvSpPr>
          <p:spPr>
            <a:xfrm>
              <a:off x="4090463" y="2159075"/>
              <a:ext cx="35450" cy="13625"/>
            </a:xfrm>
            <a:custGeom>
              <a:avLst/>
              <a:gdLst/>
              <a:ahLst/>
              <a:cxnLst/>
              <a:rect l="l" t="t" r="r" b="b"/>
              <a:pathLst>
                <a:path w="1418" h="545" extrusionOk="0">
                  <a:moveTo>
                    <a:pt x="330" y="0"/>
                  </a:moveTo>
                  <a:cubicBezTo>
                    <a:pt x="199" y="0"/>
                    <a:pt x="68" y="84"/>
                    <a:pt x="47" y="215"/>
                  </a:cubicBezTo>
                  <a:cubicBezTo>
                    <a:pt x="0" y="393"/>
                    <a:pt x="152" y="544"/>
                    <a:pt x="330" y="544"/>
                  </a:cubicBezTo>
                  <a:lnTo>
                    <a:pt x="1114" y="544"/>
                  </a:lnTo>
                  <a:cubicBezTo>
                    <a:pt x="1245" y="544"/>
                    <a:pt x="1355" y="476"/>
                    <a:pt x="1376" y="346"/>
                  </a:cubicBezTo>
                  <a:cubicBezTo>
                    <a:pt x="1418" y="152"/>
                    <a:pt x="1287" y="0"/>
                    <a:pt x="11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2" name="Google Shape;3572;p64"/>
            <p:cNvSpPr/>
            <p:nvPr/>
          </p:nvSpPr>
          <p:spPr>
            <a:xfrm>
              <a:off x="4228963" y="2159075"/>
              <a:ext cx="35350" cy="13625"/>
            </a:xfrm>
            <a:custGeom>
              <a:avLst/>
              <a:gdLst/>
              <a:ahLst/>
              <a:cxnLst/>
              <a:rect l="l" t="t" r="r" b="b"/>
              <a:pathLst>
                <a:path w="1414" h="545" extrusionOk="0">
                  <a:moveTo>
                    <a:pt x="304" y="0"/>
                  </a:moveTo>
                  <a:cubicBezTo>
                    <a:pt x="173" y="0"/>
                    <a:pt x="64" y="84"/>
                    <a:pt x="43" y="215"/>
                  </a:cubicBezTo>
                  <a:cubicBezTo>
                    <a:pt x="1" y="393"/>
                    <a:pt x="132" y="544"/>
                    <a:pt x="304" y="544"/>
                  </a:cubicBezTo>
                  <a:lnTo>
                    <a:pt x="1089" y="544"/>
                  </a:lnTo>
                  <a:cubicBezTo>
                    <a:pt x="1220" y="544"/>
                    <a:pt x="1330" y="476"/>
                    <a:pt x="1372" y="346"/>
                  </a:cubicBezTo>
                  <a:cubicBezTo>
                    <a:pt x="1413" y="152"/>
                    <a:pt x="1262" y="0"/>
                    <a:pt x="10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3" name="Google Shape;3573;p64"/>
            <p:cNvSpPr/>
            <p:nvPr/>
          </p:nvSpPr>
          <p:spPr>
            <a:xfrm>
              <a:off x="4147213" y="2141025"/>
              <a:ext cx="60450" cy="25650"/>
            </a:xfrm>
            <a:custGeom>
              <a:avLst/>
              <a:gdLst/>
              <a:ahLst/>
              <a:cxnLst/>
              <a:rect l="l" t="t" r="r" b="b"/>
              <a:pathLst>
                <a:path w="2418" h="1026" extrusionOk="0">
                  <a:moveTo>
                    <a:pt x="283" y="0"/>
                  </a:moveTo>
                  <a:cubicBezTo>
                    <a:pt x="132" y="0"/>
                    <a:pt x="1" y="131"/>
                    <a:pt x="1" y="283"/>
                  </a:cubicBezTo>
                  <a:cubicBezTo>
                    <a:pt x="1" y="696"/>
                    <a:pt x="346" y="1026"/>
                    <a:pt x="738" y="1026"/>
                  </a:cubicBezTo>
                  <a:cubicBezTo>
                    <a:pt x="916" y="1026"/>
                    <a:pt x="1089" y="958"/>
                    <a:pt x="1199" y="853"/>
                  </a:cubicBezTo>
                  <a:cubicBezTo>
                    <a:pt x="1330" y="958"/>
                    <a:pt x="1502" y="1026"/>
                    <a:pt x="1675" y="1026"/>
                  </a:cubicBezTo>
                  <a:cubicBezTo>
                    <a:pt x="2067" y="1026"/>
                    <a:pt x="2418" y="696"/>
                    <a:pt x="2418" y="283"/>
                  </a:cubicBezTo>
                  <a:cubicBezTo>
                    <a:pt x="2418" y="131"/>
                    <a:pt x="2287" y="0"/>
                    <a:pt x="2135" y="0"/>
                  </a:cubicBezTo>
                  <a:cubicBezTo>
                    <a:pt x="1984" y="0"/>
                    <a:pt x="1853" y="131"/>
                    <a:pt x="1853" y="283"/>
                  </a:cubicBezTo>
                  <a:cubicBezTo>
                    <a:pt x="1853" y="393"/>
                    <a:pt x="1785" y="482"/>
                    <a:pt x="1675" y="482"/>
                  </a:cubicBezTo>
                  <a:cubicBezTo>
                    <a:pt x="1570" y="482"/>
                    <a:pt x="1481" y="393"/>
                    <a:pt x="1481" y="283"/>
                  </a:cubicBezTo>
                  <a:cubicBezTo>
                    <a:pt x="1481" y="131"/>
                    <a:pt x="1351" y="0"/>
                    <a:pt x="1199" y="0"/>
                  </a:cubicBezTo>
                  <a:cubicBezTo>
                    <a:pt x="1068" y="0"/>
                    <a:pt x="937" y="131"/>
                    <a:pt x="937" y="283"/>
                  </a:cubicBezTo>
                  <a:cubicBezTo>
                    <a:pt x="937" y="393"/>
                    <a:pt x="848" y="482"/>
                    <a:pt x="738" y="482"/>
                  </a:cubicBezTo>
                  <a:cubicBezTo>
                    <a:pt x="629" y="482"/>
                    <a:pt x="566" y="393"/>
                    <a:pt x="566" y="283"/>
                  </a:cubicBezTo>
                  <a:cubicBezTo>
                    <a:pt x="566" y="131"/>
                    <a:pt x="435" y="0"/>
                    <a:pt x="2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4" name="Google Shape;3574;p64"/>
            <p:cNvSpPr/>
            <p:nvPr/>
          </p:nvSpPr>
          <p:spPr>
            <a:xfrm>
              <a:off x="4239313" y="2132700"/>
              <a:ext cx="13625" cy="17300"/>
            </a:xfrm>
            <a:custGeom>
              <a:avLst/>
              <a:gdLst/>
              <a:ahLst/>
              <a:cxnLst/>
              <a:rect l="l" t="t" r="r" b="b"/>
              <a:pathLst>
                <a:path w="545" h="692" extrusionOk="0">
                  <a:moveTo>
                    <a:pt x="275" y="0"/>
                  </a:moveTo>
                  <a:cubicBezTo>
                    <a:pt x="116" y="0"/>
                    <a:pt x="0" y="136"/>
                    <a:pt x="0" y="291"/>
                  </a:cubicBezTo>
                  <a:lnTo>
                    <a:pt x="0" y="422"/>
                  </a:lnTo>
                  <a:cubicBezTo>
                    <a:pt x="0" y="573"/>
                    <a:pt x="116" y="692"/>
                    <a:pt x="274" y="692"/>
                  </a:cubicBezTo>
                  <a:cubicBezTo>
                    <a:pt x="297" y="692"/>
                    <a:pt x="321" y="689"/>
                    <a:pt x="345" y="684"/>
                  </a:cubicBezTo>
                  <a:cubicBezTo>
                    <a:pt x="455" y="663"/>
                    <a:pt x="544" y="532"/>
                    <a:pt x="544" y="401"/>
                  </a:cubicBezTo>
                  <a:lnTo>
                    <a:pt x="544" y="291"/>
                  </a:lnTo>
                  <a:cubicBezTo>
                    <a:pt x="544" y="161"/>
                    <a:pt x="455" y="51"/>
                    <a:pt x="345" y="9"/>
                  </a:cubicBezTo>
                  <a:cubicBezTo>
                    <a:pt x="321" y="3"/>
                    <a:pt x="298" y="0"/>
                    <a:pt x="2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5" name="Google Shape;3575;p64"/>
            <p:cNvSpPr/>
            <p:nvPr/>
          </p:nvSpPr>
          <p:spPr>
            <a:xfrm>
              <a:off x="3955863" y="1973200"/>
              <a:ext cx="444225" cy="262675"/>
            </a:xfrm>
            <a:custGeom>
              <a:avLst/>
              <a:gdLst/>
              <a:ahLst/>
              <a:cxnLst/>
              <a:rect l="l" t="t" r="r" b="b"/>
              <a:pathLst>
                <a:path w="17769" h="10507" extrusionOk="0">
                  <a:moveTo>
                    <a:pt x="15473" y="533"/>
                  </a:moveTo>
                  <a:cubicBezTo>
                    <a:pt x="15953" y="533"/>
                    <a:pt x="16350" y="917"/>
                    <a:pt x="16350" y="1392"/>
                  </a:cubicBezTo>
                  <a:cubicBezTo>
                    <a:pt x="16350" y="2224"/>
                    <a:pt x="16068" y="3009"/>
                    <a:pt x="15524" y="3642"/>
                  </a:cubicBezTo>
                  <a:lnTo>
                    <a:pt x="11710" y="3642"/>
                  </a:lnTo>
                  <a:cubicBezTo>
                    <a:pt x="12013" y="3224"/>
                    <a:pt x="12165" y="2726"/>
                    <a:pt x="12186" y="2224"/>
                  </a:cubicBezTo>
                  <a:cubicBezTo>
                    <a:pt x="12186" y="1764"/>
                    <a:pt x="12515" y="1392"/>
                    <a:pt x="12950" y="1350"/>
                  </a:cubicBezTo>
                  <a:cubicBezTo>
                    <a:pt x="12974" y="1348"/>
                    <a:pt x="12999" y="1347"/>
                    <a:pt x="13023" y="1347"/>
                  </a:cubicBezTo>
                  <a:cubicBezTo>
                    <a:pt x="13493" y="1347"/>
                    <a:pt x="13886" y="1726"/>
                    <a:pt x="13886" y="2203"/>
                  </a:cubicBezTo>
                  <a:lnTo>
                    <a:pt x="13886" y="2266"/>
                  </a:lnTo>
                  <a:cubicBezTo>
                    <a:pt x="13886" y="2397"/>
                    <a:pt x="13975" y="2528"/>
                    <a:pt x="14106" y="2549"/>
                  </a:cubicBezTo>
                  <a:cubicBezTo>
                    <a:pt x="14123" y="2551"/>
                    <a:pt x="14140" y="2553"/>
                    <a:pt x="14156" y="2553"/>
                  </a:cubicBezTo>
                  <a:cubicBezTo>
                    <a:pt x="14269" y="2553"/>
                    <a:pt x="14373" y="2493"/>
                    <a:pt x="14409" y="2397"/>
                  </a:cubicBezTo>
                  <a:cubicBezTo>
                    <a:pt x="14561" y="2093"/>
                    <a:pt x="14629" y="1764"/>
                    <a:pt x="14629" y="1418"/>
                  </a:cubicBezTo>
                  <a:cubicBezTo>
                    <a:pt x="14629" y="1000"/>
                    <a:pt x="14912" y="634"/>
                    <a:pt x="15325" y="545"/>
                  </a:cubicBezTo>
                  <a:cubicBezTo>
                    <a:pt x="15375" y="537"/>
                    <a:pt x="15424" y="533"/>
                    <a:pt x="15473" y="533"/>
                  </a:cubicBezTo>
                  <a:close/>
                  <a:moveTo>
                    <a:pt x="16701" y="4186"/>
                  </a:moveTo>
                  <a:cubicBezTo>
                    <a:pt x="16916" y="4186"/>
                    <a:pt x="17114" y="4338"/>
                    <a:pt x="17156" y="4532"/>
                  </a:cubicBezTo>
                  <a:cubicBezTo>
                    <a:pt x="17203" y="4819"/>
                    <a:pt x="17004" y="5055"/>
                    <a:pt x="16764" y="5081"/>
                  </a:cubicBezTo>
                  <a:lnTo>
                    <a:pt x="1026" y="5081"/>
                  </a:lnTo>
                  <a:cubicBezTo>
                    <a:pt x="806" y="5081"/>
                    <a:pt x="612" y="4950"/>
                    <a:pt x="565" y="4751"/>
                  </a:cubicBezTo>
                  <a:cubicBezTo>
                    <a:pt x="502" y="4448"/>
                    <a:pt x="722" y="4186"/>
                    <a:pt x="1005" y="4186"/>
                  </a:cubicBezTo>
                  <a:close/>
                  <a:moveTo>
                    <a:pt x="16481" y="5646"/>
                  </a:moveTo>
                  <a:lnTo>
                    <a:pt x="16481" y="8503"/>
                  </a:lnTo>
                  <a:cubicBezTo>
                    <a:pt x="16441" y="8500"/>
                    <a:pt x="16400" y="8499"/>
                    <a:pt x="16359" y="8499"/>
                  </a:cubicBezTo>
                  <a:cubicBezTo>
                    <a:pt x="16070" y="8499"/>
                    <a:pt x="15769" y="8563"/>
                    <a:pt x="15503" y="8696"/>
                  </a:cubicBezTo>
                  <a:cubicBezTo>
                    <a:pt x="15288" y="8798"/>
                    <a:pt x="15064" y="8853"/>
                    <a:pt x="14844" y="8853"/>
                  </a:cubicBezTo>
                  <a:cubicBezTo>
                    <a:pt x="14634" y="8853"/>
                    <a:pt x="14428" y="8803"/>
                    <a:pt x="14237" y="8696"/>
                  </a:cubicBezTo>
                  <a:cubicBezTo>
                    <a:pt x="13970" y="8568"/>
                    <a:pt x="13677" y="8503"/>
                    <a:pt x="13383" y="8503"/>
                  </a:cubicBezTo>
                  <a:cubicBezTo>
                    <a:pt x="13078" y="8503"/>
                    <a:pt x="12772" y="8573"/>
                    <a:pt x="12494" y="8717"/>
                  </a:cubicBezTo>
                  <a:cubicBezTo>
                    <a:pt x="12298" y="8817"/>
                    <a:pt x="12080" y="8866"/>
                    <a:pt x="11861" y="8866"/>
                  </a:cubicBezTo>
                  <a:cubicBezTo>
                    <a:pt x="11643" y="8866"/>
                    <a:pt x="11424" y="8817"/>
                    <a:pt x="11228" y="8717"/>
                  </a:cubicBezTo>
                  <a:cubicBezTo>
                    <a:pt x="10956" y="8576"/>
                    <a:pt x="10657" y="8505"/>
                    <a:pt x="10357" y="8505"/>
                  </a:cubicBezTo>
                  <a:cubicBezTo>
                    <a:pt x="10058" y="8505"/>
                    <a:pt x="9758" y="8576"/>
                    <a:pt x="9486" y="8717"/>
                  </a:cubicBezTo>
                  <a:cubicBezTo>
                    <a:pt x="9290" y="8817"/>
                    <a:pt x="9071" y="8866"/>
                    <a:pt x="8853" y="8866"/>
                  </a:cubicBezTo>
                  <a:cubicBezTo>
                    <a:pt x="8634" y="8866"/>
                    <a:pt x="8416" y="8817"/>
                    <a:pt x="8220" y="8717"/>
                  </a:cubicBezTo>
                  <a:cubicBezTo>
                    <a:pt x="7942" y="8573"/>
                    <a:pt x="7642" y="8503"/>
                    <a:pt x="7339" y="8503"/>
                  </a:cubicBezTo>
                  <a:cubicBezTo>
                    <a:pt x="7048" y="8503"/>
                    <a:pt x="6755" y="8568"/>
                    <a:pt x="6478" y="8696"/>
                  </a:cubicBezTo>
                  <a:cubicBezTo>
                    <a:pt x="6281" y="8806"/>
                    <a:pt x="6068" y="8861"/>
                    <a:pt x="5855" y="8861"/>
                  </a:cubicBezTo>
                  <a:cubicBezTo>
                    <a:pt x="5642" y="8861"/>
                    <a:pt x="5428" y="8806"/>
                    <a:pt x="5232" y="8696"/>
                  </a:cubicBezTo>
                  <a:cubicBezTo>
                    <a:pt x="4965" y="8568"/>
                    <a:pt x="4672" y="8503"/>
                    <a:pt x="4378" y="8503"/>
                  </a:cubicBezTo>
                  <a:cubicBezTo>
                    <a:pt x="4073" y="8503"/>
                    <a:pt x="3767" y="8573"/>
                    <a:pt x="3490" y="8717"/>
                  </a:cubicBezTo>
                  <a:cubicBezTo>
                    <a:pt x="3294" y="8817"/>
                    <a:pt x="3075" y="8866"/>
                    <a:pt x="2857" y="8866"/>
                  </a:cubicBezTo>
                  <a:cubicBezTo>
                    <a:pt x="2638" y="8866"/>
                    <a:pt x="2420" y="8817"/>
                    <a:pt x="2224" y="8717"/>
                  </a:cubicBezTo>
                  <a:cubicBezTo>
                    <a:pt x="1941" y="8565"/>
                    <a:pt x="1591" y="8503"/>
                    <a:pt x="1266" y="8503"/>
                  </a:cubicBezTo>
                  <a:lnTo>
                    <a:pt x="1266" y="5646"/>
                  </a:lnTo>
                  <a:close/>
                  <a:moveTo>
                    <a:pt x="16368" y="8999"/>
                  </a:moveTo>
                  <a:cubicBezTo>
                    <a:pt x="16406" y="8999"/>
                    <a:pt x="16443" y="9001"/>
                    <a:pt x="16481" y="9005"/>
                  </a:cubicBezTo>
                  <a:lnTo>
                    <a:pt x="16481" y="9371"/>
                  </a:lnTo>
                  <a:cubicBezTo>
                    <a:pt x="16481" y="9701"/>
                    <a:pt x="16220" y="9962"/>
                    <a:pt x="15916" y="9962"/>
                  </a:cubicBezTo>
                  <a:lnTo>
                    <a:pt x="1852" y="9962"/>
                  </a:lnTo>
                  <a:cubicBezTo>
                    <a:pt x="1528" y="9962"/>
                    <a:pt x="1266" y="9701"/>
                    <a:pt x="1266" y="9397"/>
                  </a:cubicBezTo>
                  <a:lnTo>
                    <a:pt x="1266" y="9005"/>
                  </a:lnTo>
                  <a:cubicBezTo>
                    <a:pt x="1528" y="9005"/>
                    <a:pt x="1769" y="9047"/>
                    <a:pt x="1983" y="9157"/>
                  </a:cubicBezTo>
                  <a:cubicBezTo>
                    <a:pt x="2255" y="9298"/>
                    <a:pt x="2555" y="9369"/>
                    <a:pt x="2855" y="9369"/>
                  </a:cubicBezTo>
                  <a:cubicBezTo>
                    <a:pt x="3155" y="9369"/>
                    <a:pt x="3456" y="9298"/>
                    <a:pt x="3731" y="9157"/>
                  </a:cubicBezTo>
                  <a:cubicBezTo>
                    <a:pt x="3927" y="9057"/>
                    <a:pt x="4139" y="9008"/>
                    <a:pt x="4353" y="9008"/>
                  </a:cubicBezTo>
                  <a:cubicBezTo>
                    <a:pt x="4568" y="9008"/>
                    <a:pt x="4785" y="9057"/>
                    <a:pt x="4992" y="9157"/>
                  </a:cubicBezTo>
                  <a:cubicBezTo>
                    <a:pt x="5264" y="9298"/>
                    <a:pt x="5563" y="9369"/>
                    <a:pt x="5863" y="9369"/>
                  </a:cubicBezTo>
                  <a:cubicBezTo>
                    <a:pt x="6164" y="9369"/>
                    <a:pt x="6464" y="9298"/>
                    <a:pt x="6739" y="9157"/>
                  </a:cubicBezTo>
                  <a:cubicBezTo>
                    <a:pt x="6935" y="9057"/>
                    <a:pt x="7147" y="9008"/>
                    <a:pt x="7359" y="9008"/>
                  </a:cubicBezTo>
                  <a:cubicBezTo>
                    <a:pt x="7571" y="9008"/>
                    <a:pt x="7783" y="9057"/>
                    <a:pt x="7979" y="9157"/>
                  </a:cubicBezTo>
                  <a:cubicBezTo>
                    <a:pt x="8262" y="9308"/>
                    <a:pt x="8544" y="9371"/>
                    <a:pt x="8853" y="9371"/>
                  </a:cubicBezTo>
                  <a:cubicBezTo>
                    <a:pt x="9156" y="9371"/>
                    <a:pt x="9460" y="9308"/>
                    <a:pt x="9721" y="9157"/>
                  </a:cubicBezTo>
                  <a:cubicBezTo>
                    <a:pt x="9931" y="9057"/>
                    <a:pt x="10149" y="9008"/>
                    <a:pt x="10364" y="9008"/>
                  </a:cubicBezTo>
                  <a:cubicBezTo>
                    <a:pt x="10579" y="9008"/>
                    <a:pt x="10791" y="9057"/>
                    <a:pt x="10988" y="9157"/>
                  </a:cubicBezTo>
                  <a:cubicBezTo>
                    <a:pt x="11260" y="9298"/>
                    <a:pt x="11559" y="9369"/>
                    <a:pt x="11859" y="9369"/>
                  </a:cubicBezTo>
                  <a:cubicBezTo>
                    <a:pt x="12158" y="9369"/>
                    <a:pt x="12458" y="9298"/>
                    <a:pt x="12730" y="9157"/>
                  </a:cubicBezTo>
                  <a:cubicBezTo>
                    <a:pt x="12926" y="9057"/>
                    <a:pt x="13139" y="9008"/>
                    <a:pt x="13355" y="9008"/>
                  </a:cubicBezTo>
                  <a:cubicBezTo>
                    <a:pt x="13571" y="9008"/>
                    <a:pt x="13789" y="9057"/>
                    <a:pt x="13996" y="9157"/>
                  </a:cubicBezTo>
                  <a:cubicBezTo>
                    <a:pt x="14268" y="9298"/>
                    <a:pt x="14568" y="9369"/>
                    <a:pt x="14867" y="9369"/>
                  </a:cubicBezTo>
                  <a:cubicBezTo>
                    <a:pt x="15167" y="9369"/>
                    <a:pt x="15466" y="9298"/>
                    <a:pt x="15738" y="9157"/>
                  </a:cubicBezTo>
                  <a:cubicBezTo>
                    <a:pt x="15926" y="9063"/>
                    <a:pt x="16145" y="8999"/>
                    <a:pt x="16368" y="8999"/>
                  </a:cubicBezTo>
                  <a:close/>
                  <a:moveTo>
                    <a:pt x="15503" y="1"/>
                  </a:moveTo>
                  <a:cubicBezTo>
                    <a:pt x="14760" y="1"/>
                    <a:pt x="14148" y="566"/>
                    <a:pt x="14085" y="1288"/>
                  </a:cubicBezTo>
                  <a:cubicBezTo>
                    <a:pt x="13844" y="1000"/>
                    <a:pt x="13452" y="806"/>
                    <a:pt x="13039" y="806"/>
                  </a:cubicBezTo>
                  <a:cubicBezTo>
                    <a:pt x="12254" y="806"/>
                    <a:pt x="11621" y="1439"/>
                    <a:pt x="11621" y="2224"/>
                  </a:cubicBezTo>
                  <a:cubicBezTo>
                    <a:pt x="11621" y="2768"/>
                    <a:pt x="11380" y="3292"/>
                    <a:pt x="10946" y="3663"/>
                  </a:cubicBezTo>
                  <a:lnTo>
                    <a:pt x="1005" y="3663"/>
                  </a:lnTo>
                  <a:cubicBezTo>
                    <a:pt x="993" y="3663"/>
                    <a:pt x="981" y="3662"/>
                    <a:pt x="969" y="3662"/>
                  </a:cubicBezTo>
                  <a:cubicBezTo>
                    <a:pt x="440" y="3662"/>
                    <a:pt x="0" y="4109"/>
                    <a:pt x="0" y="4641"/>
                  </a:cubicBezTo>
                  <a:cubicBezTo>
                    <a:pt x="0" y="5102"/>
                    <a:pt x="722" y="5604"/>
                    <a:pt x="722" y="5604"/>
                  </a:cubicBezTo>
                  <a:lnTo>
                    <a:pt x="722" y="9397"/>
                  </a:lnTo>
                  <a:cubicBezTo>
                    <a:pt x="722" y="10004"/>
                    <a:pt x="1219" y="10507"/>
                    <a:pt x="1831" y="10507"/>
                  </a:cubicBezTo>
                  <a:lnTo>
                    <a:pt x="15916" y="10507"/>
                  </a:lnTo>
                  <a:cubicBezTo>
                    <a:pt x="16549" y="10507"/>
                    <a:pt x="17046" y="10004"/>
                    <a:pt x="17046" y="9397"/>
                  </a:cubicBezTo>
                  <a:lnTo>
                    <a:pt x="17046" y="5557"/>
                  </a:lnTo>
                  <a:cubicBezTo>
                    <a:pt x="17486" y="5426"/>
                    <a:pt x="17768" y="4971"/>
                    <a:pt x="17700" y="4469"/>
                  </a:cubicBezTo>
                  <a:cubicBezTo>
                    <a:pt x="17617" y="3987"/>
                    <a:pt x="17177" y="3642"/>
                    <a:pt x="16701" y="3642"/>
                  </a:cubicBezTo>
                  <a:lnTo>
                    <a:pt x="16220" y="3642"/>
                  </a:lnTo>
                  <a:cubicBezTo>
                    <a:pt x="16220" y="3642"/>
                    <a:pt x="16895" y="2224"/>
                    <a:pt x="16895" y="1418"/>
                  </a:cubicBezTo>
                  <a:cubicBezTo>
                    <a:pt x="16895" y="634"/>
                    <a:pt x="16261" y="1"/>
                    <a:pt x="155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76" name="Google Shape;3576;p64"/>
          <p:cNvGrpSpPr/>
          <p:nvPr/>
        </p:nvGrpSpPr>
        <p:grpSpPr>
          <a:xfrm>
            <a:off x="793600" y="3531563"/>
            <a:ext cx="447500" cy="433400"/>
            <a:chOff x="2491388" y="3306700"/>
            <a:chExt cx="447500" cy="433400"/>
          </a:xfrm>
        </p:grpSpPr>
        <p:sp>
          <p:nvSpPr>
            <p:cNvPr id="3577" name="Google Shape;3577;p64"/>
            <p:cNvSpPr/>
            <p:nvPr/>
          </p:nvSpPr>
          <p:spPr>
            <a:xfrm>
              <a:off x="2632013" y="3601900"/>
              <a:ext cx="38225" cy="75550"/>
            </a:xfrm>
            <a:custGeom>
              <a:avLst/>
              <a:gdLst/>
              <a:ahLst/>
              <a:cxnLst/>
              <a:rect l="l" t="t" r="r" b="b"/>
              <a:pathLst>
                <a:path w="1529" h="3022" extrusionOk="0">
                  <a:moveTo>
                    <a:pt x="304" y="0"/>
                  </a:moveTo>
                  <a:cubicBezTo>
                    <a:pt x="275" y="0"/>
                    <a:pt x="247" y="4"/>
                    <a:pt x="220" y="13"/>
                  </a:cubicBezTo>
                  <a:cubicBezTo>
                    <a:pt x="68" y="55"/>
                    <a:pt x="0" y="233"/>
                    <a:pt x="47" y="363"/>
                  </a:cubicBezTo>
                  <a:lnTo>
                    <a:pt x="963" y="2849"/>
                  </a:lnTo>
                  <a:cubicBezTo>
                    <a:pt x="1005" y="2953"/>
                    <a:pt x="1094" y="3021"/>
                    <a:pt x="1225" y="3021"/>
                  </a:cubicBezTo>
                  <a:cubicBezTo>
                    <a:pt x="1246" y="3021"/>
                    <a:pt x="1266" y="3021"/>
                    <a:pt x="1308" y="3000"/>
                  </a:cubicBezTo>
                  <a:cubicBezTo>
                    <a:pt x="1439" y="2953"/>
                    <a:pt x="1528" y="2802"/>
                    <a:pt x="1460" y="2650"/>
                  </a:cubicBezTo>
                  <a:lnTo>
                    <a:pt x="571" y="185"/>
                  </a:lnTo>
                  <a:cubicBezTo>
                    <a:pt x="533" y="65"/>
                    <a:pt x="416"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8" name="Google Shape;3578;p64"/>
            <p:cNvSpPr/>
            <p:nvPr/>
          </p:nvSpPr>
          <p:spPr>
            <a:xfrm>
              <a:off x="2660913" y="3591300"/>
              <a:ext cx="38225" cy="75800"/>
            </a:xfrm>
            <a:custGeom>
              <a:avLst/>
              <a:gdLst/>
              <a:ahLst/>
              <a:cxnLst/>
              <a:rect l="l" t="t" r="r" b="b"/>
              <a:pathLst>
                <a:path w="1529" h="3032" extrusionOk="0">
                  <a:moveTo>
                    <a:pt x="316" y="0"/>
                  </a:moveTo>
                  <a:cubicBezTo>
                    <a:pt x="284" y="0"/>
                    <a:pt x="251" y="7"/>
                    <a:pt x="220" y="23"/>
                  </a:cubicBezTo>
                  <a:cubicBezTo>
                    <a:pt x="69" y="65"/>
                    <a:pt x="1" y="217"/>
                    <a:pt x="42" y="369"/>
                  </a:cubicBezTo>
                  <a:lnTo>
                    <a:pt x="937" y="2833"/>
                  </a:lnTo>
                  <a:cubicBezTo>
                    <a:pt x="984" y="2964"/>
                    <a:pt x="1089" y="3032"/>
                    <a:pt x="1199" y="3032"/>
                  </a:cubicBezTo>
                  <a:cubicBezTo>
                    <a:pt x="1246" y="3032"/>
                    <a:pt x="1267" y="3032"/>
                    <a:pt x="1309" y="3011"/>
                  </a:cubicBezTo>
                  <a:cubicBezTo>
                    <a:pt x="1439" y="2964"/>
                    <a:pt x="1528" y="2791"/>
                    <a:pt x="1460" y="2660"/>
                  </a:cubicBezTo>
                  <a:lnTo>
                    <a:pt x="566" y="175"/>
                  </a:lnTo>
                  <a:cubicBezTo>
                    <a:pt x="518" y="75"/>
                    <a:pt x="418" y="0"/>
                    <a:pt x="3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9" name="Google Shape;3579;p64"/>
            <p:cNvSpPr/>
            <p:nvPr/>
          </p:nvSpPr>
          <p:spPr>
            <a:xfrm>
              <a:off x="2603113" y="3612225"/>
              <a:ext cx="38200" cy="75550"/>
            </a:xfrm>
            <a:custGeom>
              <a:avLst/>
              <a:gdLst/>
              <a:ahLst/>
              <a:cxnLst/>
              <a:rect l="l" t="t" r="r" b="b"/>
              <a:pathLst>
                <a:path w="1528" h="3022" extrusionOk="0">
                  <a:moveTo>
                    <a:pt x="311" y="0"/>
                  </a:moveTo>
                  <a:cubicBezTo>
                    <a:pt x="281" y="0"/>
                    <a:pt x="251" y="5"/>
                    <a:pt x="220" y="13"/>
                  </a:cubicBezTo>
                  <a:cubicBezTo>
                    <a:pt x="89" y="81"/>
                    <a:pt x="0" y="233"/>
                    <a:pt x="68" y="364"/>
                  </a:cubicBezTo>
                  <a:lnTo>
                    <a:pt x="963" y="2849"/>
                  </a:lnTo>
                  <a:cubicBezTo>
                    <a:pt x="1005" y="2959"/>
                    <a:pt x="1114" y="3022"/>
                    <a:pt x="1224" y="3022"/>
                  </a:cubicBezTo>
                  <a:cubicBezTo>
                    <a:pt x="1245" y="3022"/>
                    <a:pt x="1287" y="3022"/>
                    <a:pt x="1308" y="3001"/>
                  </a:cubicBezTo>
                  <a:cubicBezTo>
                    <a:pt x="1465" y="2959"/>
                    <a:pt x="1528" y="2802"/>
                    <a:pt x="1486" y="2650"/>
                  </a:cubicBezTo>
                  <a:lnTo>
                    <a:pt x="570" y="186"/>
                  </a:lnTo>
                  <a:cubicBezTo>
                    <a:pt x="533" y="65"/>
                    <a:pt x="429" y="0"/>
                    <a:pt x="3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0" name="Google Shape;3580;p64"/>
            <p:cNvSpPr/>
            <p:nvPr/>
          </p:nvSpPr>
          <p:spPr>
            <a:xfrm>
              <a:off x="2531813" y="3363950"/>
              <a:ext cx="59400" cy="57900"/>
            </a:xfrm>
            <a:custGeom>
              <a:avLst/>
              <a:gdLst/>
              <a:ahLst/>
              <a:cxnLst/>
              <a:rect l="l" t="t" r="r" b="b"/>
              <a:pathLst>
                <a:path w="2376" h="2316" extrusionOk="0">
                  <a:moveTo>
                    <a:pt x="1743" y="940"/>
                  </a:moveTo>
                  <a:cubicBezTo>
                    <a:pt x="1806" y="1091"/>
                    <a:pt x="1806" y="1269"/>
                    <a:pt x="1743" y="1400"/>
                  </a:cubicBezTo>
                  <a:cubicBezTo>
                    <a:pt x="1722" y="1421"/>
                    <a:pt x="1722" y="1442"/>
                    <a:pt x="1701" y="1463"/>
                  </a:cubicBezTo>
                  <a:lnTo>
                    <a:pt x="1701" y="1118"/>
                  </a:lnTo>
                  <a:cubicBezTo>
                    <a:pt x="1701" y="1050"/>
                    <a:pt x="1722" y="987"/>
                    <a:pt x="1743" y="940"/>
                  </a:cubicBezTo>
                  <a:close/>
                  <a:moveTo>
                    <a:pt x="1199" y="547"/>
                  </a:moveTo>
                  <a:cubicBezTo>
                    <a:pt x="1241" y="547"/>
                    <a:pt x="1282" y="568"/>
                    <a:pt x="1329" y="568"/>
                  </a:cubicBezTo>
                  <a:cubicBezTo>
                    <a:pt x="1220" y="725"/>
                    <a:pt x="1152" y="919"/>
                    <a:pt x="1152" y="1118"/>
                  </a:cubicBezTo>
                  <a:lnTo>
                    <a:pt x="1152" y="1745"/>
                  </a:lnTo>
                  <a:cubicBezTo>
                    <a:pt x="1068" y="1745"/>
                    <a:pt x="1000" y="1725"/>
                    <a:pt x="937" y="1704"/>
                  </a:cubicBezTo>
                  <a:cubicBezTo>
                    <a:pt x="785" y="1641"/>
                    <a:pt x="675" y="1510"/>
                    <a:pt x="628" y="1353"/>
                  </a:cubicBezTo>
                  <a:cubicBezTo>
                    <a:pt x="566" y="1201"/>
                    <a:pt x="587" y="1050"/>
                    <a:pt x="655" y="898"/>
                  </a:cubicBezTo>
                  <a:cubicBezTo>
                    <a:pt x="717" y="767"/>
                    <a:pt x="827" y="636"/>
                    <a:pt x="979" y="594"/>
                  </a:cubicBezTo>
                  <a:cubicBezTo>
                    <a:pt x="1047" y="568"/>
                    <a:pt x="1131" y="547"/>
                    <a:pt x="1199" y="547"/>
                  </a:cubicBezTo>
                  <a:close/>
                  <a:moveTo>
                    <a:pt x="1169" y="0"/>
                  </a:moveTo>
                  <a:cubicBezTo>
                    <a:pt x="1039" y="0"/>
                    <a:pt x="908" y="23"/>
                    <a:pt x="785" y="71"/>
                  </a:cubicBezTo>
                  <a:cubicBezTo>
                    <a:pt x="498" y="176"/>
                    <a:pt x="262" y="396"/>
                    <a:pt x="131" y="657"/>
                  </a:cubicBezTo>
                  <a:cubicBezTo>
                    <a:pt x="1" y="940"/>
                    <a:pt x="1" y="1269"/>
                    <a:pt x="105" y="1552"/>
                  </a:cubicBezTo>
                  <a:cubicBezTo>
                    <a:pt x="194" y="1834"/>
                    <a:pt x="414" y="2075"/>
                    <a:pt x="696" y="2206"/>
                  </a:cubicBezTo>
                  <a:cubicBezTo>
                    <a:pt x="848" y="2269"/>
                    <a:pt x="1021" y="2316"/>
                    <a:pt x="1178" y="2316"/>
                  </a:cubicBezTo>
                  <a:cubicBezTo>
                    <a:pt x="1309" y="2316"/>
                    <a:pt x="1439" y="2269"/>
                    <a:pt x="1570" y="2227"/>
                  </a:cubicBezTo>
                  <a:cubicBezTo>
                    <a:pt x="1853" y="2138"/>
                    <a:pt x="2093" y="1923"/>
                    <a:pt x="2224" y="1641"/>
                  </a:cubicBezTo>
                  <a:cubicBezTo>
                    <a:pt x="2355" y="1353"/>
                    <a:pt x="2376" y="1050"/>
                    <a:pt x="2266" y="767"/>
                  </a:cubicBezTo>
                  <a:cubicBezTo>
                    <a:pt x="2156" y="485"/>
                    <a:pt x="1936" y="244"/>
                    <a:pt x="1654" y="113"/>
                  </a:cubicBezTo>
                  <a:cubicBezTo>
                    <a:pt x="1506" y="39"/>
                    <a:pt x="1338"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1" name="Google Shape;3581;p64"/>
            <p:cNvSpPr/>
            <p:nvPr/>
          </p:nvSpPr>
          <p:spPr>
            <a:xfrm>
              <a:off x="2790663" y="3492600"/>
              <a:ext cx="35475" cy="14275"/>
            </a:xfrm>
            <a:custGeom>
              <a:avLst/>
              <a:gdLst/>
              <a:ahLst/>
              <a:cxnLst/>
              <a:rect l="l" t="t" r="r" b="b"/>
              <a:pathLst>
                <a:path w="1419" h="571" extrusionOk="0">
                  <a:moveTo>
                    <a:pt x="325" y="0"/>
                  </a:moveTo>
                  <a:cubicBezTo>
                    <a:pt x="194" y="0"/>
                    <a:pt x="64" y="89"/>
                    <a:pt x="43" y="220"/>
                  </a:cubicBezTo>
                  <a:cubicBezTo>
                    <a:pt x="1" y="393"/>
                    <a:pt x="132" y="571"/>
                    <a:pt x="304" y="571"/>
                  </a:cubicBezTo>
                  <a:lnTo>
                    <a:pt x="1089" y="571"/>
                  </a:lnTo>
                  <a:cubicBezTo>
                    <a:pt x="1220" y="571"/>
                    <a:pt x="1351" y="482"/>
                    <a:pt x="1372" y="351"/>
                  </a:cubicBezTo>
                  <a:cubicBezTo>
                    <a:pt x="1419" y="178"/>
                    <a:pt x="1288" y="0"/>
                    <a:pt x="1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2" name="Google Shape;3582;p64"/>
            <p:cNvSpPr/>
            <p:nvPr/>
          </p:nvSpPr>
          <p:spPr>
            <a:xfrm>
              <a:off x="2709438" y="3475200"/>
              <a:ext cx="59925" cy="25150"/>
            </a:xfrm>
            <a:custGeom>
              <a:avLst/>
              <a:gdLst/>
              <a:ahLst/>
              <a:cxnLst/>
              <a:rect l="l" t="t" r="r" b="b"/>
              <a:pathLst>
                <a:path w="2397" h="1006" extrusionOk="0">
                  <a:moveTo>
                    <a:pt x="283" y="0"/>
                  </a:moveTo>
                  <a:cubicBezTo>
                    <a:pt x="132" y="0"/>
                    <a:pt x="1" y="110"/>
                    <a:pt x="1" y="262"/>
                  </a:cubicBezTo>
                  <a:cubicBezTo>
                    <a:pt x="1" y="675"/>
                    <a:pt x="325" y="1005"/>
                    <a:pt x="744" y="1005"/>
                  </a:cubicBezTo>
                  <a:cubicBezTo>
                    <a:pt x="916" y="1005"/>
                    <a:pt x="1068" y="937"/>
                    <a:pt x="1199" y="853"/>
                  </a:cubicBezTo>
                  <a:cubicBezTo>
                    <a:pt x="1330" y="937"/>
                    <a:pt x="1481" y="1005"/>
                    <a:pt x="1680" y="1005"/>
                  </a:cubicBezTo>
                  <a:cubicBezTo>
                    <a:pt x="2073" y="1005"/>
                    <a:pt x="2397" y="675"/>
                    <a:pt x="2397" y="262"/>
                  </a:cubicBezTo>
                  <a:cubicBezTo>
                    <a:pt x="2397" y="110"/>
                    <a:pt x="2287" y="0"/>
                    <a:pt x="2135" y="0"/>
                  </a:cubicBezTo>
                  <a:cubicBezTo>
                    <a:pt x="1984" y="0"/>
                    <a:pt x="1853" y="110"/>
                    <a:pt x="1853" y="262"/>
                  </a:cubicBezTo>
                  <a:cubicBezTo>
                    <a:pt x="1853" y="372"/>
                    <a:pt x="1764" y="461"/>
                    <a:pt x="1659" y="461"/>
                  </a:cubicBezTo>
                  <a:cubicBezTo>
                    <a:pt x="1570" y="461"/>
                    <a:pt x="1481" y="372"/>
                    <a:pt x="1481" y="262"/>
                  </a:cubicBezTo>
                  <a:cubicBezTo>
                    <a:pt x="1481" y="110"/>
                    <a:pt x="1351" y="0"/>
                    <a:pt x="1199" y="0"/>
                  </a:cubicBezTo>
                  <a:cubicBezTo>
                    <a:pt x="1047" y="0"/>
                    <a:pt x="937" y="110"/>
                    <a:pt x="937" y="262"/>
                  </a:cubicBezTo>
                  <a:cubicBezTo>
                    <a:pt x="937" y="372"/>
                    <a:pt x="848" y="461"/>
                    <a:pt x="744" y="461"/>
                  </a:cubicBezTo>
                  <a:cubicBezTo>
                    <a:pt x="634" y="461"/>
                    <a:pt x="566" y="372"/>
                    <a:pt x="566" y="262"/>
                  </a:cubicBezTo>
                  <a:cubicBezTo>
                    <a:pt x="566" y="110"/>
                    <a:pt x="435" y="0"/>
                    <a:pt x="2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3" name="Google Shape;3583;p64"/>
            <p:cNvSpPr/>
            <p:nvPr/>
          </p:nvSpPr>
          <p:spPr>
            <a:xfrm>
              <a:off x="2664188" y="3466850"/>
              <a:ext cx="13625" cy="16800"/>
            </a:xfrm>
            <a:custGeom>
              <a:avLst/>
              <a:gdLst/>
              <a:ahLst/>
              <a:cxnLst/>
              <a:rect l="l" t="t" r="r" b="b"/>
              <a:pathLst>
                <a:path w="545" h="672" extrusionOk="0">
                  <a:moveTo>
                    <a:pt x="271" y="0"/>
                  </a:moveTo>
                  <a:cubicBezTo>
                    <a:pt x="113" y="0"/>
                    <a:pt x="0" y="119"/>
                    <a:pt x="0" y="272"/>
                  </a:cubicBezTo>
                  <a:lnTo>
                    <a:pt x="0" y="402"/>
                  </a:lnTo>
                  <a:cubicBezTo>
                    <a:pt x="0" y="553"/>
                    <a:pt x="116" y="672"/>
                    <a:pt x="278" y="672"/>
                  </a:cubicBezTo>
                  <a:cubicBezTo>
                    <a:pt x="301" y="672"/>
                    <a:pt x="326" y="669"/>
                    <a:pt x="351" y="664"/>
                  </a:cubicBezTo>
                  <a:cubicBezTo>
                    <a:pt x="461" y="638"/>
                    <a:pt x="545" y="533"/>
                    <a:pt x="545" y="402"/>
                  </a:cubicBezTo>
                  <a:lnTo>
                    <a:pt x="545" y="293"/>
                  </a:lnTo>
                  <a:cubicBezTo>
                    <a:pt x="545" y="162"/>
                    <a:pt x="461" y="31"/>
                    <a:pt x="351" y="10"/>
                  </a:cubicBezTo>
                  <a:cubicBezTo>
                    <a:pt x="323" y="4"/>
                    <a:pt x="296" y="0"/>
                    <a:pt x="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4" name="Google Shape;3584;p64"/>
            <p:cNvSpPr/>
            <p:nvPr/>
          </p:nvSpPr>
          <p:spPr>
            <a:xfrm>
              <a:off x="2491388" y="3306700"/>
              <a:ext cx="447500" cy="433400"/>
            </a:xfrm>
            <a:custGeom>
              <a:avLst/>
              <a:gdLst/>
              <a:ahLst/>
              <a:cxnLst/>
              <a:rect l="l" t="t" r="r" b="b"/>
              <a:pathLst>
                <a:path w="17900" h="17336" extrusionOk="0">
                  <a:moveTo>
                    <a:pt x="14385" y="613"/>
                  </a:moveTo>
                  <a:cubicBezTo>
                    <a:pt x="15043" y="613"/>
                    <a:pt x="15587" y="1150"/>
                    <a:pt x="15587" y="1812"/>
                  </a:cubicBezTo>
                  <a:lnTo>
                    <a:pt x="15587" y="2775"/>
                  </a:lnTo>
                  <a:cubicBezTo>
                    <a:pt x="15587" y="2926"/>
                    <a:pt x="15718" y="3057"/>
                    <a:pt x="15875" y="3057"/>
                  </a:cubicBezTo>
                  <a:lnTo>
                    <a:pt x="16984" y="3057"/>
                  </a:lnTo>
                  <a:cubicBezTo>
                    <a:pt x="17183" y="3057"/>
                    <a:pt x="17356" y="3230"/>
                    <a:pt x="17356" y="3429"/>
                  </a:cubicBezTo>
                  <a:lnTo>
                    <a:pt x="17356" y="4276"/>
                  </a:lnTo>
                  <a:cubicBezTo>
                    <a:pt x="17356" y="4475"/>
                    <a:pt x="17183" y="4648"/>
                    <a:pt x="16984" y="4648"/>
                  </a:cubicBezTo>
                  <a:lnTo>
                    <a:pt x="14829" y="4648"/>
                  </a:lnTo>
                  <a:cubicBezTo>
                    <a:pt x="14719" y="3884"/>
                    <a:pt x="14672" y="2947"/>
                    <a:pt x="14672" y="1838"/>
                  </a:cubicBezTo>
                  <a:cubicBezTo>
                    <a:pt x="14672" y="1681"/>
                    <a:pt x="14567" y="1576"/>
                    <a:pt x="14436" y="1550"/>
                  </a:cubicBezTo>
                  <a:cubicBezTo>
                    <a:pt x="14423" y="1549"/>
                    <a:pt x="14411" y="1548"/>
                    <a:pt x="14399" y="1548"/>
                  </a:cubicBezTo>
                  <a:cubicBezTo>
                    <a:pt x="14237" y="1548"/>
                    <a:pt x="14107" y="1671"/>
                    <a:pt x="14107" y="1812"/>
                  </a:cubicBezTo>
                  <a:cubicBezTo>
                    <a:pt x="14107" y="2926"/>
                    <a:pt x="14175" y="3863"/>
                    <a:pt x="14279" y="4648"/>
                  </a:cubicBezTo>
                  <a:lnTo>
                    <a:pt x="5123" y="4648"/>
                  </a:lnTo>
                  <a:cubicBezTo>
                    <a:pt x="5364" y="4166"/>
                    <a:pt x="5453" y="3601"/>
                    <a:pt x="5364" y="3057"/>
                  </a:cubicBezTo>
                  <a:lnTo>
                    <a:pt x="12887" y="3057"/>
                  </a:lnTo>
                  <a:cubicBezTo>
                    <a:pt x="13039" y="3057"/>
                    <a:pt x="13170" y="2926"/>
                    <a:pt x="13170" y="2775"/>
                  </a:cubicBezTo>
                  <a:lnTo>
                    <a:pt x="13170" y="1859"/>
                  </a:lnTo>
                  <a:cubicBezTo>
                    <a:pt x="13170" y="1184"/>
                    <a:pt x="13693" y="635"/>
                    <a:pt x="14347" y="614"/>
                  </a:cubicBezTo>
                  <a:cubicBezTo>
                    <a:pt x="14360" y="613"/>
                    <a:pt x="14372" y="613"/>
                    <a:pt x="14385" y="613"/>
                  </a:cubicBezTo>
                  <a:close/>
                  <a:moveTo>
                    <a:pt x="16482" y="5192"/>
                  </a:moveTo>
                  <a:lnTo>
                    <a:pt x="16178" y="7374"/>
                  </a:lnTo>
                  <a:cubicBezTo>
                    <a:pt x="15849" y="7201"/>
                    <a:pt x="15587" y="6913"/>
                    <a:pt x="15373" y="6521"/>
                  </a:cubicBezTo>
                  <a:cubicBezTo>
                    <a:pt x="15174" y="6175"/>
                    <a:pt x="15022" y="5736"/>
                    <a:pt x="14912" y="5192"/>
                  </a:cubicBezTo>
                  <a:close/>
                  <a:moveTo>
                    <a:pt x="14347" y="5192"/>
                  </a:moveTo>
                  <a:cubicBezTo>
                    <a:pt x="14478" y="5846"/>
                    <a:pt x="14651" y="6369"/>
                    <a:pt x="14870" y="6782"/>
                  </a:cubicBezTo>
                  <a:cubicBezTo>
                    <a:pt x="15174" y="7332"/>
                    <a:pt x="15566" y="7724"/>
                    <a:pt x="16089" y="7939"/>
                  </a:cubicBezTo>
                  <a:lnTo>
                    <a:pt x="15896" y="9377"/>
                  </a:lnTo>
                  <a:lnTo>
                    <a:pt x="8571" y="9377"/>
                  </a:lnTo>
                  <a:lnTo>
                    <a:pt x="8372" y="8943"/>
                  </a:lnTo>
                  <a:cubicBezTo>
                    <a:pt x="8207" y="8556"/>
                    <a:pt x="7817" y="8311"/>
                    <a:pt x="7407" y="8311"/>
                  </a:cubicBezTo>
                  <a:cubicBezTo>
                    <a:pt x="7286" y="8311"/>
                    <a:pt x="7163" y="8333"/>
                    <a:pt x="7043" y="8378"/>
                  </a:cubicBezTo>
                  <a:lnTo>
                    <a:pt x="5824" y="8833"/>
                  </a:lnTo>
                  <a:lnTo>
                    <a:pt x="4579" y="5370"/>
                  </a:lnTo>
                  <a:cubicBezTo>
                    <a:pt x="4626" y="5323"/>
                    <a:pt x="4689" y="5260"/>
                    <a:pt x="4731" y="5192"/>
                  </a:cubicBezTo>
                  <a:close/>
                  <a:moveTo>
                    <a:pt x="15875" y="9948"/>
                  </a:moveTo>
                  <a:lnTo>
                    <a:pt x="15613" y="11779"/>
                  </a:lnTo>
                  <a:lnTo>
                    <a:pt x="9596" y="11779"/>
                  </a:lnTo>
                  <a:lnTo>
                    <a:pt x="8785" y="9948"/>
                  </a:lnTo>
                  <a:close/>
                  <a:moveTo>
                    <a:pt x="15545" y="12276"/>
                  </a:moveTo>
                  <a:lnTo>
                    <a:pt x="15153" y="15112"/>
                  </a:lnTo>
                  <a:cubicBezTo>
                    <a:pt x="15132" y="15264"/>
                    <a:pt x="15001" y="15394"/>
                    <a:pt x="14829" y="15394"/>
                  </a:cubicBezTo>
                  <a:lnTo>
                    <a:pt x="12579" y="15394"/>
                  </a:lnTo>
                  <a:cubicBezTo>
                    <a:pt x="12448" y="15394"/>
                    <a:pt x="12343" y="15284"/>
                    <a:pt x="12343" y="15154"/>
                  </a:cubicBezTo>
                  <a:lnTo>
                    <a:pt x="12343" y="14327"/>
                  </a:lnTo>
                  <a:cubicBezTo>
                    <a:pt x="12343" y="13976"/>
                    <a:pt x="12035" y="13673"/>
                    <a:pt x="11663" y="13673"/>
                  </a:cubicBezTo>
                  <a:lnTo>
                    <a:pt x="10444" y="13673"/>
                  </a:lnTo>
                  <a:lnTo>
                    <a:pt x="9832" y="12276"/>
                  </a:lnTo>
                  <a:close/>
                  <a:moveTo>
                    <a:pt x="7219" y="10125"/>
                  </a:moveTo>
                  <a:cubicBezTo>
                    <a:pt x="7305" y="10125"/>
                    <a:pt x="7389" y="10169"/>
                    <a:pt x="7436" y="10251"/>
                  </a:cubicBezTo>
                  <a:lnTo>
                    <a:pt x="9528" y="15091"/>
                  </a:lnTo>
                  <a:lnTo>
                    <a:pt x="5123" y="16681"/>
                  </a:lnTo>
                  <a:lnTo>
                    <a:pt x="3621" y="11648"/>
                  </a:lnTo>
                  <a:cubicBezTo>
                    <a:pt x="3601" y="11517"/>
                    <a:pt x="3663" y="11407"/>
                    <a:pt x="3773" y="11360"/>
                  </a:cubicBezTo>
                  <a:lnTo>
                    <a:pt x="7132" y="10141"/>
                  </a:lnTo>
                  <a:cubicBezTo>
                    <a:pt x="7160" y="10131"/>
                    <a:pt x="7190" y="10125"/>
                    <a:pt x="7219" y="10125"/>
                  </a:cubicBezTo>
                  <a:close/>
                  <a:moveTo>
                    <a:pt x="2791" y="1384"/>
                  </a:moveTo>
                  <a:cubicBezTo>
                    <a:pt x="3633" y="1384"/>
                    <a:pt x="4423" y="1913"/>
                    <a:pt x="4731" y="2754"/>
                  </a:cubicBezTo>
                  <a:cubicBezTo>
                    <a:pt x="5039" y="3580"/>
                    <a:pt x="4778" y="4517"/>
                    <a:pt x="4056" y="5061"/>
                  </a:cubicBezTo>
                  <a:cubicBezTo>
                    <a:pt x="3972" y="5129"/>
                    <a:pt x="3946" y="5260"/>
                    <a:pt x="3972" y="5370"/>
                  </a:cubicBezTo>
                  <a:lnTo>
                    <a:pt x="5385" y="9268"/>
                  </a:lnTo>
                  <a:cubicBezTo>
                    <a:pt x="5432" y="9336"/>
                    <a:pt x="5474" y="9398"/>
                    <a:pt x="5542" y="9425"/>
                  </a:cubicBezTo>
                  <a:cubicBezTo>
                    <a:pt x="5578" y="9437"/>
                    <a:pt x="5623" y="9449"/>
                    <a:pt x="5666" y="9449"/>
                  </a:cubicBezTo>
                  <a:cubicBezTo>
                    <a:pt x="5698" y="9449"/>
                    <a:pt x="5730" y="9442"/>
                    <a:pt x="5756" y="9425"/>
                  </a:cubicBezTo>
                  <a:lnTo>
                    <a:pt x="7242" y="8901"/>
                  </a:lnTo>
                  <a:cubicBezTo>
                    <a:pt x="7297" y="8881"/>
                    <a:pt x="7355" y="8871"/>
                    <a:pt x="7412" y="8871"/>
                  </a:cubicBezTo>
                  <a:cubicBezTo>
                    <a:pt x="7602" y="8871"/>
                    <a:pt x="7790" y="8978"/>
                    <a:pt x="7870" y="9163"/>
                  </a:cubicBezTo>
                  <a:lnTo>
                    <a:pt x="10052" y="14133"/>
                  </a:lnTo>
                  <a:cubicBezTo>
                    <a:pt x="10141" y="14306"/>
                    <a:pt x="10141" y="14479"/>
                    <a:pt x="10073" y="14657"/>
                  </a:cubicBezTo>
                  <a:cubicBezTo>
                    <a:pt x="10052" y="14698"/>
                    <a:pt x="10031" y="14740"/>
                    <a:pt x="9989" y="14787"/>
                  </a:cubicBezTo>
                  <a:lnTo>
                    <a:pt x="7938" y="10031"/>
                  </a:lnTo>
                  <a:cubicBezTo>
                    <a:pt x="7805" y="9746"/>
                    <a:pt x="7516" y="9566"/>
                    <a:pt x="7211" y="9566"/>
                  </a:cubicBezTo>
                  <a:cubicBezTo>
                    <a:pt x="7119" y="9566"/>
                    <a:pt x="7025" y="9583"/>
                    <a:pt x="6933" y="9618"/>
                  </a:cubicBezTo>
                  <a:lnTo>
                    <a:pt x="3580" y="10837"/>
                  </a:lnTo>
                  <a:cubicBezTo>
                    <a:pt x="3187" y="10968"/>
                    <a:pt x="2988" y="11407"/>
                    <a:pt x="3098" y="11800"/>
                  </a:cubicBezTo>
                  <a:lnTo>
                    <a:pt x="4558" y="16770"/>
                  </a:lnTo>
                  <a:cubicBezTo>
                    <a:pt x="4516" y="16749"/>
                    <a:pt x="4469" y="16723"/>
                    <a:pt x="4427" y="16702"/>
                  </a:cubicBezTo>
                  <a:cubicBezTo>
                    <a:pt x="4275" y="16619"/>
                    <a:pt x="4145" y="16488"/>
                    <a:pt x="4103" y="16289"/>
                  </a:cubicBezTo>
                  <a:lnTo>
                    <a:pt x="2575" y="11099"/>
                  </a:lnTo>
                  <a:cubicBezTo>
                    <a:pt x="2507" y="10837"/>
                    <a:pt x="2638" y="10555"/>
                    <a:pt x="2899" y="10471"/>
                  </a:cubicBezTo>
                  <a:lnTo>
                    <a:pt x="4385" y="9922"/>
                  </a:lnTo>
                  <a:cubicBezTo>
                    <a:pt x="4516" y="9880"/>
                    <a:pt x="4600" y="9728"/>
                    <a:pt x="4537" y="9576"/>
                  </a:cubicBezTo>
                  <a:lnTo>
                    <a:pt x="3119" y="5673"/>
                  </a:lnTo>
                  <a:cubicBezTo>
                    <a:pt x="3098" y="5563"/>
                    <a:pt x="2988" y="5500"/>
                    <a:pt x="2858" y="5500"/>
                  </a:cubicBezTo>
                  <a:cubicBezTo>
                    <a:pt x="2841" y="5501"/>
                    <a:pt x="2824" y="5501"/>
                    <a:pt x="2808" y="5501"/>
                  </a:cubicBezTo>
                  <a:cubicBezTo>
                    <a:pt x="1933" y="5501"/>
                    <a:pt x="1152" y="4962"/>
                    <a:pt x="875" y="4145"/>
                  </a:cubicBezTo>
                  <a:cubicBezTo>
                    <a:pt x="482" y="3078"/>
                    <a:pt x="1026" y="1901"/>
                    <a:pt x="2094" y="1508"/>
                  </a:cubicBezTo>
                  <a:cubicBezTo>
                    <a:pt x="2324" y="1424"/>
                    <a:pt x="2560" y="1384"/>
                    <a:pt x="2791" y="1384"/>
                  </a:cubicBezTo>
                  <a:close/>
                  <a:moveTo>
                    <a:pt x="14387" y="0"/>
                  </a:moveTo>
                  <a:cubicBezTo>
                    <a:pt x="13410" y="0"/>
                    <a:pt x="12626" y="795"/>
                    <a:pt x="12626" y="1770"/>
                  </a:cubicBezTo>
                  <a:lnTo>
                    <a:pt x="12626" y="2466"/>
                  </a:lnTo>
                  <a:lnTo>
                    <a:pt x="5212" y="2466"/>
                  </a:lnTo>
                  <a:cubicBezTo>
                    <a:pt x="4812" y="1443"/>
                    <a:pt x="3822" y="819"/>
                    <a:pt x="2773" y="819"/>
                  </a:cubicBezTo>
                  <a:cubicBezTo>
                    <a:pt x="2394" y="819"/>
                    <a:pt x="2008" y="901"/>
                    <a:pt x="1638" y="1074"/>
                  </a:cubicBezTo>
                  <a:cubicBezTo>
                    <a:pt x="592" y="1597"/>
                    <a:pt x="1" y="2775"/>
                    <a:pt x="221" y="3931"/>
                  </a:cubicBezTo>
                  <a:cubicBezTo>
                    <a:pt x="461" y="5150"/>
                    <a:pt x="1487" y="5977"/>
                    <a:pt x="2664" y="6045"/>
                  </a:cubicBezTo>
                  <a:lnTo>
                    <a:pt x="3925" y="9508"/>
                  </a:lnTo>
                  <a:lnTo>
                    <a:pt x="2706" y="9948"/>
                  </a:lnTo>
                  <a:cubicBezTo>
                    <a:pt x="2183" y="10141"/>
                    <a:pt x="1879" y="10706"/>
                    <a:pt x="2052" y="11256"/>
                  </a:cubicBezTo>
                  <a:lnTo>
                    <a:pt x="3553" y="16462"/>
                  </a:lnTo>
                  <a:cubicBezTo>
                    <a:pt x="3642" y="16791"/>
                    <a:pt x="3883" y="17053"/>
                    <a:pt x="4166" y="17205"/>
                  </a:cubicBezTo>
                  <a:cubicBezTo>
                    <a:pt x="4338" y="17294"/>
                    <a:pt x="4537" y="17335"/>
                    <a:pt x="4731" y="17335"/>
                  </a:cubicBezTo>
                  <a:cubicBezTo>
                    <a:pt x="4888" y="17335"/>
                    <a:pt x="5018" y="17315"/>
                    <a:pt x="5149" y="17273"/>
                  </a:cubicBezTo>
                  <a:lnTo>
                    <a:pt x="9858" y="15546"/>
                  </a:lnTo>
                  <a:cubicBezTo>
                    <a:pt x="10182" y="15441"/>
                    <a:pt x="10444" y="15201"/>
                    <a:pt x="10575" y="14871"/>
                  </a:cubicBezTo>
                  <a:cubicBezTo>
                    <a:pt x="10664" y="14678"/>
                    <a:pt x="10685" y="14437"/>
                    <a:pt x="10664" y="14217"/>
                  </a:cubicBezTo>
                  <a:lnTo>
                    <a:pt x="11663" y="14217"/>
                  </a:lnTo>
                  <a:cubicBezTo>
                    <a:pt x="11731" y="14217"/>
                    <a:pt x="11794" y="14285"/>
                    <a:pt x="11794" y="14327"/>
                  </a:cubicBezTo>
                  <a:lnTo>
                    <a:pt x="11794" y="15154"/>
                  </a:lnTo>
                  <a:cubicBezTo>
                    <a:pt x="11794" y="15593"/>
                    <a:pt x="12144" y="15965"/>
                    <a:pt x="12579" y="15965"/>
                  </a:cubicBezTo>
                  <a:lnTo>
                    <a:pt x="14829" y="15965"/>
                  </a:lnTo>
                  <a:cubicBezTo>
                    <a:pt x="15263" y="15965"/>
                    <a:pt x="15655" y="15614"/>
                    <a:pt x="15697" y="15180"/>
                  </a:cubicBezTo>
                  <a:lnTo>
                    <a:pt x="16660" y="8137"/>
                  </a:lnTo>
                  <a:cubicBezTo>
                    <a:pt x="16874" y="8179"/>
                    <a:pt x="17115" y="8200"/>
                    <a:pt x="17377" y="8200"/>
                  </a:cubicBezTo>
                  <a:cubicBezTo>
                    <a:pt x="17528" y="8200"/>
                    <a:pt x="17659" y="8069"/>
                    <a:pt x="17638" y="7918"/>
                  </a:cubicBezTo>
                  <a:cubicBezTo>
                    <a:pt x="17638" y="7766"/>
                    <a:pt x="17507" y="7656"/>
                    <a:pt x="17377" y="7656"/>
                  </a:cubicBezTo>
                  <a:cubicBezTo>
                    <a:pt x="17136" y="7656"/>
                    <a:pt x="16921" y="7635"/>
                    <a:pt x="16723" y="7593"/>
                  </a:cubicBezTo>
                  <a:lnTo>
                    <a:pt x="17052" y="5239"/>
                  </a:lnTo>
                  <a:cubicBezTo>
                    <a:pt x="17528" y="5192"/>
                    <a:pt x="17900" y="4799"/>
                    <a:pt x="17900" y="4323"/>
                  </a:cubicBezTo>
                  <a:lnTo>
                    <a:pt x="17900" y="3408"/>
                  </a:lnTo>
                  <a:cubicBezTo>
                    <a:pt x="17900" y="2884"/>
                    <a:pt x="17486" y="2466"/>
                    <a:pt x="16984" y="2466"/>
                  </a:cubicBezTo>
                  <a:lnTo>
                    <a:pt x="16137" y="2466"/>
                  </a:lnTo>
                  <a:lnTo>
                    <a:pt x="16137" y="1791"/>
                  </a:lnTo>
                  <a:cubicBezTo>
                    <a:pt x="16137" y="875"/>
                    <a:pt x="15456" y="91"/>
                    <a:pt x="14541" y="7"/>
                  </a:cubicBezTo>
                  <a:cubicBezTo>
                    <a:pt x="14489" y="2"/>
                    <a:pt x="14438" y="0"/>
                    <a:pt x="143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5" name="Google Shape;3585;p64"/>
            <p:cNvSpPr/>
            <p:nvPr/>
          </p:nvSpPr>
          <p:spPr>
            <a:xfrm>
              <a:off x="2801538" y="3466850"/>
              <a:ext cx="14150" cy="16800"/>
            </a:xfrm>
            <a:custGeom>
              <a:avLst/>
              <a:gdLst/>
              <a:ahLst/>
              <a:cxnLst/>
              <a:rect l="l" t="t" r="r" b="b"/>
              <a:pathLst>
                <a:path w="566" h="672" extrusionOk="0">
                  <a:moveTo>
                    <a:pt x="277" y="0"/>
                  </a:moveTo>
                  <a:cubicBezTo>
                    <a:pt x="128" y="0"/>
                    <a:pt x="0" y="119"/>
                    <a:pt x="0" y="272"/>
                  </a:cubicBezTo>
                  <a:lnTo>
                    <a:pt x="0" y="402"/>
                  </a:lnTo>
                  <a:cubicBezTo>
                    <a:pt x="0" y="553"/>
                    <a:pt x="132" y="672"/>
                    <a:pt x="283" y="672"/>
                  </a:cubicBezTo>
                  <a:cubicBezTo>
                    <a:pt x="305" y="672"/>
                    <a:pt x="328" y="669"/>
                    <a:pt x="351" y="664"/>
                  </a:cubicBezTo>
                  <a:cubicBezTo>
                    <a:pt x="481" y="638"/>
                    <a:pt x="565" y="533"/>
                    <a:pt x="565" y="402"/>
                  </a:cubicBezTo>
                  <a:lnTo>
                    <a:pt x="565" y="293"/>
                  </a:lnTo>
                  <a:cubicBezTo>
                    <a:pt x="565" y="162"/>
                    <a:pt x="481" y="31"/>
                    <a:pt x="351" y="10"/>
                  </a:cubicBezTo>
                  <a:cubicBezTo>
                    <a:pt x="326" y="4"/>
                    <a:pt x="301" y="0"/>
                    <a:pt x="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6" name="Google Shape;3586;p64"/>
            <p:cNvSpPr/>
            <p:nvPr/>
          </p:nvSpPr>
          <p:spPr>
            <a:xfrm>
              <a:off x="2653338" y="3492600"/>
              <a:ext cx="34800" cy="14275"/>
            </a:xfrm>
            <a:custGeom>
              <a:avLst/>
              <a:gdLst/>
              <a:ahLst/>
              <a:cxnLst/>
              <a:rect l="l" t="t" r="r" b="b"/>
              <a:pathLst>
                <a:path w="1392" h="571" extrusionOk="0">
                  <a:moveTo>
                    <a:pt x="304" y="0"/>
                  </a:moveTo>
                  <a:cubicBezTo>
                    <a:pt x="173" y="0"/>
                    <a:pt x="63" y="89"/>
                    <a:pt x="42" y="220"/>
                  </a:cubicBezTo>
                  <a:cubicBezTo>
                    <a:pt x="0" y="393"/>
                    <a:pt x="131" y="571"/>
                    <a:pt x="304" y="571"/>
                  </a:cubicBezTo>
                  <a:lnTo>
                    <a:pt x="1088" y="571"/>
                  </a:lnTo>
                  <a:cubicBezTo>
                    <a:pt x="1219" y="571"/>
                    <a:pt x="1329" y="482"/>
                    <a:pt x="1371" y="351"/>
                  </a:cubicBezTo>
                  <a:cubicBezTo>
                    <a:pt x="1392" y="178"/>
                    <a:pt x="1261"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87" name="Google Shape;3587;p64"/>
          <p:cNvGrpSpPr/>
          <p:nvPr/>
        </p:nvGrpSpPr>
        <p:grpSpPr>
          <a:xfrm>
            <a:off x="796075" y="2028650"/>
            <a:ext cx="442525" cy="217550"/>
            <a:chOff x="2496363" y="2037425"/>
            <a:chExt cx="442525" cy="217550"/>
          </a:xfrm>
        </p:grpSpPr>
        <p:sp>
          <p:nvSpPr>
            <p:cNvPr id="3588" name="Google Shape;3588;p64"/>
            <p:cNvSpPr/>
            <p:nvPr/>
          </p:nvSpPr>
          <p:spPr>
            <a:xfrm>
              <a:off x="2496363" y="2037425"/>
              <a:ext cx="442525" cy="217550"/>
            </a:xfrm>
            <a:custGeom>
              <a:avLst/>
              <a:gdLst/>
              <a:ahLst/>
              <a:cxnLst/>
              <a:rect l="l" t="t" r="r" b="b"/>
              <a:pathLst>
                <a:path w="17701" h="8702" extrusionOk="0">
                  <a:moveTo>
                    <a:pt x="16068" y="2774"/>
                  </a:moveTo>
                  <a:cubicBezTo>
                    <a:pt x="16592" y="2774"/>
                    <a:pt x="17047" y="3140"/>
                    <a:pt x="17157" y="3621"/>
                  </a:cubicBezTo>
                  <a:lnTo>
                    <a:pt x="11945" y="3621"/>
                  </a:lnTo>
                  <a:lnTo>
                    <a:pt x="11945" y="3600"/>
                  </a:lnTo>
                  <a:cubicBezTo>
                    <a:pt x="11945" y="3140"/>
                    <a:pt x="12317" y="2774"/>
                    <a:pt x="12772" y="2774"/>
                  </a:cubicBezTo>
                  <a:close/>
                  <a:moveTo>
                    <a:pt x="17026" y="4186"/>
                  </a:moveTo>
                  <a:cubicBezTo>
                    <a:pt x="16937" y="4317"/>
                    <a:pt x="16764" y="4427"/>
                    <a:pt x="16592" y="4427"/>
                  </a:cubicBezTo>
                  <a:lnTo>
                    <a:pt x="12798" y="4427"/>
                  </a:lnTo>
                  <a:cubicBezTo>
                    <a:pt x="12558" y="4427"/>
                    <a:pt x="12359" y="4343"/>
                    <a:pt x="12207" y="4186"/>
                  </a:cubicBezTo>
                  <a:close/>
                  <a:moveTo>
                    <a:pt x="6300" y="3009"/>
                  </a:moveTo>
                  <a:cubicBezTo>
                    <a:pt x="6494" y="3009"/>
                    <a:pt x="6692" y="3077"/>
                    <a:pt x="6823" y="3229"/>
                  </a:cubicBezTo>
                  <a:cubicBezTo>
                    <a:pt x="6975" y="3360"/>
                    <a:pt x="7043" y="3532"/>
                    <a:pt x="7043" y="3731"/>
                  </a:cubicBezTo>
                  <a:cubicBezTo>
                    <a:pt x="7043" y="3925"/>
                    <a:pt x="6975" y="4123"/>
                    <a:pt x="6823" y="4254"/>
                  </a:cubicBezTo>
                  <a:cubicBezTo>
                    <a:pt x="6692" y="4385"/>
                    <a:pt x="6494" y="4474"/>
                    <a:pt x="6300" y="4474"/>
                  </a:cubicBezTo>
                  <a:lnTo>
                    <a:pt x="765" y="4343"/>
                  </a:lnTo>
                  <a:cubicBezTo>
                    <a:pt x="655" y="4343"/>
                    <a:pt x="545" y="4233"/>
                    <a:pt x="545" y="4102"/>
                  </a:cubicBezTo>
                  <a:cubicBezTo>
                    <a:pt x="545" y="3579"/>
                    <a:pt x="979" y="3140"/>
                    <a:pt x="1502" y="3119"/>
                  </a:cubicBezTo>
                  <a:lnTo>
                    <a:pt x="6300" y="3009"/>
                  </a:lnTo>
                  <a:close/>
                  <a:moveTo>
                    <a:pt x="2920" y="4929"/>
                  </a:moveTo>
                  <a:lnTo>
                    <a:pt x="4139" y="4950"/>
                  </a:lnTo>
                  <a:cubicBezTo>
                    <a:pt x="4270" y="5170"/>
                    <a:pt x="4448" y="5390"/>
                    <a:pt x="4621" y="5562"/>
                  </a:cubicBezTo>
                  <a:lnTo>
                    <a:pt x="2831" y="5562"/>
                  </a:lnTo>
                  <a:cubicBezTo>
                    <a:pt x="2727" y="5562"/>
                    <a:pt x="2617" y="5473"/>
                    <a:pt x="2617" y="5342"/>
                  </a:cubicBezTo>
                  <a:cubicBezTo>
                    <a:pt x="2617" y="5149"/>
                    <a:pt x="2747" y="4971"/>
                    <a:pt x="2920" y="4929"/>
                  </a:cubicBezTo>
                  <a:close/>
                  <a:moveTo>
                    <a:pt x="11271" y="550"/>
                  </a:moveTo>
                  <a:cubicBezTo>
                    <a:pt x="12380" y="550"/>
                    <a:pt x="13342" y="1225"/>
                    <a:pt x="13756" y="2203"/>
                  </a:cubicBezTo>
                  <a:lnTo>
                    <a:pt x="12772" y="2203"/>
                  </a:lnTo>
                  <a:cubicBezTo>
                    <a:pt x="12076" y="2203"/>
                    <a:pt x="11490" y="2705"/>
                    <a:pt x="11380" y="3380"/>
                  </a:cubicBezTo>
                  <a:cubicBezTo>
                    <a:pt x="11271" y="4254"/>
                    <a:pt x="11925" y="4971"/>
                    <a:pt x="12751" y="4971"/>
                  </a:cubicBezTo>
                  <a:lnTo>
                    <a:pt x="13363" y="4971"/>
                  </a:lnTo>
                  <a:cubicBezTo>
                    <a:pt x="12861" y="5604"/>
                    <a:pt x="12076" y="5976"/>
                    <a:pt x="11271" y="5976"/>
                  </a:cubicBezTo>
                  <a:lnTo>
                    <a:pt x="6933" y="5976"/>
                  </a:lnTo>
                  <a:cubicBezTo>
                    <a:pt x="6101" y="5976"/>
                    <a:pt x="5343" y="5604"/>
                    <a:pt x="4819" y="4971"/>
                  </a:cubicBezTo>
                  <a:lnTo>
                    <a:pt x="4819" y="4971"/>
                  </a:lnTo>
                  <a:lnTo>
                    <a:pt x="6300" y="4997"/>
                  </a:lnTo>
                  <a:lnTo>
                    <a:pt x="6321" y="4997"/>
                  </a:lnTo>
                  <a:cubicBezTo>
                    <a:pt x="6651" y="4997"/>
                    <a:pt x="6975" y="4887"/>
                    <a:pt x="7216" y="4647"/>
                  </a:cubicBezTo>
                  <a:cubicBezTo>
                    <a:pt x="7477" y="4385"/>
                    <a:pt x="7629" y="4014"/>
                    <a:pt x="7587" y="3621"/>
                  </a:cubicBezTo>
                  <a:cubicBezTo>
                    <a:pt x="7566" y="3360"/>
                    <a:pt x="7456" y="3098"/>
                    <a:pt x="7278" y="2904"/>
                  </a:cubicBezTo>
                  <a:cubicBezTo>
                    <a:pt x="7033" y="2614"/>
                    <a:pt x="6713" y="2463"/>
                    <a:pt x="6367" y="2463"/>
                  </a:cubicBezTo>
                  <a:cubicBezTo>
                    <a:pt x="6345" y="2463"/>
                    <a:pt x="6323" y="2464"/>
                    <a:pt x="6300" y="2465"/>
                  </a:cubicBezTo>
                  <a:lnTo>
                    <a:pt x="4338" y="2512"/>
                  </a:lnTo>
                  <a:cubicBezTo>
                    <a:pt x="4490" y="2010"/>
                    <a:pt x="4772" y="1549"/>
                    <a:pt x="5165" y="1204"/>
                  </a:cubicBezTo>
                  <a:cubicBezTo>
                    <a:pt x="5667" y="785"/>
                    <a:pt x="6300" y="550"/>
                    <a:pt x="6933" y="550"/>
                  </a:cubicBezTo>
                  <a:close/>
                  <a:moveTo>
                    <a:pt x="6541" y="6520"/>
                  </a:moveTo>
                  <a:cubicBezTo>
                    <a:pt x="6672" y="6520"/>
                    <a:pt x="6781" y="6541"/>
                    <a:pt x="6912" y="6541"/>
                  </a:cubicBezTo>
                  <a:cubicBezTo>
                    <a:pt x="6672" y="7352"/>
                    <a:pt x="6300" y="7744"/>
                    <a:pt x="5798" y="8089"/>
                  </a:cubicBezTo>
                  <a:cubicBezTo>
                    <a:pt x="5798" y="8089"/>
                    <a:pt x="5777" y="8110"/>
                    <a:pt x="5756" y="8110"/>
                  </a:cubicBezTo>
                  <a:cubicBezTo>
                    <a:pt x="5738" y="8117"/>
                    <a:pt x="5719" y="8120"/>
                    <a:pt x="5701" y="8120"/>
                  </a:cubicBezTo>
                  <a:cubicBezTo>
                    <a:pt x="5647" y="8120"/>
                    <a:pt x="5592" y="8094"/>
                    <a:pt x="5557" y="8047"/>
                  </a:cubicBezTo>
                  <a:cubicBezTo>
                    <a:pt x="5515" y="8006"/>
                    <a:pt x="5515" y="7958"/>
                    <a:pt x="5515" y="7896"/>
                  </a:cubicBezTo>
                  <a:cubicBezTo>
                    <a:pt x="5515" y="7849"/>
                    <a:pt x="5557" y="7807"/>
                    <a:pt x="5604" y="7786"/>
                  </a:cubicBezTo>
                  <a:cubicBezTo>
                    <a:pt x="5950" y="7524"/>
                    <a:pt x="6300" y="7242"/>
                    <a:pt x="6541" y="6520"/>
                  </a:cubicBezTo>
                  <a:close/>
                  <a:moveTo>
                    <a:pt x="9136" y="6541"/>
                  </a:moveTo>
                  <a:cubicBezTo>
                    <a:pt x="8874" y="7352"/>
                    <a:pt x="8524" y="7744"/>
                    <a:pt x="8021" y="8089"/>
                  </a:cubicBezTo>
                  <a:cubicBezTo>
                    <a:pt x="8000" y="8089"/>
                    <a:pt x="8000" y="8089"/>
                    <a:pt x="7980" y="8110"/>
                  </a:cubicBezTo>
                  <a:cubicBezTo>
                    <a:pt x="7956" y="8117"/>
                    <a:pt x="7933" y="8120"/>
                    <a:pt x="7911" y="8120"/>
                  </a:cubicBezTo>
                  <a:cubicBezTo>
                    <a:pt x="7848" y="8120"/>
                    <a:pt x="7791" y="8094"/>
                    <a:pt x="7760" y="8047"/>
                  </a:cubicBezTo>
                  <a:cubicBezTo>
                    <a:pt x="7739" y="7979"/>
                    <a:pt x="7718" y="7917"/>
                    <a:pt x="7739" y="7849"/>
                  </a:cubicBezTo>
                  <a:cubicBezTo>
                    <a:pt x="7760" y="7828"/>
                    <a:pt x="7781" y="7807"/>
                    <a:pt x="7802" y="7786"/>
                  </a:cubicBezTo>
                  <a:cubicBezTo>
                    <a:pt x="8173" y="7524"/>
                    <a:pt x="8503" y="7242"/>
                    <a:pt x="8743" y="6541"/>
                  </a:cubicBezTo>
                  <a:close/>
                  <a:moveTo>
                    <a:pt x="6933" y="1"/>
                  </a:moveTo>
                  <a:cubicBezTo>
                    <a:pt x="6169" y="1"/>
                    <a:pt x="5405" y="288"/>
                    <a:pt x="4819" y="785"/>
                  </a:cubicBezTo>
                  <a:cubicBezTo>
                    <a:pt x="4296" y="1246"/>
                    <a:pt x="3925" y="1858"/>
                    <a:pt x="3773" y="2512"/>
                  </a:cubicBezTo>
                  <a:lnTo>
                    <a:pt x="1481" y="2575"/>
                  </a:lnTo>
                  <a:cubicBezTo>
                    <a:pt x="655" y="2575"/>
                    <a:pt x="1" y="3271"/>
                    <a:pt x="1" y="4102"/>
                  </a:cubicBezTo>
                  <a:cubicBezTo>
                    <a:pt x="1" y="4516"/>
                    <a:pt x="346" y="4866"/>
                    <a:pt x="765" y="4866"/>
                  </a:cubicBezTo>
                  <a:lnTo>
                    <a:pt x="2156" y="4908"/>
                  </a:lnTo>
                  <a:cubicBezTo>
                    <a:pt x="2093" y="5060"/>
                    <a:pt x="2046" y="5212"/>
                    <a:pt x="2073" y="5410"/>
                  </a:cubicBezTo>
                  <a:cubicBezTo>
                    <a:pt x="2093" y="5803"/>
                    <a:pt x="2439" y="6127"/>
                    <a:pt x="2857" y="6127"/>
                  </a:cubicBezTo>
                  <a:lnTo>
                    <a:pt x="5343" y="6127"/>
                  </a:lnTo>
                  <a:cubicBezTo>
                    <a:pt x="5536" y="6237"/>
                    <a:pt x="5756" y="6326"/>
                    <a:pt x="5997" y="6389"/>
                  </a:cubicBezTo>
                  <a:cubicBezTo>
                    <a:pt x="5798" y="6912"/>
                    <a:pt x="5557" y="7132"/>
                    <a:pt x="5275" y="7325"/>
                  </a:cubicBezTo>
                  <a:cubicBezTo>
                    <a:pt x="5144" y="7435"/>
                    <a:pt x="5034" y="7545"/>
                    <a:pt x="4992" y="7697"/>
                  </a:cubicBezTo>
                  <a:cubicBezTo>
                    <a:pt x="4903" y="7938"/>
                    <a:pt x="4950" y="8178"/>
                    <a:pt x="5081" y="8372"/>
                  </a:cubicBezTo>
                  <a:cubicBezTo>
                    <a:pt x="5233" y="8592"/>
                    <a:pt x="5447" y="8701"/>
                    <a:pt x="5688" y="8701"/>
                  </a:cubicBezTo>
                  <a:cubicBezTo>
                    <a:pt x="5777" y="8701"/>
                    <a:pt x="5866" y="8681"/>
                    <a:pt x="5929" y="8660"/>
                  </a:cubicBezTo>
                  <a:cubicBezTo>
                    <a:pt x="5997" y="8633"/>
                    <a:pt x="6059" y="8592"/>
                    <a:pt x="6127" y="8571"/>
                  </a:cubicBezTo>
                  <a:cubicBezTo>
                    <a:pt x="6734" y="8136"/>
                    <a:pt x="7216" y="7613"/>
                    <a:pt x="7498" y="6541"/>
                  </a:cubicBezTo>
                  <a:lnTo>
                    <a:pt x="8152" y="6541"/>
                  </a:lnTo>
                  <a:cubicBezTo>
                    <a:pt x="8152" y="6541"/>
                    <a:pt x="7760" y="7153"/>
                    <a:pt x="7498" y="7325"/>
                  </a:cubicBezTo>
                  <a:cubicBezTo>
                    <a:pt x="7326" y="7456"/>
                    <a:pt x="7216" y="7613"/>
                    <a:pt x="7195" y="7807"/>
                  </a:cubicBezTo>
                  <a:cubicBezTo>
                    <a:pt x="7148" y="8006"/>
                    <a:pt x="7195" y="8199"/>
                    <a:pt x="7326" y="8351"/>
                  </a:cubicBezTo>
                  <a:cubicBezTo>
                    <a:pt x="7456" y="8550"/>
                    <a:pt x="7671" y="8681"/>
                    <a:pt x="7912" y="8681"/>
                  </a:cubicBezTo>
                  <a:cubicBezTo>
                    <a:pt x="8000" y="8681"/>
                    <a:pt x="8089" y="8660"/>
                    <a:pt x="8152" y="8633"/>
                  </a:cubicBezTo>
                  <a:cubicBezTo>
                    <a:pt x="8220" y="8613"/>
                    <a:pt x="8283" y="8571"/>
                    <a:pt x="8325" y="8529"/>
                  </a:cubicBezTo>
                  <a:cubicBezTo>
                    <a:pt x="8937" y="8110"/>
                    <a:pt x="9701" y="6567"/>
                    <a:pt x="9701" y="6567"/>
                  </a:cubicBezTo>
                  <a:lnTo>
                    <a:pt x="11229" y="6567"/>
                  </a:lnTo>
                  <a:cubicBezTo>
                    <a:pt x="12380" y="6567"/>
                    <a:pt x="13473" y="5955"/>
                    <a:pt x="14080" y="4971"/>
                  </a:cubicBezTo>
                  <a:lnTo>
                    <a:pt x="16633" y="4971"/>
                  </a:lnTo>
                  <a:cubicBezTo>
                    <a:pt x="17219" y="4971"/>
                    <a:pt x="17701" y="4495"/>
                    <a:pt x="17701" y="3904"/>
                  </a:cubicBezTo>
                  <a:cubicBezTo>
                    <a:pt x="17701" y="2967"/>
                    <a:pt x="16937" y="2203"/>
                    <a:pt x="16000" y="2203"/>
                  </a:cubicBezTo>
                  <a:lnTo>
                    <a:pt x="14342" y="2203"/>
                  </a:lnTo>
                  <a:cubicBezTo>
                    <a:pt x="13908" y="895"/>
                    <a:pt x="12668" y="1"/>
                    <a:pt x="11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9" name="Google Shape;3589;p64"/>
            <p:cNvSpPr/>
            <p:nvPr/>
          </p:nvSpPr>
          <p:spPr>
            <a:xfrm>
              <a:off x="2761763" y="2071300"/>
              <a:ext cx="28400" cy="21225"/>
            </a:xfrm>
            <a:custGeom>
              <a:avLst/>
              <a:gdLst/>
              <a:ahLst/>
              <a:cxnLst/>
              <a:rect l="l" t="t" r="r" b="b"/>
              <a:pathLst>
                <a:path w="1136" h="849" extrusionOk="0">
                  <a:moveTo>
                    <a:pt x="566" y="1"/>
                  </a:moveTo>
                  <a:cubicBezTo>
                    <a:pt x="241" y="1"/>
                    <a:pt x="1" y="241"/>
                    <a:pt x="1" y="566"/>
                  </a:cubicBezTo>
                  <a:cubicBezTo>
                    <a:pt x="1" y="717"/>
                    <a:pt x="110" y="848"/>
                    <a:pt x="262" y="848"/>
                  </a:cubicBezTo>
                  <a:cubicBezTo>
                    <a:pt x="414" y="848"/>
                    <a:pt x="545" y="717"/>
                    <a:pt x="545" y="566"/>
                  </a:cubicBezTo>
                  <a:cubicBezTo>
                    <a:pt x="545" y="545"/>
                    <a:pt x="545" y="545"/>
                    <a:pt x="566" y="545"/>
                  </a:cubicBezTo>
                  <a:cubicBezTo>
                    <a:pt x="566" y="545"/>
                    <a:pt x="587" y="545"/>
                    <a:pt x="587" y="566"/>
                  </a:cubicBezTo>
                  <a:cubicBezTo>
                    <a:pt x="587" y="717"/>
                    <a:pt x="717" y="848"/>
                    <a:pt x="874" y="848"/>
                  </a:cubicBezTo>
                  <a:cubicBezTo>
                    <a:pt x="1005" y="848"/>
                    <a:pt x="1136" y="717"/>
                    <a:pt x="1136" y="566"/>
                  </a:cubicBezTo>
                  <a:cubicBezTo>
                    <a:pt x="1136" y="241"/>
                    <a:pt x="874" y="1"/>
                    <a:pt x="5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0" name="Google Shape;3590;p64"/>
            <p:cNvSpPr/>
            <p:nvPr/>
          </p:nvSpPr>
          <p:spPr>
            <a:xfrm>
              <a:off x="2738338" y="2099550"/>
              <a:ext cx="39275" cy="13775"/>
            </a:xfrm>
            <a:custGeom>
              <a:avLst/>
              <a:gdLst/>
              <a:ahLst/>
              <a:cxnLst/>
              <a:rect l="l" t="t" r="r" b="b"/>
              <a:pathLst>
                <a:path w="1571" h="551" extrusionOk="0">
                  <a:moveTo>
                    <a:pt x="325" y="1"/>
                  </a:moveTo>
                  <a:cubicBezTo>
                    <a:pt x="195" y="1"/>
                    <a:pt x="85" y="90"/>
                    <a:pt x="43" y="220"/>
                  </a:cubicBezTo>
                  <a:cubicBezTo>
                    <a:pt x="1" y="393"/>
                    <a:pt x="153" y="550"/>
                    <a:pt x="325" y="550"/>
                  </a:cubicBezTo>
                  <a:lnTo>
                    <a:pt x="1262" y="550"/>
                  </a:lnTo>
                  <a:cubicBezTo>
                    <a:pt x="1372" y="550"/>
                    <a:pt x="1503" y="482"/>
                    <a:pt x="1524" y="351"/>
                  </a:cubicBezTo>
                  <a:cubicBezTo>
                    <a:pt x="1571" y="158"/>
                    <a:pt x="1440" y="1"/>
                    <a:pt x="12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1" name="Google Shape;3591;p64"/>
            <p:cNvSpPr/>
            <p:nvPr/>
          </p:nvSpPr>
          <p:spPr>
            <a:xfrm>
              <a:off x="2804788" y="2071300"/>
              <a:ext cx="28425" cy="21225"/>
            </a:xfrm>
            <a:custGeom>
              <a:avLst/>
              <a:gdLst/>
              <a:ahLst/>
              <a:cxnLst/>
              <a:rect l="l" t="t" r="r" b="b"/>
              <a:pathLst>
                <a:path w="1137" h="849" extrusionOk="0">
                  <a:moveTo>
                    <a:pt x="566" y="1"/>
                  </a:moveTo>
                  <a:cubicBezTo>
                    <a:pt x="242" y="1"/>
                    <a:pt x="1" y="241"/>
                    <a:pt x="1" y="566"/>
                  </a:cubicBezTo>
                  <a:cubicBezTo>
                    <a:pt x="1" y="717"/>
                    <a:pt x="111" y="848"/>
                    <a:pt x="262" y="848"/>
                  </a:cubicBezTo>
                  <a:cubicBezTo>
                    <a:pt x="414" y="848"/>
                    <a:pt x="545" y="717"/>
                    <a:pt x="545" y="566"/>
                  </a:cubicBezTo>
                  <a:cubicBezTo>
                    <a:pt x="545" y="545"/>
                    <a:pt x="545" y="545"/>
                    <a:pt x="566" y="545"/>
                  </a:cubicBezTo>
                  <a:cubicBezTo>
                    <a:pt x="566" y="545"/>
                    <a:pt x="592" y="545"/>
                    <a:pt x="592" y="566"/>
                  </a:cubicBezTo>
                  <a:cubicBezTo>
                    <a:pt x="592" y="717"/>
                    <a:pt x="723" y="848"/>
                    <a:pt x="875" y="848"/>
                  </a:cubicBezTo>
                  <a:cubicBezTo>
                    <a:pt x="1026" y="848"/>
                    <a:pt x="1136" y="717"/>
                    <a:pt x="1136" y="566"/>
                  </a:cubicBezTo>
                  <a:cubicBezTo>
                    <a:pt x="1136" y="241"/>
                    <a:pt x="875" y="1"/>
                    <a:pt x="5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92" name="Google Shape;3592;p64"/>
          <p:cNvGrpSpPr/>
          <p:nvPr/>
        </p:nvGrpSpPr>
        <p:grpSpPr>
          <a:xfrm>
            <a:off x="6099300" y="1903275"/>
            <a:ext cx="228250" cy="468275"/>
            <a:chOff x="5595863" y="1880475"/>
            <a:chExt cx="228250" cy="468275"/>
          </a:xfrm>
        </p:grpSpPr>
        <p:sp>
          <p:nvSpPr>
            <p:cNvPr id="3593" name="Google Shape;3593;p64"/>
            <p:cNvSpPr/>
            <p:nvPr/>
          </p:nvSpPr>
          <p:spPr>
            <a:xfrm>
              <a:off x="5635088" y="2235125"/>
              <a:ext cx="14675" cy="17825"/>
            </a:xfrm>
            <a:custGeom>
              <a:avLst/>
              <a:gdLst/>
              <a:ahLst/>
              <a:cxnLst/>
              <a:rect l="l" t="t" r="r" b="b"/>
              <a:pathLst>
                <a:path w="587" h="713" extrusionOk="0">
                  <a:moveTo>
                    <a:pt x="281" y="1"/>
                  </a:moveTo>
                  <a:cubicBezTo>
                    <a:pt x="132" y="1"/>
                    <a:pt x="1" y="122"/>
                    <a:pt x="1" y="291"/>
                  </a:cubicBezTo>
                  <a:lnTo>
                    <a:pt x="1" y="401"/>
                  </a:lnTo>
                  <a:cubicBezTo>
                    <a:pt x="1" y="571"/>
                    <a:pt x="134" y="713"/>
                    <a:pt x="283" y="713"/>
                  </a:cubicBezTo>
                  <a:cubicBezTo>
                    <a:pt x="304" y="713"/>
                    <a:pt x="325" y="710"/>
                    <a:pt x="346" y="705"/>
                  </a:cubicBezTo>
                  <a:cubicBezTo>
                    <a:pt x="498" y="663"/>
                    <a:pt x="587" y="532"/>
                    <a:pt x="587" y="401"/>
                  </a:cubicBezTo>
                  <a:lnTo>
                    <a:pt x="587" y="291"/>
                  </a:lnTo>
                  <a:cubicBezTo>
                    <a:pt x="587" y="160"/>
                    <a:pt x="477" y="30"/>
                    <a:pt x="346" y="9"/>
                  </a:cubicBezTo>
                  <a:cubicBezTo>
                    <a:pt x="324" y="3"/>
                    <a:pt x="302" y="1"/>
                    <a:pt x="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4" name="Google Shape;3594;p64"/>
            <p:cNvSpPr/>
            <p:nvPr/>
          </p:nvSpPr>
          <p:spPr>
            <a:xfrm>
              <a:off x="5759888" y="2260975"/>
              <a:ext cx="35975" cy="14150"/>
            </a:xfrm>
            <a:custGeom>
              <a:avLst/>
              <a:gdLst/>
              <a:ahLst/>
              <a:cxnLst/>
              <a:rect l="l" t="t" r="r" b="b"/>
              <a:pathLst>
                <a:path w="1439" h="566" extrusionOk="0">
                  <a:moveTo>
                    <a:pt x="324" y="0"/>
                  </a:moveTo>
                  <a:cubicBezTo>
                    <a:pt x="194" y="0"/>
                    <a:pt x="84" y="84"/>
                    <a:pt x="42" y="215"/>
                  </a:cubicBezTo>
                  <a:cubicBezTo>
                    <a:pt x="0" y="413"/>
                    <a:pt x="152" y="565"/>
                    <a:pt x="324" y="565"/>
                  </a:cubicBezTo>
                  <a:lnTo>
                    <a:pt x="1109" y="565"/>
                  </a:lnTo>
                  <a:cubicBezTo>
                    <a:pt x="1240" y="565"/>
                    <a:pt x="1371" y="476"/>
                    <a:pt x="1392" y="345"/>
                  </a:cubicBezTo>
                  <a:cubicBezTo>
                    <a:pt x="1439" y="152"/>
                    <a:pt x="1308" y="0"/>
                    <a:pt x="1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5" name="Google Shape;3595;p64"/>
            <p:cNvSpPr/>
            <p:nvPr/>
          </p:nvSpPr>
          <p:spPr>
            <a:xfrm>
              <a:off x="5595863" y="1880475"/>
              <a:ext cx="228250" cy="468275"/>
            </a:xfrm>
            <a:custGeom>
              <a:avLst/>
              <a:gdLst/>
              <a:ahLst/>
              <a:cxnLst/>
              <a:rect l="l" t="t" r="r" b="b"/>
              <a:pathLst>
                <a:path w="9130" h="18731" extrusionOk="0">
                  <a:moveTo>
                    <a:pt x="2004" y="984"/>
                  </a:moveTo>
                  <a:lnTo>
                    <a:pt x="2004" y="1570"/>
                  </a:lnTo>
                  <a:lnTo>
                    <a:pt x="1784" y="1570"/>
                  </a:lnTo>
                  <a:lnTo>
                    <a:pt x="1784" y="984"/>
                  </a:lnTo>
                  <a:close/>
                  <a:moveTo>
                    <a:pt x="7388" y="984"/>
                  </a:moveTo>
                  <a:lnTo>
                    <a:pt x="7388" y="1570"/>
                  </a:lnTo>
                  <a:lnTo>
                    <a:pt x="7147" y="1570"/>
                  </a:lnTo>
                  <a:lnTo>
                    <a:pt x="7147" y="984"/>
                  </a:lnTo>
                  <a:close/>
                  <a:moveTo>
                    <a:pt x="2004" y="2925"/>
                  </a:moveTo>
                  <a:lnTo>
                    <a:pt x="2004" y="3511"/>
                  </a:lnTo>
                  <a:lnTo>
                    <a:pt x="1784" y="3511"/>
                  </a:lnTo>
                  <a:lnTo>
                    <a:pt x="1784" y="2925"/>
                  </a:lnTo>
                  <a:close/>
                  <a:moveTo>
                    <a:pt x="7388" y="2925"/>
                  </a:moveTo>
                  <a:lnTo>
                    <a:pt x="7388" y="3511"/>
                  </a:lnTo>
                  <a:lnTo>
                    <a:pt x="7147" y="3511"/>
                  </a:lnTo>
                  <a:lnTo>
                    <a:pt x="7147" y="2925"/>
                  </a:lnTo>
                  <a:close/>
                  <a:moveTo>
                    <a:pt x="5122" y="591"/>
                  </a:moveTo>
                  <a:cubicBezTo>
                    <a:pt x="5232" y="591"/>
                    <a:pt x="5337" y="654"/>
                    <a:pt x="5363" y="764"/>
                  </a:cubicBezTo>
                  <a:lnTo>
                    <a:pt x="5776" y="2443"/>
                  </a:lnTo>
                  <a:cubicBezTo>
                    <a:pt x="5797" y="2574"/>
                    <a:pt x="5797" y="2726"/>
                    <a:pt x="5729" y="2857"/>
                  </a:cubicBezTo>
                  <a:lnTo>
                    <a:pt x="5363" y="3772"/>
                  </a:lnTo>
                  <a:lnTo>
                    <a:pt x="3814" y="3772"/>
                  </a:lnTo>
                  <a:lnTo>
                    <a:pt x="3422" y="2857"/>
                  </a:lnTo>
                  <a:cubicBezTo>
                    <a:pt x="3354" y="2726"/>
                    <a:pt x="3354" y="2574"/>
                    <a:pt x="3401" y="2443"/>
                  </a:cubicBezTo>
                  <a:lnTo>
                    <a:pt x="3793" y="764"/>
                  </a:lnTo>
                  <a:cubicBezTo>
                    <a:pt x="3814" y="654"/>
                    <a:pt x="3924" y="591"/>
                    <a:pt x="4029" y="591"/>
                  </a:cubicBezTo>
                  <a:close/>
                  <a:moveTo>
                    <a:pt x="5253" y="4343"/>
                  </a:moveTo>
                  <a:lnTo>
                    <a:pt x="5253" y="10532"/>
                  </a:lnTo>
                  <a:cubicBezTo>
                    <a:pt x="5054" y="10422"/>
                    <a:pt x="4814" y="10380"/>
                    <a:pt x="4578" y="10380"/>
                  </a:cubicBezTo>
                  <a:cubicBezTo>
                    <a:pt x="4337" y="10380"/>
                    <a:pt x="4118" y="10422"/>
                    <a:pt x="3898" y="10532"/>
                  </a:cubicBezTo>
                  <a:lnTo>
                    <a:pt x="3898" y="4343"/>
                  </a:lnTo>
                  <a:close/>
                  <a:moveTo>
                    <a:pt x="4579" y="10953"/>
                  </a:moveTo>
                  <a:cubicBezTo>
                    <a:pt x="5200" y="10953"/>
                    <a:pt x="5685" y="11537"/>
                    <a:pt x="5515" y="12191"/>
                  </a:cubicBezTo>
                  <a:cubicBezTo>
                    <a:pt x="5426" y="12515"/>
                    <a:pt x="5164" y="12798"/>
                    <a:pt x="4840" y="12866"/>
                  </a:cubicBezTo>
                  <a:cubicBezTo>
                    <a:pt x="4744" y="12893"/>
                    <a:pt x="4651" y="12906"/>
                    <a:pt x="4560" y="12906"/>
                  </a:cubicBezTo>
                  <a:cubicBezTo>
                    <a:pt x="3943" y="12906"/>
                    <a:pt x="3468" y="12311"/>
                    <a:pt x="3636" y="11668"/>
                  </a:cubicBezTo>
                  <a:cubicBezTo>
                    <a:pt x="3725" y="11338"/>
                    <a:pt x="3987" y="11076"/>
                    <a:pt x="4316" y="10987"/>
                  </a:cubicBezTo>
                  <a:cubicBezTo>
                    <a:pt x="4406" y="10964"/>
                    <a:pt x="4493" y="10953"/>
                    <a:pt x="4579" y="10953"/>
                  </a:cubicBezTo>
                  <a:close/>
                  <a:moveTo>
                    <a:pt x="5839" y="6608"/>
                  </a:moveTo>
                  <a:cubicBezTo>
                    <a:pt x="6692" y="6739"/>
                    <a:pt x="7456" y="7283"/>
                    <a:pt x="7822" y="8136"/>
                  </a:cubicBezTo>
                  <a:cubicBezTo>
                    <a:pt x="7848" y="8178"/>
                    <a:pt x="7848" y="8199"/>
                    <a:pt x="7869" y="8220"/>
                  </a:cubicBezTo>
                  <a:cubicBezTo>
                    <a:pt x="8131" y="9025"/>
                    <a:pt x="8021" y="9857"/>
                    <a:pt x="7560" y="10511"/>
                  </a:cubicBezTo>
                  <a:cubicBezTo>
                    <a:pt x="6995" y="11338"/>
                    <a:pt x="6995" y="12426"/>
                    <a:pt x="7628" y="13190"/>
                  </a:cubicBezTo>
                  <a:cubicBezTo>
                    <a:pt x="8241" y="13933"/>
                    <a:pt x="8565" y="14870"/>
                    <a:pt x="8565" y="15827"/>
                  </a:cubicBezTo>
                  <a:cubicBezTo>
                    <a:pt x="8565" y="17093"/>
                    <a:pt x="7539" y="18140"/>
                    <a:pt x="6252" y="18140"/>
                  </a:cubicBezTo>
                  <a:lnTo>
                    <a:pt x="2920" y="18140"/>
                  </a:lnTo>
                  <a:cubicBezTo>
                    <a:pt x="1653" y="18140"/>
                    <a:pt x="586" y="17093"/>
                    <a:pt x="586" y="15827"/>
                  </a:cubicBezTo>
                  <a:cubicBezTo>
                    <a:pt x="607" y="14566"/>
                    <a:pt x="1177" y="13321"/>
                    <a:pt x="2197" y="12536"/>
                  </a:cubicBezTo>
                  <a:cubicBezTo>
                    <a:pt x="2658" y="12191"/>
                    <a:pt x="2658" y="11490"/>
                    <a:pt x="2197" y="11144"/>
                  </a:cubicBezTo>
                  <a:cubicBezTo>
                    <a:pt x="1282" y="10464"/>
                    <a:pt x="937" y="9334"/>
                    <a:pt x="1308" y="8220"/>
                  </a:cubicBezTo>
                  <a:cubicBezTo>
                    <a:pt x="1308" y="8199"/>
                    <a:pt x="1329" y="8178"/>
                    <a:pt x="1329" y="8136"/>
                  </a:cubicBezTo>
                  <a:cubicBezTo>
                    <a:pt x="1721" y="7283"/>
                    <a:pt x="2459" y="6739"/>
                    <a:pt x="3312" y="6608"/>
                  </a:cubicBezTo>
                  <a:lnTo>
                    <a:pt x="3312" y="11014"/>
                  </a:lnTo>
                  <a:cubicBezTo>
                    <a:pt x="2940" y="11511"/>
                    <a:pt x="2878" y="12254"/>
                    <a:pt x="3375" y="12976"/>
                  </a:cubicBezTo>
                  <a:cubicBezTo>
                    <a:pt x="3422" y="13017"/>
                    <a:pt x="3464" y="13080"/>
                    <a:pt x="3532" y="13127"/>
                  </a:cubicBezTo>
                  <a:cubicBezTo>
                    <a:pt x="3884" y="13370"/>
                    <a:pt x="4245" y="13476"/>
                    <a:pt x="4580" y="13476"/>
                  </a:cubicBezTo>
                  <a:cubicBezTo>
                    <a:pt x="5445" y="13476"/>
                    <a:pt x="6148" y="12777"/>
                    <a:pt x="6148" y="11929"/>
                  </a:cubicBezTo>
                  <a:cubicBezTo>
                    <a:pt x="6148" y="11579"/>
                    <a:pt x="6038" y="11275"/>
                    <a:pt x="5839" y="11014"/>
                  </a:cubicBezTo>
                  <a:lnTo>
                    <a:pt x="5839" y="6608"/>
                  </a:lnTo>
                  <a:close/>
                  <a:moveTo>
                    <a:pt x="4029" y="0"/>
                  </a:moveTo>
                  <a:cubicBezTo>
                    <a:pt x="3662" y="0"/>
                    <a:pt x="3312" y="262"/>
                    <a:pt x="3223" y="633"/>
                  </a:cubicBezTo>
                  <a:lnTo>
                    <a:pt x="3139" y="984"/>
                  </a:lnTo>
                  <a:lnTo>
                    <a:pt x="2590" y="984"/>
                  </a:lnTo>
                  <a:lnTo>
                    <a:pt x="2590" y="874"/>
                  </a:lnTo>
                  <a:cubicBezTo>
                    <a:pt x="2590" y="612"/>
                    <a:pt x="2375" y="392"/>
                    <a:pt x="2114" y="392"/>
                  </a:cubicBezTo>
                  <a:lnTo>
                    <a:pt x="1674" y="392"/>
                  </a:lnTo>
                  <a:cubicBezTo>
                    <a:pt x="1413" y="392"/>
                    <a:pt x="1198" y="612"/>
                    <a:pt x="1198" y="874"/>
                  </a:cubicBezTo>
                  <a:lnTo>
                    <a:pt x="1198" y="1680"/>
                  </a:lnTo>
                  <a:cubicBezTo>
                    <a:pt x="1198" y="1941"/>
                    <a:pt x="1413" y="2161"/>
                    <a:pt x="1674" y="2161"/>
                  </a:cubicBezTo>
                  <a:lnTo>
                    <a:pt x="2114" y="2161"/>
                  </a:lnTo>
                  <a:cubicBezTo>
                    <a:pt x="2375" y="2161"/>
                    <a:pt x="2590" y="1941"/>
                    <a:pt x="2590" y="1680"/>
                  </a:cubicBezTo>
                  <a:lnTo>
                    <a:pt x="2590" y="1570"/>
                  </a:lnTo>
                  <a:lnTo>
                    <a:pt x="3008" y="1570"/>
                  </a:lnTo>
                  <a:lnTo>
                    <a:pt x="2831" y="2292"/>
                  </a:lnTo>
                  <a:cubicBezTo>
                    <a:pt x="2768" y="2511"/>
                    <a:pt x="2768" y="2726"/>
                    <a:pt x="2831" y="2925"/>
                  </a:cubicBezTo>
                  <a:lnTo>
                    <a:pt x="2590" y="2925"/>
                  </a:lnTo>
                  <a:lnTo>
                    <a:pt x="2590" y="2815"/>
                  </a:lnTo>
                  <a:cubicBezTo>
                    <a:pt x="2590" y="2553"/>
                    <a:pt x="2375" y="2334"/>
                    <a:pt x="2114" y="2334"/>
                  </a:cubicBezTo>
                  <a:lnTo>
                    <a:pt x="1674" y="2334"/>
                  </a:lnTo>
                  <a:cubicBezTo>
                    <a:pt x="1413" y="2334"/>
                    <a:pt x="1198" y="2553"/>
                    <a:pt x="1198" y="2815"/>
                  </a:cubicBezTo>
                  <a:lnTo>
                    <a:pt x="1198" y="3621"/>
                  </a:lnTo>
                  <a:cubicBezTo>
                    <a:pt x="1198" y="3882"/>
                    <a:pt x="1413" y="4102"/>
                    <a:pt x="1674" y="4102"/>
                  </a:cubicBezTo>
                  <a:lnTo>
                    <a:pt x="2114" y="4102"/>
                  </a:lnTo>
                  <a:cubicBezTo>
                    <a:pt x="2375" y="4102"/>
                    <a:pt x="2590" y="3882"/>
                    <a:pt x="2590" y="3621"/>
                  </a:cubicBezTo>
                  <a:lnTo>
                    <a:pt x="2590" y="3511"/>
                  </a:lnTo>
                  <a:lnTo>
                    <a:pt x="3071" y="3511"/>
                  </a:lnTo>
                  <a:lnTo>
                    <a:pt x="3312" y="4123"/>
                  </a:lnTo>
                  <a:lnTo>
                    <a:pt x="3312" y="6043"/>
                  </a:lnTo>
                  <a:cubicBezTo>
                    <a:pt x="2616" y="6106"/>
                    <a:pt x="1962" y="6435"/>
                    <a:pt x="1481" y="6933"/>
                  </a:cubicBezTo>
                  <a:cubicBezTo>
                    <a:pt x="696" y="7743"/>
                    <a:pt x="392" y="8895"/>
                    <a:pt x="717" y="10030"/>
                  </a:cubicBezTo>
                  <a:cubicBezTo>
                    <a:pt x="827" y="10333"/>
                    <a:pt x="978" y="10621"/>
                    <a:pt x="1151" y="10883"/>
                  </a:cubicBezTo>
                  <a:cubicBezTo>
                    <a:pt x="1570" y="11469"/>
                    <a:pt x="1543" y="12274"/>
                    <a:pt x="1088" y="12845"/>
                  </a:cubicBezTo>
                  <a:cubicBezTo>
                    <a:pt x="392" y="13713"/>
                    <a:pt x="0" y="14849"/>
                    <a:pt x="42" y="15984"/>
                  </a:cubicBezTo>
                  <a:cubicBezTo>
                    <a:pt x="84" y="17507"/>
                    <a:pt x="1371" y="18731"/>
                    <a:pt x="2920" y="18731"/>
                  </a:cubicBezTo>
                  <a:lnTo>
                    <a:pt x="6252" y="18731"/>
                  </a:lnTo>
                  <a:cubicBezTo>
                    <a:pt x="7848" y="18731"/>
                    <a:pt x="9130" y="17423"/>
                    <a:pt x="9130" y="15853"/>
                  </a:cubicBezTo>
                  <a:cubicBezTo>
                    <a:pt x="9130" y="14760"/>
                    <a:pt x="8738" y="13692"/>
                    <a:pt x="8063" y="12845"/>
                  </a:cubicBezTo>
                  <a:cubicBezTo>
                    <a:pt x="7607" y="12274"/>
                    <a:pt x="7587" y="11490"/>
                    <a:pt x="8000" y="10883"/>
                  </a:cubicBezTo>
                  <a:cubicBezTo>
                    <a:pt x="8193" y="10621"/>
                    <a:pt x="8345" y="10333"/>
                    <a:pt x="8434" y="10030"/>
                  </a:cubicBezTo>
                  <a:cubicBezTo>
                    <a:pt x="8764" y="8874"/>
                    <a:pt x="8476" y="7743"/>
                    <a:pt x="7691" y="6933"/>
                  </a:cubicBezTo>
                  <a:cubicBezTo>
                    <a:pt x="7194" y="6435"/>
                    <a:pt x="6540" y="6106"/>
                    <a:pt x="5839" y="6043"/>
                  </a:cubicBezTo>
                  <a:lnTo>
                    <a:pt x="5839" y="4123"/>
                  </a:lnTo>
                  <a:lnTo>
                    <a:pt x="6101" y="3511"/>
                  </a:lnTo>
                  <a:lnTo>
                    <a:pt x="6582" y="3511"/>
                  </a:lnTo>
                  <a:lnTo>
                    <a:pt x="6582" y="3621"/>
                  </a:lnTo>
                  <a:cubicBezTo>
                    <a:pt x="6582" y="3882"/>
                    <a:pt x="6776" y="4102"/>
                    <a:pt x="7037" y="4102"/>
                  </a:cubicBezTo>
                  <a:lnTo>
                    <a:pt x="7498" y="4102"/>
                  </a:lnTo>
                  <a:cubicBezTo>
                    <a:pt x="7759" y="4102"/>
                    <a:pt x="7953" y="3882"/>
                    <a:pt x="7953" y="3621"/>
                  </a:cubicBezTo>
                  <a:lnTo>
                    <a:pt x="7953" y="2815"/>
                  </a:lnTo>
                  <a:cubicBezTo>
                    <a:pt x="7953" y="2553"/>
                    <a:pt x="7759" y="2334"/>
                    <a:pt x="7498" y="2334"/>
                  </a:cubicBezTo>
                  <a:lnTo>
                    <a:pt x="7037" y="2334"/>
                  </a:lnTo>
                  <a:cubicBezTo>
                    <a:pt x="6776" y="2334"/>
                    <a:pt x="6582" y="2553"/>
                    <a:pt x="6582" y="2815"/>
                  </a:cubicBezTo>
                  <a:lnTo>
                    <a:pt x="6582" y="2925"/>
                  </a:lnTo>
                  <a:lnTo>
                    <a:pt x="6320" y="2925"/>
                  </a:lnTo>
                  <a:cubicBezTo>
                    <a:pt x="6383" y="2726"/>
                    <a:pt x="6383" y="2511"/>
                    <a:pt x="6341" y="2292"/>
                  </a:cubicBezTo>
                  <a:lnTo>
                    <a:pt x="6169" y="1570"/>
                  </a:lnTo>
                  <a:lnTo>
                    <a:pt x="6582" y="1570"/>
                  </a:lnTo>
                  <a:lnTo>
                    <a:pt x="6582" y="1680"/>
                  </a:lnTo>
                  <a:cubicBezTo>
                    <a:pt x="6582" y="1941"/>
                    <a:pt x="6776" y="2161"/>
                    <a:pt x="7037" y="2161"/>
                  </a:cubicBezTo>
                  <a:lnTo>
                    <a:pt x="7498" y="2161"/>
                  </a:lnTo>
                  <a:cubicBezTo>
                    <a:pt x="7759" y="2161"/>
                    <a:pt x="7953" y="1941"/>
                    <a:pt x="7953" y="1680"/>
                  </a:cubicBezTo>
                  <a:lnTo>
                    <a:pt x="7953" y="874"/>
                  </a:lnTo>
                  <a:cubicBezTo>
                    <a:pt x="7953" y="612"/>
                    <a:pt x="7759" y="392"/>
                    <a:pt x="7498" y="392"/>
                  </a:cubicBezTo>
                  <a:lnTo>
                    <a:pt x="7037" y="392"/>
                  </a:lnTo>
                  <a:cubicBezTo>
                    <a:pt x="6776" y="392"/>
                    <a:pt x="6582" y="612"/>
                    <a:pt x="6582" y="874"/>
                  </a:cubicBezTo>
                  <a:lnTo>
                    <a:pt x="6582" y="984"/>
                  </a:lnTo>
                  <a:lnTo>
                    <a:pt x="6017" y="984"/>
                  </a:lnTo>
                  <a:lnTo>
                    <a:pt x="5928" y="633"/>
                  </a:lnTo>
                  <a:cubicBezTo>
                    <a:pt x="5839" y="262"/>
                    <a:pt x="5515" y="0"/>
                    <a:pt x="51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6" name="Google Shape;3596;p64"/>
            <p:cNvSpPr/>
            <p:nvPr/>
          </p:nvSpPr>
          <p:spPr>
            <a:xfrm>
              <a:off x="5624638" y="2260975"/>
              <a:ext cx="35975" cy="14150"/>
            </a:xfrm>
            <a:custGeom>
              <a:avLst/>
              <a:gdLst/>
              <a:ahLst/>
              <a:cxnLst/>
              <a:rect l="l" t="t" r="r" b="b"/>
              <a:pathLst>
                <a:path w="1439" h="566" extrusionOk="0">
                  <a:moveTo>
                    <a:pt x="330" y="0"/>
                  </a:moveTo>
                  <a:cubicBezTo>
                    <a:pt x="199" y="0"/>
                    <a:pt x="68" y="84"/>
                    <a:pt x="47" y="215"/>
                  </a:cubicBezTo>
                  <a:cubicBezTo>
                    <a:pt x="0" y="413"/>
                    <a:pt x="157" y="565"/>
                    <a:pt x="330" y="565"/>
                  </a:cubicBezTo>
                  <a:lnTo>
                    <a:pt x="1114" y="565"/>
                  </a:lnTo>
                  <a:cubicBezTo>
                    <a:pt x="1245" y="565"/>
                    <a:pt x="1376" y="476"/>
                    <a:pt x="1397" y="345"/>
                  </a:cubicBezTo>
                  <a:cubicBezTo>
                    <a:pt x="1439" y="152"/>
                    <a:pt x="1287" y="0"/>
                    <a:pt x="11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7" name="Google Shape;3597;p64"/>
            <p:cNvSpPr/>
            <p:nvPr/>
          </p:nvSpPr>
          <p:spPr>
            <a:xfrm>
              <a:off x="5680213" y="2242925"/>
              <a:ext cx="60075" cy="26175"/>
            </a:xfrm>
            <a:custGeom>
              <a:avLst/>
              <a:gdLst/>
              <a:ahLst/>
              <a:cxnLst/>
              <a:rect l="l" t="t" r="r" b="b"/>
              <a:pathLst>
                <a:path w="2403" h="1047" extrusionOk="0">
                  <a:moveTo>
                    <a:pt x="288" y="0"/>
                  </a:moveTo>
                  <a:cubicBezTo>
                    <a:pt x="131" y="0"/>
                    <a:pt x="1" y="131"/>
                    <a:pt x="1" y="309"/>
                  </a:cubicBezTo>
                  <a:cubicBezTo>
                    <a:pt x="1" y="701"/>
                    <a:pt x="330" y="1047"/>
                    <a:pt x="744" y="1047"/>
                  </a:cubicBezTo>
                  <a:cubicBezTo>
                    <a:pt x="916" y="1047"/>
                    <a:pt x="1073" y="984"/>
                    <a:pt x="1204" y="895"/>
                  </a:cubicBezTo>
                  <a:cubicBezTo>
                    <a:pt x="1335" y="984"/>
                    <a:pt x="1487" y="1047"/>
                    <a:pt x="1659" y="1047"/>
                  </a:cubicBezTo>
                  <a:cubicBezTo>
                    <a:pt x="2073" y="1047"/>
                    <a:pt x="2402" y="701"/>
                    <a:pt x="2402" y="309"/>
                  </a:cubicBezTo>
                  <a:cubicBezTo>
                    <a:pt x="2402" y="131"/>
                    <a:pt x="2271" y="0"/>
                    <a:pt x="2120" y="0"/>
                  </a:cubicBezTo>
                  <a:cubicBezTo>
                    <a:pt x="1942" y="0"/>
                    <a:pt x="1811" y="131"/>
                    <a:pt x="1811" y="309"/>
                  </a:cubicBezTo>
                  <a:cubicBezTo>
                    <a:pt x="1811" y="393"/>
                    <a:pt x="1748" y="461"/>
                    <a:pt x="1659" y="461"/>
                  </a:cubicBezTo>
                  <a:cubicBezTo>
                    <a:pt x="1570" y="461"/>
                    <a:pt x="1487" y="393"/>
                    <a:pt x="1487" y="309"/>
                  </a:cubicBezTo>
                  <a:cubicBezTo>
                    <a:pt x="1487" y="131"/>
                    <a:pt x="1356" y="0"/>
                    <a:pt x="1204" y="0"/>
                  </a:cubicBezTo>
                  <a:cubicBezTo>
                    <a:pt x="1047" y="0"/>
                    <a:pt x="916" y="131"/>
                    <a:pt x="916" y="309"/>
                  </a:cubicBezTo>
                  <a:cubicBezTo>
                    <a:pt x="916" y="393"/>
                    <a:pt x="833" y="461"/>
                    <a:pt x="744" y="461"/>
                  </a:cubicBezTo>
                  <a:cubicBezTo>
                    <a:pt x="655" y="461"/>
                    <a:pt x="592" y="393"/>
                    <a:pt x="592" y="309"/>
                  </a:cubicBezTo>
                  <a:cubicBezTo>
                    <a:pt x="592" y="131"/>
                    <a:pt x="461"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8" name="Google Shape;3598;p64"/>
            <p:cNvSpPr/>
            <p:nvPr/>
          </p:nvSpPr>
          <p:spPr>
            <a:xfrm>
              <a:off x="5671588" y="2291975"/>
              <a:ext cx="77325" cy="33900"/>
            </a:xfrm>
            <a:custGeom>
              <a:avLst/>
              <a:gdLst/>
              <a:ahLst/>
              <a:cxnLst/>
              <a:rect l="l" t="t" r="r" b="b"/>
              <a:pathLst>
                <a:path w="3093" h="1356" extrusionOk="0">
                  <a:moveTo>
                    <a:pt x="2527" y="570"/>
                  </a:moveTo>
                  <a:lnTo>
                    <a:pt x="2527" y="764"/>
                  </a:lnTo>
                  <a:lnTo>
                    <a:pt x="586" y="764"/>
                  </a:lnTo>
                  <a:lnTo>
                    <a:pt x="586" y="570"/>
                  </a:lnTo>
                  <a:close/>
                  <a:moveTo>
                    <a:pt x="435" y="0"/>
                  </a:moveTo>
                  <a:cubicBezTo>
                    <a:pt x="194" y="0"/>
                    <a:pt x="0" y="199"/>
                    <a:pt x="0" y="440"/>
                  </a:cubicBezTo>
                  <a:lnTo>
                    <a:pt x="0" y="895"/>
                  </a:lnTo>
                  <a:cubicBezTo>
                    <a:pt x="0" y="1156"/>
                    <a:pt x="194" y="1355"/>
                    <a:pt x="435" y="1355"/>
                  </a:cubicBezTo>
                  <a:lnTo>
                    <a:pt x="2658" y="1355"/>
                  </a:lnTo>
                  <a:cubicBezTo>
                    <a:pt x="2899" y="1355"/>
                    <a:pt x="3093" y="1156"/>
                    <a:pt x="3093" y="895"/>
                  </a:cubicBezTo>
                  <a:lnTo>
                    <a:pt x="3093" y="440"/>
                  </a:lnTo>
                  <a:cubicBezTo>
                    <a:pt x="3093" y="199"/>
                    <a:pt x="2899" y="0"/>
                    <a:pt x="26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9" name="Google Shape;3599;p64"/>
            <p:cNvSpPr/>
            <p:nvPr/>
          </p:nvSpPr>
          <p:spPr>
            <a:xfrm>
              <a:off x="5770213" y="2235125"/>
              <a:ext cx="14675" cy="17825"/>
            </a:xfrm>
            <a:custGeom>
              <a:avLst/>
              <a:gdLst/>
              <a:ahLst/>
              <a:cxnLst/>
              <a:rect l="l" t="t" r="r" b="b"/>
              <a:pathLst>
                <a:path w="587" h="713" extrusionOk="0">
                  <a:moveTo>
                    <a:pt x="298" y="1"/>
                  </a:moveTo>
                  <a:cubicBezTo>
                    <a:pt x="132" y="1"/>
                    <a:pt x="0" y="122"/>
                    <a:pt x="0" y="291"/>
                  </a:cubicBezTo>
                  <a:lnTo>
                    <a:pt x="0" y="401"/>
                  </a:lnTo>
                  <a:cubicBezTo>
                    <a:pt x="0" y="571"/>
                    <a:pt x="134" y="713"/>
                    <a:pt x="301" y="713"/>
                  </a:cubicBezTo>
                  <a:cubicBezTo>
                    <a:pt x="324" y="713"/>
                    <a:pt x="348" y="710"/>
                    <a:pt x="372" y="705"/>
                  </a:cubicBezTo>
                  <a:cubicBezTo>
                    <a:pt x="503" y="663"/>
                    <a:pt x="586" y="532"/>
                    <a:pt x="586" y="401"/>
                  </a:cubicBezTo>
                  <a:lnTo>
                    <a:pt x="586" y="291"/>
                  </a:lnTo>
                  <a:cubicBezTo>
                    <a:pt x="586" y="160"/>
                    <a:pt x="503" y="30"/>
                    <a:pt x="372" y="9"/>
                  </a:cubicBezTo>
                  <a:cubicBezTo>
                    <a:pt x="347" y="3"/>
                    <a:pt x="322"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03"/>
        <p:cNvGrpSpPr/>
        <p:nvPr/>
      </p:nvGrpSpPr>
      <p:grpSpPr>
        <a:xfrm>
          <a:off x="0" y="0"/>
          <a:ext cx="0" cy="0"/>
          <a:chOff x="0" y="0"/>
          <a:chExt cx="0" cy="0"/>
        </a:xfrm>
      </p:grpSpPr>
      <p:sp>
        <p:nvSpPr>
          <p:cNvPr id="3604" name="Google Shape;3604;p65"/>
          <p:cNvSpPr txBox="1">
            <a:spLocks noGrp="1"/>
          </p:cNvSpPr>
          <p:nvPr>
            <p:ph type="title"/>
          </p:nvPr>
        </p:nvSpPr>
        <p:spPr>
          <a:xfrm>
            <a:off x="434800" y="452000"/>
            <a:ext cx="8274300" cy="60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THIS IS A MAP</a:t>
            </a:r>
            <a:endParaRPr lang="en-GB"/>
          </a:p>
        </p:txBody>
      </p:sp>
      <p:grpSp>
        <p:nvGrpSpPr>
          <p:cNvPr id="3605" name="Google Shape;3605;p65"/>
          <p:cNvGrpSpPr/>
          <p:nvPr/>
        </p:nvGrpSpPr>
        <p:grpSpPr>
          <a:xfrm>
            <a:off x="3586198" y="1778790"/>
            <a:ext cx="4842658" cy="2579861"/>
            <a:chOff x="233350" y="949250"/>
            <a:chExt cx="7137300" cy="3802300"/>
          </a:xfrm>
        </p:grpSpPr>
        <p:sp>
          <p:nvSpPr>
            <p:cNvPr id="3606" name="Google Shape;3606;p65"/>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7" name="Google Shape;3607;p65"/>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8" name="Google Shape;3608;p65"/>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9" name="Google Shape;3609;p65"/>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0" name="Google Shape;3610;p65"/>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1" name="Google Shape;3611;p65"/>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2" name="Google Shape;3612;p65"/>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3" name="Google Shape;3613;p65"/>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4" name="Google Shape;3614;p65"/>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5" name="Google Shape;3615;p65"/>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6" name="Google Shape;3616;p65"/>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7" name="Google Shape;3617;p65"/>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8" name="Google Shape;3618;p65"/>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9" name="Google Shape;3619;p65"/>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0" name="Google Shape;3620;p65"/>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1" name="Google Shape;3621;p65"/>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2" name="Google Shape;3622;p65"/>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3" name="Google Shape;3623;p65"/>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4" name="Google Shape;3624;p65"/>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5" name="Google Shape;3625;p65"/>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6" name="Google Shape;3626;p65"/>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7" name="Google Shape;3627;p65"/>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8" name="Google Shape;3628;p65"/>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9" name="Google Shape;3629;p65"/>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0" name="Google Shape;3630;p65"/>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1" name="Google Shape;3631;p65"/>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2" name="Google Shape;3632;p65"/>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3" name="Google Shape;3633;p65"/>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4" name="Google Shape;3634;p65"/>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5" name="Google Shape;3635;p65"/>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6" name="Google Shape;3636;p65"/>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7" name="Google Shape;3637;p65"/>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8" name="Google Shape;3638;p65"/>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9" name="Google Shape;3639;p65"/>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0" name="Google Shape;3640;p65"/>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1" name="Google Shape;3641;p65"/>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2" name="Google Shape;3642;p65"/>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3" name="Google Shape;3643;p65"/>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4" name="Google Shape;3644;p65"/>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5" name="Google Shape;3645;p65"/>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6" name="Google Shape;3646;p65"/>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7" name="Google Shape;3647;p65"/>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8" name="Google Shape;3648;p65"/>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9" name="Google Shape;3649;p65"/>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0" name="Google Shape;3650;p65"/>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1" name="Google Shape;3651;p65"/>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2" name="Google Shape;3652;p65"/>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3" name="Google Shape;3653;p65"/>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4" name="Google Shape;3654;p65"/>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5" name="Google Shape;3655;p65"/>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6" name="Google Shape;3656;p65"/>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57" name="Google Shape;3657;p65"/>
          <p:cNvSpPr txBox="1">
            <a:spLocks noGrp="1"/>
          </p:cNvSpPr>
          <p:nvPr>
            <p:ph type="subTitle" idx="4294967295"/>
          </p:nvPr>
        </p:nvSpPr>
        <p:spPr>
          <a:xfrm>
            <a:off x="1738150" y="1552022"/>
            <a:ext cx="1651500" cy="60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Mercury is quite a small planet</a:t>
            </a:r>
            <a:endParaRPr lang="en-GB"/>
          </a:p>
        </p:txBody>
      </p:sp>
      <p:sp>
        <p:nvSpPr>
          <p:cNvPr id="3658" name="Google Shape;3658;p65"/>
          <p:cNvSpPr txBox="1">
            <a:spLocks noGrp="1"/>
          </p:cNvSpPr>
          <p:nvPr>
            <p:ph type="subTitle" idx="4294967295"/>
          </p:nvPr>
        </p:nvSpPr>
        <p:spPr>
          <a:xfrm>
            <a:off x="1738150" y="1179900"/>
            <a:ext cx="1651500" cy="51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a:latin typeface="Staatliches"/>
                <a:ea typeface="Staatliches"/>
                <a:cs typeface="Staatliches"/>
                <a:sym typeface="Staatliches"/>
              </a:rPr>
              <a:t>Mercury</a:t>
            </a:r>
            <a:endParaRPr sz="2400">
              <a:latin typeface="Staatliches"/>
              <a:ea typeface="Staatliches"/>
              <a:cs typeface="Staatliches"/>
              <a:sym typeface="Staatliches"/>
            </a:endParaRPr>
          </a:p>
        </p:txBody>
      </p:sp>
      <p:sp>
        <p:nvSpPr>
          <p:cNvPr id="3659" name="Google Shape;3659;p65"/>
          <p:cNvSpPr/>
          <p:nvPr/>
        </p:nvSpPr>
        <p:spPr>
          <a:xfrm>
            <a:off x="715038" y="1352425"/>
            <a:ext cx="719100" cy="719100"/>
          </a:xfrm>
          <a:prstGeom prst="teardrop">
            <a:avLst>
              <a:gd name="adj" fmla="val 100000"/>
            </a:avLst>
          </a:prstGeom>
          <a:solidFill>
            <a:schemeClr val="lt1"/>
          </a:solidFill>
          <a:ln w="9525" cap="flat" cmpd="sng">
            <a:solidFill>
              <a:schemeClr val="accent3"/>
            </a:solidFill>
            <a:prstDash val="solid"/>
            <a:round/>
            <a:headEnd type="none" w="sm" len="sm"/>
            <a:tailEnd type="none" w="sm" len="sm"/>
          </a:ln>
          <a:effectLst>
            <a:outerShdw dist="76200"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0" name="Google Shape;3660;p65"/>
          <p:cNvSpPr txBox="1">
            <a:spLocks noGrp="1"/>
          </p:cNvSpPr>
          <p:nvPr>
            <p:ph type="subTitle" idx="4294967295"/>
          </p:nvPr>
        </p:nvSpPr>
        <p:spPr>
          <a:xfrm>
            <a:off x="1738150" y="2784334"/>
            <a:ext cx="1651500" cy="60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It’s actually a very cold place</a:t>
            </a:r>
            <a:endParaRPr lang="en-GB"/>
          </a:p>
        </p:txBody>
      </p:sp>
      <p:sp>
        <p:nvSpPr>
          <p:cNvPr id="3661" name="Google Shape;3661;p65"/>
          <p:cNvSpPr txBox="1">
            <a:spLocks noGrp="1"/>
          </p:cNvSpPr>
          <p:nvPr>
            <p:ph type="subTitle" idx="4294967295"/>
          </p:nvPr>
        </p:nvSpPr>
        <p:spPr>
          <a:xfrm>
            <a:off x="1738150" y="2412212"/>
            <a:ext cx="1651500" cy="51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a:latin typeface="Staatliches"/>
                <a:ea typeface="Staatliches"/>
                <a:cs typeface="Staatliches"/>
                <a:sym typeface="Staatliches"/>
              </a:rPr>
              <a:t>mars</a:t>
            </a:r>
            <a:endParaRPr sz="2400">
              <a:latin typeface="Staatliches"/>
              <a:ea typeface="Staatliches"/>
              <a:cs typeface="Staatliches"/>
              <a:sym typeface="Staatliches"/>
            </a:endParaRPr>
          </a:p>
        </p:txBody>
      </p:sp>
      <p:sp>
        <p:nvSpPr>
          <p:cNvPr id="3662" name="Google Shape;3662;p65"/>
          <p:cNvSpPr/>
          <p:nvPr/>
        </p:nvSpPr>
        <p:spPr>
          <a:xfrm>
            <a:off x="715038" y="2554263"/>
            <a:ext cx="719100" cy="719100"/>
          </a:xfrm>
          <a:prstGeom prst="teardrop">
            <a:avLst>
              <a:gd name="adj" fmla="val 100000"/>
            </a:avLst>
          </a:prstGeom>
          <a:solidFill>
            <a:schemeClr val="accent1"/>
          </a:solidFill>
          <a:ln w="9525" cap="flat" cmpd="sng">
            <a:solidFill>
              <a:schemeClr val="accent3"/>
            </a:solidFill>
            <a:prstDash val="solid"/>
            <a:round/>
            <a:headEnd type="none" w="sm" len="sm"/>
            <a:tailEnd type="none" w="sm" len="sm"/>
          </a:ln>
          <a:effectLst>
            <a:outerShdw dist="76200"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3" name="Google Shape;3663;p65"/>
          <p:cNvSpPr txBox="1">
            <a:spLocks noGrp="1"/>
          </p:cNvSpPr>
          <p:nvPr>
            <p:ph type="subTitle" idx="4294967295"/>
          </p:nvPr>
        </p:nvSpPr>
        <p:spPr>
          <a:xfrm>
            <a:off x="1738150" y="4016647"/>
            <a:ext cx="1651500" cy="60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It has high temperatures</a:t>
            </a:r>
            <a:endParaRPr lang="en-GB"/>
          </a:p>
        </p:txBody>
      </p:sp>
      <p:sp>
        <p:nvSpPr>
          <p:cNvPr id="3664" name="Google Shape;3664;p65"/>
          <p:cNvSpPr txBox="1">
            <a:spLocks noGrp="1"/>
          </p:cNvSpPr>
          <p:nvPr>
            <p:ph type="subTitle" idx="4294967295"/>
          </p:nvPr>
        </p:nvSpPr>
        <p:spPr>
          <a:xfrm>
            <a:off x="1738150" y="3644525"/>
            <a:ext cx="1651500" cy="51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a:latin typeface="Staatliches"/>
                <a:ea typeface="Staatliches"/>
                <a:cs typeface="Staatliches"/>
                <a:sym typeface="Staatliches"/>
              </a:rPr>
              <a:t>VENUS</a:t>
            </a:r>
            <a:endParaRPr sz="2400">
              <a:latin typeface="Staatliches"/>
              <a:ea typeface="Staatliches"/>
              <a:cs typeface="Staatliches"/>
              <a:sym typeface="Staatliches"/>
            </a:endParaRPr>
          </a:p>
        </p:txBody>
      </p:sp>
      <p:sp>
        <p:nvSpPr>
          <p:cNvPr id="3665" name="Google Shape;3665;p65"/>
          <p:cNvSpPr/>
          <p:nvPr/>
        </p:nvSpPr>
        <p:spPr>
          <a:xfrm>
            <a:off x="715038" y="3817050"/>
            <a:ext cx="719100" cy="719100"/>
          </a:xfrm>
          <a:prstGeom prst="teardrop">
            <a:avLst>
              <a:gd name="adj" fmla="val 100000"/>
            </a:avLst>
          </a:prstGeom>
          <a:solidFill>
            <a:schemeClr val="dk2"/>
          </a:solidFill>
          <a:ln w="9525" cap="flat" cmpd="sng">
            <a:solidFill>
              <a:schemeClr val="accent3"/>
            </a:solidFill>
            <a:prstDash val="solid"/>
            <a:round/>
            <a:headEnd type="none" w="sm" len="sm"/>
            <a:tailEnd type="none" w="sm" len="sm"/>
          </a:ln>
          <a:effectLst>
            <a:outerShdw dist="76200"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6" name="Google Shape;3666;p65"/>
          <p:cNvSpPr/>
          <p:nvPr/>
        </p:nvSpPr>
        <p:spPr>
          <a:xfrm flipH="1">
            <a:off x="916299" y="1479025"/>
            <a:ext cx="316604" cy="465904"/>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7" name="Google Shape;3667;p65"/>
          <p:cNvSpPr/>
          <p:nvPr/>
        </p:nvSpPr>
        <p:spPr>
          <a:xfrm flipH="1">
            <a:off x="916299" y="2687234"/>
            <a:ext cx="316604" cy="465904"/>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8" name="Google Shape;3668;p65"/>
          <p:cNvSpPr/>
          <p:nvPr/>
        </p:nvSpPr>
        <p:spPr>
          <a:xfrm flipH="1">
            <a:off x="916299" y="3943663"/>
            <a:ext cx="316604" cy="465904"/>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9" name="Google Shape;3669;p65"/>
          <p:cNvSpPr/>
          <p:nvPr/>
        </p:nvSpPr>
        <p:spPr>
          <a:xfrm>
            <a:off x="4106276" y="3372750"/>
            <a:ext cx="444300" cy="444300"/>
          </a:xfrm>
          <a:prstGeom prst="teardrop">
            <a:avLst>
              <a:gd name="adj" fmla="val 100000"/>
            </a:avLst>
          </a:prstGeom>
          <a:solidFill>
            <a:schemeClr val="dk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0" name="Google Shape;3670;p65"/>
          <p:cNvSpPr/>
          <p:nvPr/>
        </p:nvSpPr>
        <p:spPr>
          <a:xfrm flipH="1">
            <a:off x="4230841" y="3451015"/>
            <a:ext cx="195550" cy="287764"/>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1" name="Google Shape;3671;p65"/>
          <p:cNvSpPr/>
          <p:nvPr/>
        </p:nvSpPr>
        <p:spPr>
          <a:xfrm>
            <a:off x="5231126" y="2242925"/>
            <a:ext cx="444300" cy="444300"/>
          </a:xfrm>
          <a:prstGeom prst="teardrop">
            <a:avLst>
              <a:gd name="adj" fmla="val 100000"/>
            </a:avLst>
          </a:pr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2" name="Google Shape;3672;p65"/>
          <p:cNvSpPr/>
          <p:nvPr/>
        </p:nvSpPr>
        <p:spPr>
          <a:xfrm flipH="1">
            <a:off x="5355691" y="2321190"/>
            <a:ext cx="195550" cy="287764"/>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3" name="Google Shape;3673;p65"/>
          <p:cNvSpPr/>
          <p:nvPr/>
        </p:nvSpPr>
        <p:spPr>
          <a:xfrm flipH="1">
            <a:off x="7264126" y="2109975"/>
            <a:ext cx="444300" cy="444300"/>
          </a:xfrm>
          <a:prstGeom prst="teardrop">
            <a:avLst>
              <a:gd name="adj" fmla="val 10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4" name="Google Shape;3674;p65"/>
          <p:cNvSpPr/>
          <p:nvPr/>
        </p:nvSpPr>
        <p:spPr>
          <a:xfrm>
            <a:off x="7388312" y="2188240"/>
            <a:ext cx="195550" cy="287764"/>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5" name="Google Shape;3675;p65"/>
          <p:cNvSpPr/>
          <p:nvPr/>
        </p:nvSpPr>
        <p:spPr>
          <a:xfrm rot="-1148985">
            <a:off x="3954338" y="4390543"/>
            <a:ext cx="435864" cy="435907"/>
          </a:xfrm>
          <a:custGeom>
            <a:avLst/>
            <a:gdLst/>
            <a:ahLst/>
            <a:cxnLst/>
            <a:rect l="l" t="t" r="r" b="b"/>
            <a:pathLst>
              <a:path w="10085" h="10086" extrusionOk="0">
                <a:moveTo>
                  <a:pt x="5052" y="1"/>
                </a:moveTo>
                <a:lnTo>
                  <a:pt x="3628" y="3613"/>
                </a:lnTo>
                <a:lnTo>
                  <a:pt x="0" y="5037"/>
                </a:lnTo>
                <a:lnTo>
                  <a:pt x="3628" y="6473"/>
                </a:lnTo>
                <a:lnTo>
                  <a:pt x="5052" y="10085"/>
                </a:lnTo>
                <a:lnTo>
                  <a:pt x="6472" y="6473"/>
                </a:lnTo>
                <a:lnTo>
                  <a:pt x="10085" y="5037"/>
                </a:lnTo>
                <a:lnTo>
                  <a:pt x="6472" y="3613"/>
                </a:lnTo>
                <a:lnTo>
                  <a:pt x="5052" y="1"/>
                </a:ln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6" name="Google Shape;3676;p65"/>
          <p:cNvSpPr/>
          <p:nvPr/>
        </p:nvSpPr>
        <p:spPr>
          <a:xfrm>
            <a:off x="7191000" y="1293125"/>
            <a:ext cx="2060398" cy="246688"/>
          </a:xfrm>
          <a:custGeom>
            <a:avLst/>
            <a:gdLst/>
            <a:ahLst/>
            <a:cxnLst/>
            <a:rect l="l" t="t" r="r" b="b"/>
            <a:pathLst>
              <a:path w="24939" h="2986" extrusionOk="0">
                <a:moveTo>
                  <a:pt x="21320" y="1"/>
                </a:moveTo>
                <a:cubicBezTo>
                  <a:pt x="20780" y="1"/>
                  <a:pt x="20241" y="188"/>
                  <a:pt x="19855" y="566"/>
                </a:cubicBezTo>
                <a:lnTo>
                  <a:pt x="18906" y="1499"/>
                </a:lnTo>
                <a:cubicBezTo>
                  <a:pt x="18743" y="1654"/>
                  <a:pt x="18494" y="1732"/>
                  <a:pt x="18247" y="1732"/>
                </a:cubicBezTo>
                <a:cubicBezTo>
                  <a:pt x="18000" y="1732"/>
                  <a:pt x="17755" y="1654"/>
                  <a:pt x="17600" y="1499"/>
                </a:cubicBezTo>
                <a:lnTo>
                  <a:pt x="16733" y="617"/>
                </a:lnTo>
                <a:cubicBezTo>
                  <a:pt x="16345" y="228"/>
                  <a:pt x="15790" y="32"/>
                  <a:pt x="15236" y="32"/>
                </a:cubicBezTo>
                <a:cubicBezTo>
                  <a:pt x="14692" y="32"/>
                  <a:pt x="14148" y="220"/>
                  <a:pt x="13760" y="601"/>
                </a:cubicBezTo>
                <a:lnTo>
                  <a:pt x="12795" y="1531"/>
                </a:lnTo>
                <a:cubicBezTo>
                  <a:pt x="12644" y="1682"/>
                  <a:pt x="12407" y="1755"/>
                  <a:pt x="12168" y="1755"/>
                </a:cubicBezTo>
                <a:cubicBezTo>
                  <a:pt x="11917" y="1755"/>
                  <a:pt x="11663" y="1674"/>
                  <a:pt x="11504" y="1515"/>
                </a:cubicBezTo>
                <a:lnTo>
                  <a:pt x="10638" y="648"/>
                </a:lnTo>
                <a:cubicBezTo>
                  <a:pt x="10251" y="254"/>
                  <a:pt x="9701" y="58"/>
                  <a:pt x="9149" y="58"/>
                </a:cubicBezTo>
                <a:cubicBezTo>
                  <a:pt x="8602" y="58"/>
                  <a:pt x="8055" y="250"/>
                  <a:pt x="7664" y="632"/>
                </a:cubicBezTo>
                <a:lnTo>
                  <a:pt x="6700" y="1562"/>
                </a:lnTo>
                <a:cubicBezTo>
                  <a:pt x="6547" y="1707"/>
                  <a:pt x="6302" y="1781"/>
                  <a:pt x="6058" y="1781"/>
                </a:cubicBezTo>
                <a:cubicBezTo>
                  <a:pt x="5808" y="1781"/>
                  <a:pt x="5558" y="1703"/>
                  <a:pt x="5409" y="1546"/>
                </a:cubicBezTo>
                <a:lnTo>
                  <a:pt x="4542" y="679"/>
                </a:lnTo>
                <a:cubicBezTo>
                  <a:pt x="4152" y="281"/>
                  <a:pt x="3594" y="81"/>
                  <a:pt x="3037" y="81"/>
                </a:cubicBezTo>
                <a:cubicBezTo>
                  <a:pt x="2496" y="81"/>
                  <a:pt x="1955" y="269"/>
                  <a:pt x="1569" y="648"/>
                </a:cubicBezTo>
                <a:lnTo>
                  <a:pt x="243" y="1938"/>
                </a:lnTo>
                <a:cubicBezTo>
                  <a:pt x="16" y="2170"/>
                  <a:pt x="0" y="2543"/>
                  <a:pt x="228" y="2790"/>
                </a:cubicBezTo>
                <a:cubicBezTo>
                  <a:pt x="341" y="2903"/>
                  <a:pt x="496" y="2960"/>
                  <a:pt x="652" y="2960"/>
                </a:cubicBezTo>
                <a:cubicBezTo>
                  <a:pt x="807" y="2960"/>
                  <a:pt x="963" y="2903"/>
                  <a:pt x="1079" y="2790"/>
                </a:cubicBezTo>
                <a:lnTo>
                  <a:pt x="2401" y="1515"/>
                </a:lnTo>
                <a:cubicBezTo>
                  <a:pt x="2556" y="1360"/>
                  <a:pt x="2801" y="1282"/>
                  <a:pt x="3046" y="1282"/>
                </a:cubicBezTo>
                <a:cubicBezTo>
                  <a:pt x="3291" y="1282"/>
                  <a:pt x="3536" y="1360"/>
                  <a:pt x="3691" y="1515"/>
                </a:cubicBezTo>
                <a:lnTo>
                  <a:pt x="4558" y="2382"/>
                </a:lnTo>
                <a:cubicBezTo>
                  <a:pt x="4950" y="2790"/>
                  <a:pt x="5507" y="2986"/>
                  <a:pt x="6060" y="2986"/>
                </a:cubicBezTo>
                <a:cubicBezTo>
                  <a:pt x="6601" y="2986"/>
                  <a:pt x="7139" y="2790"/>
                  <a:pt x="7531" y="2413"/>
                </a:cubicBezTo>
                <a:lnTo>
                  <a:pt x="8496" y="1483"/>
                </a:lnTo>
                <a:cubicBezTo>
                  <a:pt x="8648" y="1329"/>
                  <a:pt x="8888" y="1255"/>
                  <a:pt x="9129" y="1255"/>
                </a:cubicBezTo>
                <a:cubicBezTo>
                  <a:pt x="9378" y="1255"/>
                  <a:pt x="9629" y="1334"/>
                  <a:pt x="9786" y="1483"/>
                </a:cubicBezTo>
                <a:lnTo>
                  <a:pt x="10653" y="2366"/>
                </a:lnTo>
                <a:cubicBezTo>
                  <a:pt x="11040" y="2760"/>
                  <a:pt x="11591" y="2956"/>
                  <a:pt x="12144" y="2956"/>
                </a:cubicBezTo>
                <a:cubicBezTo>
                  <a:pt x="12692" y="2956"/>
                  <a:pt x="13240" y="2764"/>
                  <a:pt x="13630" y="2382"/>
                </a:cubicBezTo>
                <a:lnTo>
                  <a:pt x="14591" y="1448"/>
                </a:lnTo>
                <a:cubicBezTo>
                  <a:pt x="14746" y="1303"/>
                  <a:pt x="14992" y="1229"/>
                  <a:pt x="15236" y="1229"/>
                </a:cubicBezTo>
                <a:cubicBezTo>
                  <a:pt x="15487" y="1229"/>
                  <a:pt x="15737" y="1307"/>
                  <a:pt x="15886" y="1464"/>
                </a:cubicBezTo>
                <a:lnTo>
                  <a:pt x="16749" y="2331"/>
                </a:lnTo>
                <a:cubicBezTo>
                  <a:pt x="17139" y="2729"/>
                  <a:pt x="17699" y="2930"/>
                  <a:pt x="18261" y="2930"/>
                </a:cubicBezTo>
                <a:cubicBezTo>
                  <a:pt x="18804" y="2930"/>
                  <a:pt x="19348" y="2742"/>
                  <a:pt x="19741" y="2366"/>
                </a:cubicBezTo>
                <a:lnTo>
                  <a:pt x="20691" y="1433"/>
                </a:lnTo>
                <a:cubicBezTo>
                  <a:pt x="20846" y="1278"/>
                  <a:pt x="21095" y="1200"/>
                  <a:pt x="21344" y="1200"/>
                </a:cubicBezTo>
                <a:cubicBezTo>
                  <a:pt x="21593" y="1200"/>
                  <a:pt x="21842" y="1278"/>
                  <a:pt x="21997" y="1433"/>
                </a:cubicBezTo>
                <a:lnTo>
                  <a:pt x="22848" y="2315"/>
                </a:lnTo>
                <a:cubicBezTo>
                  <a:pt x="23221" y="2676"/>
                  <a:pt x="23762" y="2888"/>
                  <a:pt x="24335" y="2903"/>
                </a:cubicBezTo>
                <a:lnTo>
                  <a:pt x="24350" y="2903"/>
                </a:lnTo>
                <a:cubicBezTo>
                  <a:pt x="24676" y="2903"/>
                  <a:pt x="24939" y="2625"/>
                  <a:pt x="24939" y="2299"/>
                </a:cubicBezTo>
                <a:cubicBezTo>
                  <a:pt x="24939" y="1974"/>
                  <a:pt x="24676" y="1711"/>
                  <a:pt x="24350" y="1711"/>
                </a:cubicBezTo>
                <a:cubicBezTo>
                  <a:pt x="24088" y="1695"/>
                  <a:pt x="23844" y="1613"/>
                  <a:pt x="23695" y="1464"/>
                </a:cubicBezTo>
                <a:lnTo>
                  <a:pt x="22828" y="601"/>
                </a:lnTo>
                <a:cubicBezTo>
                  <a:pt x="22439" y="202"/>
                  <a:pt x="21879" y="1"/>
                  <a:pt x="21320" y="1"/>
                </a:cubicBezTo>
                <a:close/>
              </a:path>
            </a:pathLst>
          </a:cu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20"/>
        <p:cNvGrpSpPr/>
        <p:nvPr/>
      </p:nvGrpSpPr>
      <p:grpSpPr>
        <a:xfrm>
          <a:off x="0" y="0"/>
          <a:ext cx="0" cy="0"/>
          <a:chOff x="0" y="0"/>
          <a:chExt cx="0" cy="0"/>
        </a:xfrm>
      </p:grpSpPr>
      <p:sp>
        <p:nvSpPr>
          <p:cNvPr id="2322" name="Google Shape;2322;p37"/>
          <p:cNvSpPr/>
          <p:nvPr/>
        </p:nvSpPr>
        <p:spPr>
          <a:xfrm>
            <a:off x="4255281" y="2447245"/>
            <a:ext cx="719100" cy="719100"/>
          </a:xfrm>
          <a:prstGeom prst="teardrop">
            <a:avLst>
              <a:gd name="adj" fmla="val 100000"/>
            </a:avLst>
          </a:prstGeom>
          <a:solidFill>
            <a:schemeClr val="accent2"/>
          </a:solidFill>
          <a:ln w="9525" cap="flat" cmpd="sng">
            <a:solidFill>
              <a:schemeClr val="accent3"/>
            </a:solidFill>
            <a:prstDash val="solid"/>
            <a:round/>
            <a:headEnd type="none" w="sm" len="sm"/>
            <a:tailEnd type="none" w="sm" len="sm"/>
          </a:ln>
          <a:effectLst>
            <a:outerShdw dist="76200"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3" name="Google Shape;2323;p37"/>
          <p:cNvSpPr/>
          <p:nvPr/>
        </p:nvSpPr>
        <p:spPr>
          <a:xfrm>
            <a:off x="1713454" y="1326300"/>
            <a:ext cx="719100" cy="719100"/>
          </a:xfrm>
          <a:prstGeom prst="teardrop">
            <a:avLst>
              <a:gd name="adj" fmla="val 100000"/>
            </a:avLst>
          </a:prstGeom>
          <a:solidFill>
            <a:schemeClr val="lt1"/>
          </a:solidFill>
          <a:ln w="9525" cap="flat" cmpd="sng">
            <a:solidFill>
              <a:schemeClr val="accent3"/>
            </a:solidFill>
            <a:prstDash val="solid"/>
            <a:round/>
            <a:headEnd type="none" w="sm" len="sm"/>
            <a:tailEnd type="none" w="sm" len="sm"/>
          </a:ln>
          <a:effectLst>
            <a:outerShdw dist="76200"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5" name="Google Shape;2325;p37"/>
          <p:cNvSpPr/>
          <p:nvPr/>
        </p:nvSpPr>
        <p:spPr>
          <a:xfrm>
            <a:off x="1797688" y="3576052"/>
            <a:ext cx="719100" cy="719100"/>
          </a:xfrm>
          <a:prstGeom prst="teardrop">
            <a:avLst>
              <a:gd name="adj" fmla="val 100000"/>
            </a:avLst>
          </a:prstGeom>
          <a:solidFill>
            <a:schemeClr val="lt2"/>
          </a:solidFill>
          <a:ln w="9525" cap="flat" cmpd="sng">
            <a:solidFill>
              <a:schemeClr val="accent3"/>
            </a:solidFill>
            <a:prstDash val="solid"/>
            <a:round/>
            <a:headEnd type="none" w="sm" len="sm"/>
            <a:tailEnd type="none" w="sm" len="sm"/>
          </a:ln>
          <a:effectLst>
            <a:outerShdw dist="76200"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6" name="Google Shape;2326;p37"/>
          <p:cNvSpPr txBox="1">
            <a:spLocks noGrp="1"/>
          </p:cNvSpPr>
          <p:nvPr>
            <p:ph type="subTitle" idx="3"/>
          </p:nvPr>
        </p:nvSpPr>
        <p:spPr>
          <a:xfrm>
            <a:off x="2735067" y="1609153"/>
            <a:ext cx="2177700" cy="51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Introduction to the topic</a:t>
            </a:r>
            <a:endParaRPr dirty="0"/>
          </a:p>
        </p:txBody>
      </p:sp>
      <p:sp>
        <p:nvSpPr>
          <p:cNvPr id="2327" name="Google Shape;2327;p37"/>
          <p:cNvSpPr txBox="1">
            <a:spLocks noGrp="1"/>
          </p:cNvSpPr>
          <p:nvPr>
            <p:ph type="title" idx="2"/>
          </p:nvPr>
        </p:nvSpPr>
        <p:spPr>
          <a:xfrm>
            <a:off x="1773162" y="1387943"/>
            <a:ext cx="599700" cy="59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01</a:t>
            </a:r>
            <a:endParaRPr dirty="0"/>
          </a:p>
        </p:txBody>
      </p:sp>
      <p:sp>
        <p:nvSpPr>
          <p:cNvPr id="2332" name="Google Shape;2332;p37"/>
          <p:cNvSpPr txBox="1">
            <a:spLocks noGrp="1"/>
          </p:cNvSpPr>
          <p:nvPr>
            <p:ph type="title" idx="7"/>
          </p:nvPr>
        </p:nvSpPr>
        <p:spPr>
          <a:xfrm>
            <a:off x="1857396" y="3637731"/>
            <a:ext cx="599700" cy="59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sp>
        <p:nvSpPr>
          <p:cNvPr id="2334" name="Google Shape;2334;p37"/>
          <p:cNvSpPr txBox="1">
            <a:spLocks noGrp="1"/>
          </p:cNvSpPr>
          <p:nvPr>
            <p:ph type="subTitle" idx="9"/>
          </p:nvPr>
        </p:nvSpPr>
        <p:spPr>
          <a:xfrm>
            <a:off x="2811519" y="3708578"/>
            <a:ext cx="2177700" cy="51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Conclucion</a:t>
            </a:r>
            <a:endParaRPr dirty="0"/>
          </a:p>
        </p:txBody>
      </p:sp>
      <p:sp>
        <p:nvSpPr>
          <p:cNvPr id="2338" name="Google Shape;2338;p37"/>
          <p:cNvSpPr txBox="1">
            <a:spLocks noGrp="1"/>
          </p:cNvSpPr>
          <p:nvPr>
            <p:ph type="title" idx="16"/>
          </p:nvPr>
        </p:nvSpPr>
        <p:spPr>
          <a:xfrm>
            <a:off x="4314989" y="2508879"/>
            <a:ext cx="599700" cy="59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02</a:t>
            </a:r>
            <a:endParaRPr dirty="0"/>
          </a:p>
        </p:txBody>
      </p:sp>
      <p:sp>
        <p:nvSpPr>
          <p:cNvPr id="2340" name="Google Shape;2340;p37"/>
          <p:cNvSpPr txBox="1">
            <a:spLocks noGrp="1"/>
          </p:cNvSpPr>
          <p:nvPr>
            <p:ph type="subTitle" idx="18"/>
          </p:nvPr>
        </p:nvSpPr>
        <p:spPr>
          <a:xfrm>
            <a:off x="5310261" y="2652145"/>
            <a:ext cx="2734637" cy="51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a:t>
            </a:r>
            <a:r>
              <a:rPr lang="en-GB" dirty="0"/>
              <a:t>ntroduction  to snowflake schema</a:t>
            </a:r>
            <a:endParaRPr dirty="0"/>
          </a:p>
        </p:txBody>
      </p:sp>
      <p:sp>
        <p:nvSpPr>
          <p:cNvPr id="2341" name="Google Shape;2341;p37"/>
          <p:cNvSpPr/>
          <p:nvPr/>
        </p:nvSpPr>
        <p:spPr>
          <a:xfrm>
            <a:off x="7808375" y="1279825"/>
            <a:ext cx="473046" cy="514205"/>
          </a:xfrm>
          <a:custGeom>
            <a:avLst/>
            <a:gdLst/>
            <a:ahLst/>
            <a:cxnLst/>
            <a:rect l="l" t="t" r="r" b="b"/>
            <a:pathLst>
              <a:path w="5850" h="6359" extrusionOk="0">
                <a:moveTo>
                  <a:pt x="2923" y="0"/>
                </a:moveTo>
                <a:cubicBezTo>
                  <a:pt x="2845" y="0"/>
                  <a:pt x="2778" y="48"/>
                  <a:pt x="2746" y="114"/>
                </a:cubicBezTo>
                <a:cubicBezTo>
                  <a:pt x="2303" y="1389"/>
                  <a:pt x="1338" y="2452"/>
                  <a:pt x="99" y="3005"/>
                </a:cubicBezTo>
                <a:cubicBezTo>
                  <a:pt x="32" y="3040"/>
                  <a:pt x="1" y="3103"/>
                  <a:pt x="1" y="3170"/>
                </a:cubicBezTo>
                <a:cubicBezTo>
                  <a:pt x="1" y="3252"/>
                  <a:pt x="32" y="3319"/>
                  <a:pt x="99" y="3350"/>
                </a:cubicBezTo>
                <a:cubicBezTo>
                  <a:pt x="1338" y="3907"/>
                  <a:pt x="2303" y="4951"/>
                  <a:pt x="2746" y="6225"/>
                </a:cubicBezTo>
                <a:cubicBezTo>
                  <a:pt x="2778" y="6308"/>
                  <a:pt x="2845" y="6359"/>
                  <a:pt x="2923" y="6359"/>
                </a:cubicBezTo>
                <a:cubicBezTo>
                  <a:pt x="3005" y="6359"/>
                  <a:pt x="3072" y="6308"/>
                  <a:pt x="3103" y="6225"/>
                </a:cubicBezTo>
                <a:cubicBezTo>
                  <a:pt x="3547" y="4951"/>
                  <a:pt x="4512" y="3907"/>
                  <a:pt x="5751" y="3350"/>
                </a:cubicBezTo>
                <a:cubicBezTo>
                  <a:pt x="5818" y="3319"/>
                  <a:pt x="5849" y="3252"/>
                  <a:pt x="5849" y="3170"/>
                </a:cubicBezTo>
                <a:cubicBezTo>
                  <a:pt x="5849" y="3103"/>
                  <a:pt x="5818" y="3040"/>
                  <a:pt x="5751" y="3005"/>
                </a:cubicBezTo>
                <a:cubicBezTo>
                  <a:pt x="4512" y="2452"/>
                  <a:pt x="3547" y="1389"/>
                  <a:pt x="3103" y="114"/>
                </a:cubicBezTo>
                <a:cubicBezTo>
                  <a:pt x="3072" y="48"/>
                  <a:pt x="3005" y="0"/>
                  <a:pt x="2923" y="0"/>
                </a:cubicBez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2" name="Google Shape;2342;p37"/>
          <p:cNvSpPr txBox="1">
            <a:spLocks noGrp="1"/>
          </p:cNvSpPr>
          <p:nvPr>
            <p:ph type="title"/>
          </p:nvPr>
        </p:nvSpPr>
        <p:spPr>
          <a:xfrm>
            <a:off x="434800" y="452000"/>
            <a:ext cx="8274300" cy="60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TABLE OF CONTENTS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80"/>
        <p:cNvGrpSpPr/>
        <p:nvPr/>
      </p:nvGrpSpPr>
      <p:grpSpPr>
        <a:xfrm>
          <a:off x="0" y="0"/>
          <a:ext cx="0" cy="0"/>
          <a:chOff x="0" y="0"/>
          <a:chExt cx="0" cy="0"/>
        </a:xfrm>
      </p:grpSpPr>
      <p:grpSp>
        <p:nvGrpSpPr>
          <p:cNvPr id="4" name="Google Shape;3713;p67"/>
          <p:cNvGrpSpPr/>
          <p:nvPr/>
        </p:nvGrpSpPr>
        <p:grpSpPr>
          <a:xfrm>
            <a:off x="2248458" y="1486957"/>
            <a:ext cx="4622100" cy="1882500"/>
            <a:chOff x="2413350" y="430225"/>
            <a:chExt cx="4622100" cy="1882500"/>
          </a:xfrm>
        </p:grpSpPr>
        <p:sp>
          <p:nvSpPr>
            <p:cNvPr id="5" name="Google Shape;3714;p67"/>
            <p:cNvSpPr/>
            <p:nvPr/>
          </p:nvSpPr>
          <p:spPr>
            <a:xfrm>
              <a:off x="2413350" y="430225"/>
              <a:ext cx="4622100" cy="4095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 name="Google Shape;3715;p67"/>
            <p:cNvSpPr/>
            <p:nvPr/>
          </p:nvSpPr>
          <p:spPr>
            <a:xfrm>
              <a:off x="6382911" y="5129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3716;p67"/>
            <p:cNvSpPr/>
            <p:nvPr/>
          </p:nvSpPr>
          <p:spPr>
            <a:xfrm>
              <a:off x="6697458" y="5129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3717;p67"/>
            <p:cNvSpPr/>
            <p:nvPr/>
          </p:nvSpPr>
          <p:spPr>
            <a:xfrm>
              <a:off x="6068363" y="5126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accen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 name="Google Shape;3718;p67"/>
            <p:cNvSpPr/>
            <p:nvPr/>
          </p:nvSpPr>
          <p:spPr>
            <a:xfrm>
              <a:off x="2413350" y="839725"/>
              <a:ext cx="4622100" cy="14730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 name="Google Shape;3719;p67"/>
          <p:cNvGrpSpPr/>
          <p:nvPr/>
        </p:nvGrpSpPr>
        <p:grpSpPr>
          <a:xfrm>
            <a:off x="2172258" y="1410757"/>
            <a:ext cx="4622100" cy="1882500"/>
            <a:chOff x="2413350" y="430225"/>
            <a:chExt cx="4622100" cy="1882500"/>
          </a:xfrm>
        </p:grpSpPr>
        <p:sp>
          <p:nvSpPr>
            <p:cNvPr id="11" name="Google Shape;3720;p67"/>
            <p:cNvSpPr/>
            <p:nvPr/>
          </p:nvSpPr>
          <p:spPr>
            <a:xfrm>
              <a:off x="2413350" y="430225"/>
              <a:ext cx="4622100" cy="4095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3721;p67"/>
            <p:cNvSpPr/>
            <p:nvPr/>
          </p:nvSpPr>
          <p:spPr>
            <a:xfrm>
              <a:off x="6382911" y="5129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3722;p67"/>
            <p:cNvSpPr/>
            <p:nvPr/>
          </p:nvSpPr>
          <p:spPr>
            <a:xfrm>
              <a:off x="6697458" y="5129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3723;p67"/>
            <p:cNvSpPr/>
            <p:nvPr/>
          </p:nvSpPr>
          <p:spPr>
            <a:xfrm>
              <a:off x="6068363" y="5126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accen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3724;p67"/>
            <p:cNvSpPr/>
            <p:nvPr/>
          </p:nvSpPr>
          <p:spPr>
            <a:xfrm>
              <a:off x="2413350" y="839725"/>
              <a:ext cx="4622100" cy="14730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3727;p67"/>
          <p:cNvSpPr txBox="1">
            <a:spLocks noGrp="1"/>
          </p:cNvSpPr>
          <p:nvPr>
            <p:ph type="title"/>
          </p:nvPr>
        </p:nvSpPr>
        <p:spPr>
          <a:xfrm>
            <a:off x="2096058" y="1744057"/>
            <a:ext cx="4622100" cy="147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8800" dirty="0"/>
              <a:t>thanks!</a:t>
            </a:r>
            <a:endParaRPr sz="8800" dirty="0"/>
          </a:p>
        </p:txBody>
      </p:sp>
      <p:grpSp>
        <p:nvGrpSpPr>
          <p:cNvPr id="17" name="Google Shape;3728;p67"/>
          <p:cNvGrpSpPr/>
          <p:nvPr/>
        </p:nvGrpSpPr>
        <p:grpSpPr>
          <a:xfrm>
            <a:off x="2096058" y="1334557"/>
            <a:ext cx="4622100" cy="409500"/>
            <a:chOff x="1357700" y="1023450"/>
            <a:chExt cx="4622100" cy="409500"/>
          </a:xfrm>
        </p:grpSpPr>
        <p:sp>
          <p:nvSpPr>
            <p:cNvPr id="18" name="Google Shape;3729;p67"/>
            <p:cNvSpPr/>
            <p:nvPr/>
          </p:nvSpPr>
          <p:spPr>
            <a:xfrm>
              <a:off x="5644319" y="1104518"/>
              <a:ext cx="246284" cy="247356"/>
            </a:xfrm>
            <a:custGeom>
              <a:avLst/>
              <a:gdLst/>
              <a:ahLst/>
              <a:cxnLst/>
              <a:rect l="l" t="t" r="r" b="b"/>
              <a:pathLst>
                <a:path w="3449" h="3464" extrusionOk="0">
                  <a:moveTo>
                    <a:pt x="1" y="0"/>
                  </a:moveTo>
                  <a:lnTo>
                    <a:pt x="1" y="3464"/>
                  </a:lnTo>
                  <a:lnTo>
                    <a:pt x="3449" y="3464"/>
                  </a:lnTo>
                  <a:lnTo>
                    <a:pt x="3449"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3730;p67"/>
            <p:cNvSpPr/>
            <p:nvPr/>
          </p:nvSpPr>
          <p:spPr>
            <a:xfrm>
              <a:off x="5318626" y="1104518"/>
              <a:ext cx="247356" cy="247356"/>
            </a:xfrm>
            <a:custGeom>
              <a:avLst/>
              <a:gdLst/>
              <a:ahLst/>
              <a:cxnLst/>
              <a:rect l="l" t="t" r="r" b="b"/>
              <a:pathLst>
                <a:path w="3464" h="3464" extrusionOk="0">
                  <a:moveTo>
                    <a:pt x="0" y="0"/>
                  </a:moveTo>
                  <a:lnTo>
                    <a:pt x="0" y="3464"/>
                  </a:lnTo>
                  <a:lnTo>
                    <a:pt x="3464" y="3464"/>
                  </a:lnTo>
                  <a:lnTo>
                    <a:pt x="3464"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3731;p67"/>
            <p:cNvSpPr/>
            <p:nvPr/>
          </p:nvSpPr>
          <p:spPr>
            <a:xfrm>
              <a:off x="1357700" y="1023450"/>
              <a:ext cx="4622100" cy="4095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3732;p67"/>
            <p:cNvSpPr/>
            <p:nvPr/>
          </p:nvSpPr>
          <p:spPr>
            <a:xfrm>
              <a:off x="5327261" y="11061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3733;p67"/>
            <p:cNvSpPr/>
            <p:nvPr/>
          </p:nvSpPr>
          <p:spPr>
            <a:xfrm>
              <a:off x="5641808" y="11061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3734;p67"/>
            <p:cNvSpPr/>
            <p:nvPr/>
          </p:nvSpPr>
          <p:spPr>
            <a:xfrm>
              <a:off x="5012713" y="110592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accen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 name="Google Shape;3746;p67"/>
          <p:cNvSpPr/>
          <p:nvPr/>
        </p:nvSpPr>
        <p:spPr>
          <a:xfrm rot="13758484">
            <a:off x="7179754" y="2268328"/>
            <a:ext cx="1244644" cy="1338152"/>
          </a:xfrm>
          <a:custGeom>
            <a:avLst/>
            <a:gdLst/>
            <a:ahLst/>
            <a:cxnLst/>
            <a:rect l="l" t="t" r="r" b="b"/>
            <a:pathLst>
              <a:path w="14153" h="15216" extrusionOk="0">
                <a:moveTo>
                  <a:pt x="6536" y="1"/>
                </a:moveTo>
                <a:cubicBezTo>
                  <a:pt x="6061" y="1"/>
                  <a:pt x="5606" y="48"/>
                  <a:pt x="5147" y="130"/>
                </a:cubicBezTo>
                <a:cubicBezTo>
                  <a:pt x="8057" y="718"/>
                  <a:pt x="10246" y="3303"/>
                  <a:pt x="10246" y="6390"/>
                </a:cubicBezTo>
                <a:cubicBezTo>
                  <a:pt x="10246" y="9920"/>
                  <a:pt x="7387" y="12780"/>
                  <a:pt x="3857" y="12780"/>
                </a:cubicBezTo>
                <a:cubicBezTo>
                  <a:pt x="2401" y="12780"/>
                  <a:pt x="1060" y="12289"/>
                  <a:pt x="1" y="11474"/>
                </a:cubicBezTo>
                <a:lnTo>
                  <a:pt x="1" y="11474"/>
                </a:lnTo>
                <a:cubicBezTo>
                  <a:pt x="1323" y="13713"/>
                  <a:pt x="3759" y="15216"/>
                  <a:pt x="6536" y="15216"/>
                </a:cubicBezTo>
                <a:cubicBezTo>
                  <a:pt x="10736" y="15216"/>
                  <a:pt x="14153" y="11799"/>
                  <a:pt x="14153" y="7598"/>
                </a:cubicBezTo>
                <a:cubicBezTo>
                  <a:pt x="14153" y="3401"/>
                  <a:pt x="10736" y="1"/>
                  <a:pt x="6536" y="1"/>
                </a:cubicBezTo>
                <a:close/>
              </a:path>
            </a:pathLst>
          </a:custGeom>
          <a:solidFill>
            <a:schemeClr val="dk1"/>
          </a:solidFill>
          <a:ln w="9525" cap="flat" cmpd="sng">
            <a:solidFill>
              <a:schemeClr val="accent3"/>
            </a:solidFill>
            <a:prstDash val="solid"/>
            <a:round/>
            <a:headEnd type="none" w="sm" len="sm"/>
            <a:tailEnd type="none" w="sm" len="sm"/>
          </a:ln>
          <a:effectLst>
            <a:outerShdw dist="76200" dir="2580000" algn="bl" rotWithShape="0">
              <a:srgbClr val="000000"/>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p>
        </p:txBody>
      </p:sp>
      <p:sp>
        <p:nvSpPr>
          <p:cNvPr id="25" name="Google Shape;3747;p67"/>
          <p:cNvSpPr/>
          <p:nvPr/>
        </p:nvSpPr>
        <p:spPr>
          <a:xfrm rot="20451015">
            <a:off x="7768696" y="3236375"/>
            <a:ext cx="435864" cy="435907"/>
          </a:xfrm>
          <a:custGeom>
            <a:avLst/>
            <a:gdLst/>
            <a:ahLst/>
            <a:cxnLst/>
            <a:rect l="l" t="t" r="r" b="b"/>
            <a:pathLst>
              <a:path w="10085" h="10086" extrusionOk="0">
                <a:moveTo>
                  <a:pt x="5052" y="1"/>
                </a:moveTo>
                <a:lnTo>
                  <a:pt x="3628" y="3613"/>
                </a:lnTo>
                <a:lnTo>
                  <a:pt x="0" y="5037"/>
                </a:lnTo>
                <a:lnTo>
                  <a:pt x="3628" y="6473"/>
                </a:lnTo>
                <a:lnTo>
                  <a:pt x="5052" y="10085"/>
                </a:lnTo>
                <a:lnTo>
                  <a:pt x="6472" y="6473"/>
                </a:lnTo>
                <a:lnTo>
                  <a:pt x="10085" y="5037"/>
                </a:lnTo>
                <a:lnTo>
                  <a:pt x="6472" y="3613"/>
                </a:lnTo>
                <a:lnTo>
                  <a:pt x="5052" y="1"/>
                </a:lnTo>
                <a:close/>
              </a:path>
            </a:pathLst>
          </a:cu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3748;p67"/>
          <p:cNvSpPr/>
          <p:nvPr/>
        </p:nvSpPr>
        <p:spPr>
          <a:xfrm>
            <a:off x="863633" y="1574855"/>
            <a:ext cx="473060" cy="514205"/>
          </a:xfrm>
          <a:custGeom>
            <a:avLst/>
            <a:gdLst/>
            <a:ahLst/>
            <a:cxnLst/>
            <a:rect l="l" t="t" r="r" b="b"/>
            <a:pathLst>
              <a:path w="5850" h="6359" extrusionOk="0">
                <a:moveTo>
                  <a:pt x="2923" y="0"/>
                </a:moveTo>
                <a:cubicBezTo>
                  <a:pt x="2845" y="0"/>
                  <a:pt x="2778" y="48"/>
                  <a:pt x="2746" y="114"/>
                </a:cubicBezTo>
                <a:cubicBezTo>
                  <a:pt x="2303" y="1389"/>
                  <a:pt x="1338" y="2452"/>
                  <a:pt x="99" y="3005"/>
                </a:cubicBezTo>
                <a:cubicBezTo>
                  <a:pt x="32" y="3040"/>
                  <a:pt x="1" y="3103"/>
                  <a:pt x="1" y="3170"/>
                </a:cubicBezTo>
                <a:cubicBezTo>
                  <a:pt x="1" y="3252"/>
                  <a:pt x="32" y="3319"/>
                  <a:pt x="99" y="3350"/>
                </a:cubicBezTo>
                <a:cubicBezTo>
                  <a:pt x="1338" y="3907"/>
                  <a:pt x="2303" y="4951"/>
                  <a:pt x="2746" y="6225"/>
                </a:cubicBezTo>
                <a:cubicBezTo>
                  <a:pt x="2778" y="6308"/>
                  <a:pt x="2845" y="6359"/>
                  <a:pt x="2923" y="6359"/>
                </a:cubicBezTo>
                <a:cubicBezTo>
                  <a:pt x="3005" y="6359"/>
                  <a:pt x="3072" y="6308"/>
                  <a:pt x="3103" y="6225"/>
                </a:cubicBezTo>
                <a:cubicBezTo>
                  <a:pt x="3547" y="4951"/>
                  <a:pt x="4512" y="3907"/>
                  <a:pt x="5751" y="3350"/>
                </a:cubicBezTo>
                <a:cubicBezTo>
                  <a:pt x="5818" y="3319"/>
                  <a:pt x="5849" y="3252"/>
                  <a:pt x="5849" y="3170"/>
                </a:cubicBezTo>
                <a:cubicBezTo>
                  <a:pt x="5849" y="3103"/>
                  <a:pt x="5818" y="3040"/>
                  <a:pt x="5751" y="3005"/>
                </a:cubicBezTo>
                <a:cubicBezTo>
                  <a:pt x="4512" y="2452"/>
                  <a:pt x="3547" y="1389"/>
                  <a:pt x="3103" y="114"/>
                </a:cubicBezTo>
                <a:cubicBezTo>
                  <a:pt x="3072" y="48"/>
                  <a:pt x="3005" y="0"/>
                  <a:pt x="2923"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46"/>
        <p:cNvGrpSpPr/>
        <p:nvPr/>
      </p:nvGrpSpPr>
      <p:grpSpPr>
        <a:xfrm>
          <a:off x="0" y="0"/>
          <a:ext cx="0" cy="0"/>
          <a:chOff x="0" y="0"/>
          <a:chExt cx="0" cy="0"/>
        </a:xfrm>
      </p:grpSpPr>
      <p:grpSp>
        <p:nvGrpSpPr>
          <p:cNvPr id="2347" name="Google Shape;2347;p38"/>
          <p:cNvGrpSpPr/>
          <p:nvPr/>
        </p:nvGrpSpPr>
        <p:grpSpPr>
          <a:xfrm>
            <a:off x="865761" y="593450"/>
            <a:ext cx="5569500" cy="3956575"/>
            <a:chOff x="865761" y="593450"/>
            <a:chExt cx="5569500" cy="3956575"/>
          </a:xfrm>
        </p:grpSpPr>
        <p:grpSp>
          <p:nvGrpSpPr>
            <p:cNvPr id="2348" name="Google Shape;2348;p38"/>
            <p:cNvGrpSpPr/>
            <p:nvPr/>
          </p:nvGrpSpPr>
          <p:grpSpPr>
            <a:xfrm>
              <a:off x="1018161" y="745850"/>
              <a:ext cx="5417100" cy="3804175"/>
              <a:chOff x="1599186" y="592625"/>
              <a:chExt cx="5417100" cy="3804175"/>
            </a:xfrm>
          </p:grpSpPr>
          <p:sp>
            <p:nvSpPr>
              <p:cNvPr id="2349" name="Google Shape;2349;p38"/>
              <p:cNvSpPr/>
              <p:nvPr/>
            </p:nvSpPr>
            <p:spPr>
              <a:xfrm>
                <a:off x="1599186" y="594300"/>
                <a:ext cx="5417100" cy="38025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50" name="Google Shape;2350;p38"/>
              <p:cNvGrpSpPr/>
              <p:nvPr/>
            </p:nvGrpSpPr>
            <p:grpSpPr>
              <a:xfrm>
                <a:off x="1599186" y="592625"/>
                <a:ext cx="5417100" cy="409500"/>
                <a:chOff x="1599197" y="592625"/>
                <a:chExt cx="5417100" cy="409500"/>
              </a:xfrm>
            </p:grpSpPr>
            <p:sp>
              <p:nvSpPr>
                <p:cNvPr id="2351" name="Google Shape;2351;p38"/>
                <p:cNvSpPr/>
                <p:nvPr/>
              </p:nvSpPr>
              <p:spPr>
                <a:xfrm>
                  <a:off x="6680805" y="673693"/>
                  <a:ext cx="246284" cy="247356"/>
                </a:xfrm>
                <a:custGeom>
                  <a:avLst/>
                  <a:gdLst/>
                  <a:ahLst/>
                  <a:cxnLst/>
                  <a:rect l="l" t="t" r="r" b="b"/>
                  <a:pathLst>
                    <a:path w="3449" h="3464" extrusionOk="0">
                      <a:moveTo>
                        <a:pt x="1" y="0"/>
                      </a:moveTo>
                      <a:lnTo>
                        <a:pt x="1" y="3464"/>
                      </a:lnTo>
                      <a:lnTo>
                        <a:pt x="3449" y="3464"/>
                      </a:lnTo>
                      <a:lnTo>
                        <a:pt x="3449"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2" name="Google Shape;2352;p38"/>
                <p:cNvSpPr/>
                <p:nvPr/>
              </p:nvSpPr>
              <p:spPr>
                <a:xfrm>
                  <a:off x="6355112" y="673693"/>
                  <a:ext cx="247356" cy="247356"/>
                </a:xfrm>
                <a:custGeom>
                  <a:avLst/>
                  <a:gdLst/>
                  <a:ahLst/>
                  <a:cxnLst/>
                  <a:rect l="l" t="t" r="r" b="b"/>
                  <a:pathLst>
                    <a:path w="3464" h="3464" extrusionOk="0">
                      <a:moveTo>
                        <a:pt x="0" y="0"/>
                      </a:moveTo>
                      <a:lnTo>
                        <a:pt x="0" y="3464"/>
                      </a:lnTo>
                      <a:lnTo>
                        <a:pt x="3464" y="3464"/>
                      </a:lnTo>
                      <a:lnTo>
                        <a:pt x="3464"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3" name="Google Shape;2353;p38"/>
                <p:cNvSpPr/>
                <p:nvPr/>
              </p:nvSpPr>
              <p:spPr>
                <a:xfrm>
                  <a:off x="1599197" y="592625"/>
                  <a:ext cx="5417100" cy="4095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4" name="Google Shape;2354;p38"/>
                <p:cNvSpPr/>
                <p:nvPr/>
              </p:nvSpPr>
              <p:spPr>
                <a:xfrm>
                  <a:off x="6363747" y="6753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5" name="Google Shape;2355;p38"/>
                <p:cNvSpPr/>
                <p:nvPr/>
              </p:nvSpPr>
              <p:spPr>
                <a:xfrm>
                  <a:off x="6678294" y="6753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6" name="Google Shape;2356;p38"/>
                <p:cNvSpPr/>
                <p:nvPr/>
              </p:nvSpPr>
              <p:spPr>
                <a:xfrm>
                  <a:off x="6049199" y="6750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accen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357" name="Google Shape;2357;p38"/>
            <p:cNvGrpSpPr/>
            <p:nvPr/>
          </p:nvGrpSpPr>
          <p:grpSpPr>
            <a:xfrm>
              <a:off x="941961" y="669650"/>
              <a:ext cx="5417100" cy="3804175"/>
              <a:chOff x="1599186" y="592625"/>
              <a:chExt cx="5417100" cy="3804175"/>
            </a:xfrm>
          </p:grpSpPr>
          <p:sp>
            <p:nvSpPr>
              <p:cNvPr id="2358" name="Google Shape;2358;p38"/>
              <p:cNvSpPr/>
              <p:nvPr/>
            </p:nvSpPr>
            <p:spPr>
              <a:xfrm>
                <a:off x="1599186" y="594300"/>
                <a:ext cx="5417100" cy="38025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59" name="Google Shape;2359;p38"/>
              <p:cNvGrpSpPr/>
              <p:nvPr/>
            </p:nvGrpSpPr>
            <p:grpSpPr>
              <a:xfrm>
                <a:off x="1599186" y="592625"/>
                <a:ext cx="5417100" cy="409500"/>
                <a:chOff x="1599197" y="592625"/>
                <a:chExt cx="5417100" cy="409500"/>
              </a:xfrm>
            </p:grpSpPr>
            <p:sp>
              <p:nvSpPr>
                <p:cNvPr id="2360" name="Google Shape;2360;p38"/>
                <p:cNvSpPr/>
                <p:nvPr/>
              </p:nvSpPr>
              <p:spPr>
                <a:xfrm>
                  <a:off x="6680805" y="673693"/>
                  <a:ext cx="246284" cy="247356"/>
                </a:xfrm>
                <a:custGeom>
                  <a:avLst/>
                  <a:gdLst/>
                  <a:ahLst/>
                  <a:cxnLst/>
                  <a:rect l="l" t="t" r="r" b="b"/>
                  <a:pathLst>
                    <a:path w="3449" h="3464" extrusionOk="0">
                      <a:moveTo>
                        <a:pt x="1" y="0"/>
                      </a:moveTo>
                      <a:lnTo>
                        <a:pt x="1" y="3464"/>
                      </a:lnTo>
                      <a:lnTo>
                        <a:pt x="3449" y="3464"/>
                      </a:lnTo>
                      <a:lnTo>
                        <a:pt x="3449"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1" name="Google Shape;2361;p38"/>
                <p:cNvSpPr/>
                <p:nvPr/>
              </p:nvSpPr>
              <p:spPr>
                <a:xfrm>
                  <a:off x="6355112" y="673693"/>
                  <a:ext cx="247356" cy="247356"/>
                </a:xfrm>
                <a:custGeom>
                  <a:avLst/>
                  <a:gdLst/>
                  <a:ahLst/>
                  <a:cxnLst/>
                  <a:rect l="l" t="t" r="r" b="b"/>
                  <a:pathLst>
                    <a:path w="3464" h="3464" extrusionOk="0">
                      <a:moveTo>
                        <a:pt x="0" y="0"/>
                      </a:moveTo>
                      <a:lnTo>
                        <a:pt x="0" y="3464"/>
                      </a:lnTo>
                      <a:lnTo>
                        <a:pt x="3464" y="3464"/>
                      </a:lnTo>
                      <a:lnTo>
                        <a:pt x="3464"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2" name="Google Shape;2362;p38"/>
                <p:cNvSpPr/>
                <p:nvPr/>
              </p:nvSpPr>
              <p:spPr>
                <a:xfrm>
                  <a:off x="1599197" y="592625"/>
                  <a:ext cx="5417100" cy="4095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3" name="Google Shape;2363;p38"/>
                <p:cNvSpPr/>
                <p:nvPr/>
              </p:nvSpPr>
              <p:spPr>
                <a:xfrm>
                  <a:off x="6363747" y="6753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4" name="Google Shape;2364;p38"/>
                <p:cNvSpPr/>
                <p:nvPr/>
              </p:nvSpPr>
              <p:spPr>
                <a:xfrm>
                  <a:off x="6678294" y="6753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5" name="Google Shape;2365;p38"/>
                <p:cNvSpPr/>
                <p:nvPr/>
              </p:nvSpPr>
              <p:spPr>
                <a:xfrm>
                  <a:off x="6049199" y="6750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accen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366" name="Google Shape;2366;p38"/>
            <p:cNvGrpSpPr/>
            <p:nvPr/>
          </p:nvGrpSpPr>
          <p:grpSpPr>
            <a:xfrm>
              <a:off x="865761" y="593450"/>
              <a:ext cx="5417100" cy="3804175"/>
              <a:chOff x="1599186" y="592625"/>
              <a:chExt cx="5417100" cy="3804175"/>
            </a:xfrm>
          </p:grpSpPr>
          <p:sp>
            <p:nvSpPr>
              <p:cNvPr id="2367" name="Google Shape;2367;p38"/>
              <p:cNvSpPr/>
              <p:nvPr/>
            </p:nvSpPr>
            <p:spPr>
              <a:xfrm>
                <a:off x="1599186" y="594300"/>
                <a:ext cx="5417100" cy="38025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68" name="Google Shape;2368;p38"/>
              <p:cNvGrpSpPr/>
              <p:nvPr/>
            </p:nvGrpSpPr>
            <p:grpSpPr>
              <a:xfrm>
                <a:off x="1599186" y="592625"/>
                <a:ext cx="5417100" cy="409500"/>
                <a:chOff x="1599197" y="592625"/>
                <a:chExt cx="5417100" cy="409500"/>
              </a:xfrm>
            </p:grpSpPr>
            <p:sp>
              <p:nvSpPr>
                <p:cNvPr id="2369" name="Google Shape;2369;p38"/>
                <p:cNvSpPr/>
                <p:nvPr/>
              </p:nvSpPr>
              <p:spPr>
                <a:xfrm>
                  <a:off x="6680805" y="673693"/>
                  <a:ext cx="246284" cy="247356"/>
                </a:xfrm>
                <a:custGeom>
                  <a:avLst/>
                  <a:gdLst/>
                  <a:ahLst/>
                  <a:cxnLst/>
                  <a:rect l="l" t="t" r="r" b="b"/>
                  <a:pathLst>
                    <a:path w="3449" h="3464" extrusionOk="0">
                      <a:moveTo>
                        <a:pt x="1" y="0"/>
                      </a:moveTo>
                      <a:lnTo>
                        <a:pt x="1" y="3464"/>
                      </a:lnTo>
                      <a:lnTo>
                        <a:pt x="3449" y="3464"/>
                      </a:lnTo>
                      <a:lnTo>
                        <a:pt x="3449"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0" name="Google Shape;2370;p38"/>
                <p:cNvSpPr/>
                <p:nvPr/>
              </p:nvSpPr>
              <p:spPr>
                <a:xfrm>
                  <a:off x="6355112" y="673693"/>
                  <a:ext cx="247356" cy="247356"/>
                </a:xfrm>
                <a:custGeom>
                  <a:avLst/>
                  <a:gdLst/>
                  <a:ahLst/>
                  <a:cxnLst/>
                  <a:rect l="l" t="t" r="r" b="b"/>
                  <a:pathLst>
                    <a:path w="3464" h="3464" extrusionOk="0">
                      <a:moveTo>
                        <a:pt x="0" y="0"/>
                      </a:moveTo>
                      <a:lnTo>
                        <a:pt x="0" y="3464"/>
                      </a:lnTo>
                      <a:lnTo>
                        <a:pt x="3464" y="3464"/>
                      </a:lnTo>
                      <a:lnTo>
                        <a:pt x="3464"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1" name="Google Shape;2371;p38"/>
                <p:cNvSpPr/>
                <p:nvPr/>
              </p:nvSpPr>
              <p:spPr>
                <a:xfrm>
                  <a:off x="1599197" y="592625"/>
                  <a:ext cx="5417100" cy="4095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2" name="Google Shape;2372;p38"/>
                <p:cNvSpPr/>
                <p:nvPr/>
              </p:nvSpPr>
              <p:spPr>
                <a:xfrm>
                  <a:off x="6363747" y="6753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3" name="Google Shape;2373;p38"/>
                <p:cNvSpPr/>
                <p:nvPr/>
              </p:nvSpPr>
              <p:spPr>
                <a:xfrm>
                  <a:off x="6678294" y="6753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4" name="Google Shape;2374;p38"/>
                <p:cNvSpPr/>
                <p:nvPr/>
              </p:nvSpPr>
              <p:spPr>
                <a:xfrm>
                  <a:off x="6049199" y="6750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accen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2375" name="Google Shape;2375;p38"/>
          <p:cNvSpPr/>
          <p:nvPr/>
        </p:nvSpPr>
        <p:spPr>
          <a:xfrm>
            <a:off x="3026650" y="1403368"/>
            <a:ext cx="1095300" cy="1095300"/>
          </a:xfrm>
          <a:prstGeom prst="teardrop">
            <a:avLst>
              <a:gd name="adj" fmla="val 100000"/>
            </a:avLst>
          </a:prstGeom>
          <a:solidFill>
            <a:schemeClr val="lt1"/>
          </a:solidFill>
          <a:ln w="9525" cap="flat" cmpd="sng">
            <a:solidFill>
              <a:schemeClr val="accent3"/>
            </a:solidFill>
            <a:prstDash val="solid"/>
            <a:round/>
            <a:headEnd type="none" w="sm" len="sm"/>
            <a:tailEnd type="none" w="sm" len="sm"/>
          </a:ln>
          <a:effectLst>
            <a:outerShdw dist="76200"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6" name="Google Shape;2376;p38"/>
          <p:cNvSpPr txBox="1">
            <a:spLocks noGrp="1"/>
          </p:cNvSpPr>
          <p:nvPr>
            <p:ph type="title"/>
          </p:nvPr>
        </p:nvSpPr>
        <p:spPr>
          <a:xfrm>
            <a:off x="1089411" y="2555316"/>
            <a:ext cx="49698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a:t>
            </a:r>
            <a:r>
              <a:rPr lang="en-GB" dirty="0"/>
              <a:t>ntroduction to the topic</a:t>
            </a:r>
            <a:endParaRPr dirty="0"/>
          </a:p>
        </p:txBody>
      </p:sp>
      <p:sp>
        <p:nvSpPr>
          <p:cNvPr id="2377" name="Google Shape;2377;p38"/>
          <p:cNvSpPr txBox="1">
            <a:spLocks noGrp="1"/>
          </p:cNvSpPr>
          <p:nvPr>
            <p:ph type="title" idx="2"/>
          </p:nvPr>
        </p:nvSpPr>
        <p:spPr>
          <a:xfrm>
            <a:off x="3061901" y="1475446"/>
            <a:ext cx="10248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2379" name="Google Shape;2379;p38"/>
          <p:cNvSpPr/>
          <p:nvPr/>
        </p:nvSpPr>
        <p:spPr>
          <a:xfrm>
            <a:off x="7654209" y="414775"/>
            <a:ext cx="654264" cy="711206"/>
          </a:xfrm>
          <a:custGeom>
            <a:avLst/>
            <a:gdLst/>
            <a:ahLst/>
            <a:cxnLst/>
            <a:rect l="l" t="t" r="r" b="b"/>
            <a:pathLst>
              <a:path w="5850" h="6359" extrusionOk="0">
                <a:moveTo>
                  <a:pt x="2923" y="0"/>
                </a:moveTo>
                <a:cubicBezTo>
                  <a:pt x="2845" y="0"/>
                  <a:pt x="2778" y="48"/>
                  <a:pt x="2746" y="114"/>
                </a:cubicBezTo>
                <a:cubicBezTo>
                  <a:pt x="2303" y="1389"/>
                  <a:pt x="1338" y="2452"/>
                  <a:pt x="99" y="3005"/>
                </a:cubicBezTo>
                <a:cubicBezTo>
                  <a:pt x="32" y="3040"/>
                  <a:pt x="1" y="3103"/>
                  <a:pt x="1" y="3170"/>
                </a:cubicBezTo>
                <a:cubicBezTo>
                  <a:pt x="1" y="3252"/>
                  <a:pt x="32" y="3319"/>
                  <a:pt x="99" y="3350"/>
                </a:cubicBezTo>
                <a:cubicBezTo>
                  <a:pt x="1338" y="3907"/>
                  <a:pt x="2303" y="4951"/>
                  <a:pt x="2746" y="6225"/>
                </a:cubicBezTo>
                <a:cubicBezTo>
                  <a:pt x="2778" y="6308"/>
                  <a:pt x="2845" y="6359"/>
                  <a:pt x="2923" y="6359"/>
                </a:cubicBezTo>
                <a:cubicBezTo>
                  <a:pt x="3005" y="6359"/>
                  <a:pt x="3072" y="6308"/>
                  <a:pt x="3103" y="6225"/>
                </a:cubicBezTo>
                <a:cubicBezTo>
                  <a:pt x="3547" y="4951"/>
                  <a:pt x="4512" y="3907"/>
                  <a:pt x="5751" y="3350"/>
                </a:cubicBezTo>
                <a:cubicBezTo>
                  <a:pt x="5818" y="3319"/>
                  <a:pt x="5849" y="3252"/>
                  <a:pt x="5849" y="3170"/>
                </a:cubicBezTo>
                <a:cubicBezTo>
                  <a:pt x="5849" y="3103"/>
                  <a:pt x="5818" y="3040"/>
                  <a:pt x="5751" y="3005"/>
                </a:cubicBezTo>
                <a:cubicBezTo>
                  <a:pt x="4512" y="2452"/>
                  <a:pt x="3547" y="1389"/>
                  <a:pt x="3103" y="114"/>
                </a:cubicBezTo>
                <a:cubicBezTo>
                  <a:pt x="3072" y="48"/>
                  <a:pt x="3005" y="0"/>
                  <a:pt x="2923"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80" name="Google Shape;2380;p38"/>
          <p:cNvGrpSpPr/>
          <p:nvPr/>
        </p:nvGrpSpPr>
        <p:grpSpPr>
          <a:xfrm>
            <a:off x="715097" y="1595431"/>
            <a:ext cx="373592" cy="711175"/>
            <a:chOff x="-1334775" y="1194975"/>
            <a:chExt cx="822891" cy="1566810"/>
          </a:xfrm>
        </p:grpSpPr>
        <p:sp>
          <p:nvSpPr>
            <p:cNvPr id="2381" name="Google Shape;2381;p38"/>
            <p:cNvSpPr/>
            <p:nvPr/>
          </p:nvSpPr>
          <p:spPr>
            <a:xfrm>
              <a:off x="-1328201" y="1201549"/>
              <a:ext cx="809743" cy="1553749"/>
            </a:xfrm>
            <a:custGeom>
              <a:avLst/>
              <a:gdLst/>
              <a:ahLst/>
              <a:cxnLst/>
              <a:rect l="l" t="t" r="r" b="b"/>
              <a:pathLst>
                <a:path w="8253" h="15836" extrusionOk="0">
                  <a:moveTo>
                    <a:pt x="0" y="1"/>
                  </a:moveTo>
                  <a:lnTo>
                    <a:pt x="0" y="1652"/>
                  </a:lnTo>
                  <a:lnTo>
                    <a:pt x="589" y="1652"/>
                  </a:lnTo>
                  <a:lnTo>
                    <a:pt x="589" y="5461"/>
                  </a:lnTo>
                  <a:lnTo>
                    <a:pt x="1193" y="5461"/>
                  </a:lnTo>
                  <a:lnTo>
                    <a:pt x="1193" y="6049"/>
                  </a:lnTo>
                  <a:lnTo>
                    <a:pt x="1797" y="6049"/>
                  </a:lnTo>
                  <a:lnTo>
                    <a:pt x="1797" y="6653"/>
                  </a:lnTo>
                  <a:lnTo>
                    <a:pt x="2385" y="6653"/>
                  </a:lnTo>
                  <a:lnTo>
                    <a:pt x="2385" y="7257"/>
                  </a:lnTo>
                  <a:lnTo>
                    <a:pt x="2989" y="7257"/>
                  </a:lnTo>
                  <a:lnTo>
                    <a:pt x="2989" y="8579"/>
                  </a:lnTo>
                  <a:lnTo>
                    <a:pt x="2385" y="8579"/>
                  </a:lnTo>
                  <a:lnTo>
                    <a:pt x="2385" y="9187"/>
                  </a:lnTo>
                  <a:lnTo>
                    <a:pt x="1797" y="9187"/>
                  </a:lnTo>
                  <a:lnTo>
                    <a:pt x="1797" y="9791"/>
                  </a:lnTo>
                  <a:lnTo>
                    <a:pt x="1193" y="9791"/>
                  </a:lnTo>
                  <a:lnTo>
                    <a:pt x="1193" y="10379"/>
                  </a:lnTo>
                  <a:lnTo>
                    <a:pt x="589" y="10379"/>
                  </a:lnTo>
                  <a:lnTo>
                    <a:pt x="589" y="14188"/>
                  </a:lnTo>
                  <a:lnTo>
                    <a:pt x="0" y="14188"/>
                  </a:lnTo>
                  <a:lnTo>
                    <a:pt x="0" y="15835"/>
                  </a:lnTo>
                  <a:lnTo>
                    <a:pt x="8253" y="15835"/>
                  </a:lnTo>
                  <a:lnTo>
                    <a:pt x="8253" y="14188"/>
                  </a:lnTo>
                  <a:lnTo>
                    <a:pt x="7649" y="14188"/>
                  </a:lnTo>
                  <a:lnTo>
                    <a:pt x="7649" y="10379"/>
                  </a:lnTo>
                  <a:lnTo>
                    <a:pt x="7045" y="10379"/>
                  </a:lnTo>
                  <a:lnTo>
                    <a:pt x="7045" y="9791"/>
                  </a:lnTo>
                  <a:lnTo>
                    <a:pt x="6456" y="9791"/>
                  </a:lnTo>
                  <a:lnTo>
                    <a:pt x="6456" y="9187"/>
                  </a:lnTo>
                  <a:lnTo>
                    <a:pt x="5848" y="9187"/>
                  </a:lnTo>
                  <a:lnTo>
                    <a:pt x="5848" y="8579"/>
                  </a:lnTo>
                  <a:lnTo>
                    <a:pt x="5244" y="8579"/>
                  </a:lnTo>
                  <a:lnTo>
                    <a:pt x="5244" y="7257"/>
                  </a:lnTo>
                  <a:lnTo>
                    <a:pt x="5848" y="7257"/>
                  </a:lnTo>
                  <a:lnTo>
                    <a:pt x="5848" y="6653"/>
                  </a:lnTo>
                  <a:lnTo>
                    <a:pt x="6456" y="6653"/>
                  </a:lnTo>
                  <a:lnTo>
                    <a:pt x="6456" y="6049"/>
                  </a:lnTo>
                  <a:lnTo>
                    <a:pt x="7045" y="6049"/>
                  </a:lnTo>
                  <a:lnTo>
                    <a:pt x="7045" y="5461"/>
                  </a:lnTo>
                  <a:lnTo>
                    <a:pt x="7649" y="5461"/>
                  </a:lnTo>
                  <a:lnTo>
                    <a:pt x="7649" y="1652"/>
                  </a:lnTo>
                  <a:lnTo>
                    <a:pt x="8253" y="1652"/>
                  </a:lnTo>
                  <a:lnTo>
                    <a:pt x="8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2" name="Google Shape;2382;p38"/>
            <p:cNvSpPr/>
            <p:nvPr/>
          </p:nvSpPr>
          <p:spPr>
            <a:xfrm>
              <a:off x="-1217821" y="2154060"/>
              <a:ext cx="59360" cy="59360"/>
            </a:xfrm>
            <a:custGeom>
              <a:avLst/>
              <a:gdLst/>
              <a:ahLst/>
              <a:cxnLst/>
              <a:rect l="l" t="t" r="r" b="b"/>
              <a:pathLst>
                <a:path w="605" h="605" extrusionOk="0">
                  <a:moveTo>
                    <a:pt x="1" y="0"/>
                  </a:moveTo>
                  <a:lnTo>
                    <a:pt x="1" y="605"/>
                  </a:lnTo>
                  <a:lnTo>
                    <a:pt x="605" y="605"/>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3" name="Google Shape;2383;p38"/>
            <p:cNvSpPr/>
            <p:nvPr/>
          </p:nvSpPr>
          <p:spPr>
            <a:xfrm>
              <a:off x="-1158558" y="2096368"/>
              <a:ext cx="57888" cy="57790"/>
            </a:xfrm>
            <a:custGeom>
              <a:avLst/>
              <a:gdLst/>
              <a:ahLst/>
              <a:cxnLst/>
              <a:rect l="l" t="t" r="r" b="b"/>
              <a:pathLst>
                <a:path w="590" h="589" extrusionOk="0">
                  <a:moveTo>
                    <a:pt x="1" y="0"/>
                  </a:moveTo>
                  <a:lnTo>
                    <a:pt x="1" y="588"/>
                  </a:lnTo>
                  <a:lnTo>
                    <a:pt x="589" y="588"/>
                  </a:lnTo>
                  <a:lnTo>
                    <a:pt x="5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4" name="Google Shape;2384;p38"/>
            <p:cNvSpPr/>
            <p:nvPr/>
          </p:nvSpPr>
          <p:spPr>
            <a:xfrm>
              <a:off x="-1100768" y="2037106"/>
              <a:ext cx="59752" cy="59360"/>
            </a:xfrm>
            <a:custGeom>
              <a:avLst/>
              <a:gdLst/>
              <a:ahLst/>
              <a:cxnLst/>
              <a:rect l="l" t="t" r="r" b="b"/>
              <a:pathLst>
                <a:path w="609" h="605" extrusionOk="0">
                  <a:moveTo>
                    <a:pt x="0" y="0"/>
                  </a:moveTo>
                  <a:lnTo>
                    <a:pt x="0" y="604"/>
                  </a:lnTo>
                  <a:lnTo>
                    <a:pt x="608" y="604"/>
                  </a:lnTo>
                  <a:lnTo>
                    <a:pt x="6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5" name="Google Shape;2385;p38"/>
            <p:cNvSpPr/>
            <p:nvPr/>
          </p:nvSpPr>
          <p:spPr>
            <a:xfrm>
              <a:off x="-1041113" y="1920053"/>
              <a:ext cx="59360" cy="117149"/>
            </a:xfrm>
            <a:custGeom>
              <a:avLst/>
              <a:gdLst/>
              <a:ahLst/>
              <a:cxnLst/>
              <a:rect l="l" t="t" r="r" b="b"/>
              <a:pathLst>
                <a:path w="605" h="1194" extrusionOk="0">
                  <a:moveTo>
                    <a:pt x="0" y="1"/>
                  </a:moveTo>
                  <a:lnTo>
                    <a:pt x="0" y="1193"/>
                  </a:lnTo>
                  <a:lnTo>
                    <a:pt x="604" y="1193"/>
                  </a:lnTo>
                  <a:lnTo>
                    <a:pt x="6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6" name="Google Shape;2386;p38"/>
            <p:cNvSpPr/>
            <p:nvPr/>
          </p:nvSpPr>
          <p:spPr>
            <a:xfrm>
              <a:off x="-1217821" y="1743444"/>
              <a:ext cx="59360" cy="57790"/>
            </a:xfrm>
            <a:custGeom>
              <a:avLst/>
              <a:gdLst/>
              <a:ahLst/>
              <a:cxnLst/>
              <a:rect l="l" t="t" r="r" b="b"/>
              <a:pathLst>
                <a:path w="605" h="589" extrusionOk="0">
                  <a:moveTo>
                    <a:pt x="1" y="0"/>
                  </a:moveTo>
                  <a:lnTo>
                    <a:pt x="1" y="589"/>
                  </a:lnTo>
                  <a:lnTo>
                    <a:pt x="605" y="589"/>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7" name="Google Shape;2387;p38"/>
            <p:cNvSpPr/>
            <p:nvPr/>
          </p:nvSpPr>
          <p:spPr>
            <a:xfrm>
              <a:off x="-1158558" y="1801136"/>
              <a:ext cx="57888" cy="59360"/>
            </a:xfrm>
            <a:custGeom>
              <a:avLst/>
              <a:gdLst/>
              <a:ahLst/>
              <a:cxnLst/>
              <a:rect l="l" t="t" r="r" b="b"/>
              <a:pathLst>
                <a:path w="590" h="605" extrusionOk="0">
                  <a:moveTo>
                    <a:pt x="1" y="1"/>
                  </a:moveTo>
                  <a:lnTo>
                    <a:pt x="1" y="605"/>
                  </a:lnTo>
                  <a:lnTo>
                    <a:pt x="589" y="605"/>
                  </a:lnTo>
                  <a:lnTo>
                    <a:pt x="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8" name="Google Shape;2388;p38"/>
            <p:cNvSpPr/>
            <p:nvPr/>
          </p:nvSpPr>
          <p:spPr>
            <a:xfrm>
              <a:off x="-1100768" y="1860399"/>
              <a:ext cx="59752" cy="59752"/>
            </a:xfrm>
            <a:custGeom>
              <a:avLst/>
              <a:gdLst/>
              <a:ahLst/>
              <a:cxnLst/>
              <a:rect l="l" t="t" r="r" b="b"/>
              <a:pathLst>
                <a:path w="609" h="609" extrusionOk="0">
                  <a:moveTo>
                    <a:pt x="0" y="1"/>
                  </a:moveTo>
                  <a:lnTo>
                    <a:pt x="0" y="609"/>
                  </a:lnTo>
                  <a:lnTo>
                    <a:pt x="608" y="609"/>
                  </a:lnTo>
                  <a:lnTo>
                    <a:pt x="6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9" name="Google Shape;2389;p38"/>
            <p:cNvSpPr/>
            <p:nvPr/>
          </p:nvSpPr>
          <p:spPr>
            <a:xfrm>
              <a:off x="-688582" y="2154060"/>
              <a:ext cx="59360" cy="59360"/>
            </a:xfrm>
            <a:custGeom>
              <a:avLst/>
              <a:gdLst/>
              <a:ahLst/>
              <a:cxnLst/>
              <a:rect l="l" t="t" r="r" b="b"/>
              <a:pathLst>
                <a:path w="605" h="605" extrusionOk="0">
                  <a:moveTo>
                    <a:pt x="0" y="0"/>
                  </a:moveTo>
                  <a:lnTo>
                    <a:pt x="0" y="605"/>
                  </a:lnTo>
                  <a:lnTo>
                    <a:pt x="604" y="605"/>
                  </a:lnTo>
                  <a:lnTo>
                    <a:pt x="6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0" name="Google Shape;2390;p38"/>
            <p:cNvSpPr/>
            <p:nvPr/>
          </p:nvSpPr>
          <p:spPr>
            <a:xfrm>
              <a:off x="-1334775" y="2213322"/>
              <a:ext cx="822891" cy="548463"/>
            </a:xfrm>
            <a:custGeom>
              <a:avLst/>
              <a:gdLst/>
              <a:ahLst/>
              <a:cxnLst/>
              <a:rect l="l" t="t" r="r" b="b"/>
              <a:pathLst>
                <a:path w="8387" h="5590" extrusionOk="0">
                  <a:moveTo>
                    <a:pt x="589" y="1"/>
                  </a:moveTo>
                  <a:lnTo>
                    <a:pt x="589" y="3793"/>
                  </a:lnTo>
                  <a:lnTo>
                    <a:pt x="0" y="3793"/>
                  </a:lnTo>
                  <a:lnTo>
                    <a:pt x="0" y="5590"/>
                  </a:lnTo>
                  <a:lnTo>
                    <a:pt x="8387" y="5590"/>
                  </a:lnTo>
                  <a:lnTo>
                    <a:pt x="8387" y="3793"/>
                  </a:lnTo>
                  <a:lnTo>
                    <a:pt x="7779" y="3793"/>
                  </a:lnTo>
                  <a:lnTo>
                    <a:pt x="7779" y="1"/>
                  </a:lnTo>
                  <a:lnTo>
                    <a:pt x="7190" y="1"/>
                  </a:lnTo>
                  <a:lnTo>
                    <a:pt x="7190" y="3793"/>
                  </a:lnTo>
                  <a:lnTo>
                    <a:pt x="6586" y="3793"/>
                  </a:lnTo>
                  <a:lnTo>
                    <a:pt x="6586" y="3205"/>
                  </a:lnTo>
                  <a:lnTo>
                    <a:pt x="5982" y="3205"/>
                  </a:lnTo>
                  <a:lnTo>
                    <a:pt x="5982" y="3793"/>
                  </a:lnTo>
                  <a:lnTo>
                    <a:pt x="5296" y="3793"/>
                  </a:lnTo>
                  <a:lnTo>
                    <a:pt x="5296" y="2601"/>
                  </a:lnTo>
                  <a:lnTo>
                    <a:pt x="4707" y="2601"/>
                  </a:lnTo>
                  <a:lnTo>
                    <a:pt x="4707" y="3793"/>
                  </a:lnTo>
                  <a:lnTo>
                    <a:pt x="4103" y="3793"/>
                  </a:lnTo>
                  <a:lnTo>
                    <a:pt x="4103" y="3205"/>
                  </a:lnTo>
                  <a:lnTo>
                    <a:pt x="3499" y="3205"/>
                  </a:lnTo>
                  <a:lnTo>
                    <a:pt x="3499" y="3793"/>
                  </a:lnTo>
                  <a:lnTo>
                    <a:pt x="1193" y="3793"/>
                  </a:lnTo>
                  <a:lnTo>
                    <a:pt x="11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1" name="Google Shape;2391;p38"/>
            <p:cNvSpPr/>
            <p:nvPr/>
          </p:nvSpPr>
          <p:spPr>
            <a:xfrm>
              <a:off x="-747844" y="2096368"/>
              <a:ext cx="59360" cy="57790"/>
            </a:xfrm>
            <a:custGeom>
              <a:avLst/>
              <a:gdLst/>
              <a:ahLst/>
              <a:cxnLst/>
              <a:rect l="l" t="t" r="r" b="b"/>
              <a:pathLst>
                <a:path w="605" h="589" extrusionOk="0">
                  <a:moveTo>
                    <a:pt x="0" y="0"/>
                  </a:moveTo>
                  <a:lnTo>
                    <a:pt x="0" y="588"/>
                  </a:lnTo>
                  <a:lnTo>
                    <a:pt x="604" y="588"/>
                  </a:lnTo>
                  <a:lnTo>
                    <a:pt x="6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2" name="Google Shape;2392;p38"/>
            <p:cNvSpPr/>
            <p:nvPr/>
          </p:nvSpPr>
          <p:spPr>
            <a:xfrm>
              <a:off x="-805635" y="2037106"/>
              <a:ext cx="57888" cy="59360"/>
            </a:xfrm>
            <a:custGeom>
              <a:avLst/>
              <a:gdLst/>
              <a:ahLst/>
              <a:cxnLst/>
              <a:rect l="l" t="t" r="r" b="b"/>
              <a:pathLst>
                <a:path w="590" h="605" extrusionOk="0">
                  <a:moveTo>
                    <a:pt x="1" y="0"/>
                  </a:moveTo>
                  <a:lnTo>
                    <a:pt x="1" y="604"/>
                  </a:lnTo>
                  <a:lnTo>
                    <a:pt x="589" y="604"/>
                  </a:lnTo>
                  <a:lnTo>
                    <a:pt x="5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3" name="Google Shape;2393;p38"/>
            <p:cNvSpPr/>
            <p:nvPr/>
          </p:nvSpPr>
          <p:spPr>
            <a:xfrm>
              <a:off x="-864897" y="1920053"/>
              <a:ext cx="59360" cy="117149"/>
            </a:xfrm>
            <a:custGeom>
              <a:avLst/>
              <a:gdLst/>
              <a:ahLst/>
              <a:cxnLst/>
              <a:rect l="l" t="t" r="r" b="b"/>
              <a:pathLst>
                <a:path w="605" h="1194" extrusionOk="0">
                  <a:moveTo>
                    <a:pt x="1" y="1"/>
                  </a:moveTo>
                  <a:lnTo>
                    <a:pt x="1" y="1193"/>
                  </a:lnTo>
                  <a:lnTo>
                    <a:pt x="605" y="1193"/>
                  </a:lnTo>
                  <a:lnTo>
                    <a:pt x="6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4" name="Google Shape;2394;p38"/>
            <p:cNvSpPr/>
            <p:nvPr/>
          </p:nvSpPr>
          <p:spPr>
            <a:xfrm>
              <a:off x="-688582" y="1743444"/>
              <a:ext cx="59360" cy="57790"/>
            </a:xfrm>
            <a:custGeom>
              <a:avLst/>
              <a:gdLst/>
              <a:ahLst/>
              <a:cxnLst/>
              <a:rect l="l" t="t" r="r" b="b"/>
              <a:pathLst>
                <a:path w="605" h="589" extrusionOk="0">
                  <a:moveTo>
                    <a:pt x="0" y="0"/>
                  </a:moveTo>
                  <a:lnTo>
                    <a:pt x="0" y="589"/>
                  </a:lnTo>
                  <a:lnTo>
                    <a:pt x="604" y="589"/>
                  </a:lnTo>
                  <a:lnTo>
                    <a:pt x="6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5" name="Google Shape;2395;p38"/>
            <p:cNvSpPr/>
            <p:nvPr/>
          </p:nvSpPr>
          <p:spPr>
            <a:xfrm>
              <a:off x="-1334775" y="1194975"/>
              <a:ext cx="822891" cy="548561"/>
            </a:xfrm>
            <a:custGeom>
              <a:avLst/>
              <a:gdLst/>
              <a:ahLst/>
              <a:cxnLst/>
              <a:rect l="l" t="t" r="r" b="b"/>
              <a:pathLst>
                <a:path w="8387" h="5591" extrusionOk="0">
                  <a:moveTo>
                    <a:pt x="0" y="1"/>
                  </a:moveTo>
                  <a:lnTo>
                    <a:pt x="0" y="1801"/>
                  </a:lnTo>
                  <a:lnTo>
                    <a:pt x="589" y="1801"/>
                  </a:lnTo>
                  <a:lnTo>
                    <a:pt x="589" y="5590"/>
                  </a:lnTo>
                  <a:lnTo>
                    <a:pt x="1193" y="5590"/>
                  </a:lnTo>
                  <a:lnTo>
                    <a:pt x="1193" y="1801"/>
                  </a:lnTo>
                  <a:lnTo>
                    <a:pt x="7190" y="1801"/>
                  </a:lnTo>
                  <a:lnTo>
                    <a:pt x="7190" y="5590"/>
                  </a:lnTo>
                  <a:lnTo>
                    <a:pt x="7779" y="5590"/>
                  </a:lnTo>
                  <a:lnTo>
                    <a:pt x="7779" y="1801"/>
                  </a:lnTo>
                  <a:lnTo>
                    <a:pt x="8387" y="1801"/>
                  </a:lnTo>
                  <a:lnTo>
                    <a:pt x="83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6" name="Google Shape;2396;p38"/>
            <p:cNvSpPr/>
            <p:nvPr/>
          </p:nvSpPr>
          <p:spPr>
            <a:xfrm>
              <a:off x="-747844" y="1801136"/>
              <a:ext cx="59360" cy="59360"/>
            </a:xfrm>
            <a:custGeom>
              <a:avLst/>
              <a:gdLst/>
              <a:ahLst/>
              <a:cxnLst/>
              <a:rect l="l" t="t" r="r" b="b"/>
              <a:pathLst>
                <a:path w="605" h="605" extrusionOk="0">
                  <a:moveTo>
                    <a:pt x="0" y="1"/>
                  </a:moveTo>
                  <a:lnTo>
                    <a:pt x="0" y="605"/>
                  </a:lnTo>
                  <a:lnTo>
                    <a:pt x="604" y="605"/>
                  </a:lnTo>
                  <a:lnTo>
                    <a:pt x="6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7" name="Google Shape;2397;p38"/>
            <p:cNvSpPr/>
            <p:nvPr/>
          </p:nvSpPr>
          <p:spPr>
            <a:xfrm>
              <a:off x="-805635" y="1860399"/>
              <a:ext cx="57888" cy="59752"/>
            </a:xfrm>
            <a:custGeom>
              <a:avLst/>
              <a:gdLst/>
              <a:ahLst/>
              <a:cxnLst/>
              <a:rect l="l" t="t" r="r" b="b"/>
              <a:pathLst>
                <a:path w="590" h="609" extrusionOk="0">
                  <a:moveTo>
                    <a:pt x="1" y="1"/>
                  </a:moveTo>
                  <a:lnTo>
                    <a:pt x="1" y="609"/>
                  </a:lnTo>
                  <a:lnTo>
                    <a:pt x="589" y="609"/>
                  </a:lnTo>
                  <a:lnTo>
                    <a:pt x="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8" name="Google Shape;2398;p38"/>
            <p:cNvSpPr/>
            <p:nvPr/>
          </p:nvSpPr>
          <p:spPr>
            <a:xfrm>
              <a:off x="-924159" y="1860399"/>
              <a:ext cx="59360" cy="59752"/>
            </a:xfrm>
            <a:custGeom>
              <a:avLst/>
              <a:gdLst/>
              <a:ahLst/>
              <a:cxnLst/>
              <a:rect l="l" t="t" r="r" b="b"/>
              <a:pathLst>
                <a:path w="605" h="609" extrusionOk="0">
                  <a:moveTo>
                    <a:pt x="1" y="1"/>
                  </a:moveTo>
                  <a:lnTo>
                    <a:pt x="1" y="609"/>
                  </a:lnTo>
                  <a:lnTo>
                    <a:pt x="605" y="609"/>
                  </a:lnTo>
                  <a:lnTo>
                    <a:pt x="6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9" name="Google Shape;2399;p38"/>
            <p:cNvSpPr/>
            <p:nvPr/>
          </p:nvSpPr>
          <p:spPr>
            <a:xfrm>
              <a:off x="-981851" y="2154060"/>
              <a:ext cx="57790" cy="59360"/>
            </a:xfrm>
            <a:custGeom>
              <a:avLst/>
              <a:gdLst/>
              <a:ahLst/>
              <a:cxnLst/>
              <a:rect l="l" t="t" r="r" b="b"/>
              <a:pathLst>
                <a:path w="589" h="605" extrusionOk="0">
                  <a:moveTo>
                    <a:pt x="0" y="0"/>
                  </a:moveTo>
                  <a:lnTo>
                    <a:pt x="0" y="605"/>
                  </a:lnTo>
                  <a:lnTo>
                    <a:pt x="589" y="605"/>
                  </a:lnTo>
                  <a:lnTo>
                    <a:pt x="5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0" name="Google Shape;2400;p38"/>
            <p:cNvSpPr/>
            <p:nvPr/>
          </p:nvSpPr>
          <p:spPr>
            <a:xfrm>
              <a:off x="-932205" y="2408868"/>
              <a:ext cx="59360" cy="59752"/>
            </a:xfrm>
            <a:custGeom>
              <a:avLst/>
              <a:gdLst/>
              <a:ahLst/>
              <a:cxnLst/>
              <a:rect l="l" t="t" r="r" b="b"/>
              <a:pathLst>
                <a:path w="605" h="609" extrusionOk="0">
                  <a:moveTo>
                    <a:pt x="0" y="0"/>
                  </a:moveTo>
                  <a:lnTo>
                    <a:pt x="0" y="608"/>
                  </a:lnTo>
                  <a:lnTo>
                    <a:pt x="604" y="608"/>
                  </a:lnTo>
                  <a:lnTo>
                    <a:pt x="6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1" name="Google Shape;2401;p38"/>
            <p:cNvSpPr/>
            <p:nvPr/>
          </p:nvSpPr>
          <p:spPr>
            <a:xfrm>
              <a:off x="-981851" y="1801136"/>
              <a:ext cx="57790" cy="59360"/>
            </a:xfrm>
            <a:custGeom>
              <a:avLst/>
              <a:gdLst/>
              <a:ahLst/>
              <a:cxnLst/>
              <a:rect l="l" t="t" r="r" b="b"/>
              <a:pathLst>
                <a:path w="589" h="605" extrusionOk="0">
                  <a:moveTo>
                    <a:pt x="0" y="1"/>
                  </a:moveTo>
                  <a:lnTo>
                    <a:pt x="0" y="605"/>
                  </a:lnTo>
                  <a:lnTo>
                    <a:pt x="589" y="605"/>
                  </a:lnTo>
                  <a:lnTo>
                    <a:pt x="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2" name="Google Shape;2402;p38"/>
            <p:cNvSpPr/>
            <p:nvPr/>
          </p:nvSpPr>
          <p:spPr>
            <a:xfrm>
              <a:off x="-924159" y="1684182"/>
              <a:ext cx="59360" cy="59360"/>
            </a:xfrm>
            <a:custGeom>
              <a:avLst/>
              <a:gdLst/>
              <a:ahLst/>
              <a:cxnLst/>
              <a:rect l="l" t="t" r="r" b="b"/>
              <a:pathLst>
                <a:path w="605" h="605" extrusionOk="0">
                  <a:moveTo>
                    <a:pt x="1" y="0"/>
                  </a:moveTo>
                  <a:lnTo>
                    <a:pt x="1" y="604"/>
                  </a:lnTo>
                  <a:lnTo>
                    <a:pt x="605" y="604"/>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3" name="Google Shape;2403;p38"/>
            <p:cNvSpPr/>
            <p:nvPr/>
          </p:nvSpPr>
          <p:spPr>
            <a:xfrm>
              <a:off x="-864897" y="1624920"/>
              <a:ext cx="59360" cy="59360"/>
            </a:xfrm>
            <a:custGeom>
              <a:avLst/>
              <a:gdLst/>
              <a:ahLst/>
              <a:cxnLst/>
              <a:rect l="l" t="t" r="r" b="b"/>
              <a:pathLst>
                <a:path w="605" h="605" extrusionOk="0">
                  <a:moveTo>
                    <a:pt x="1" y="0"/>
                  </a:moveTo>
                  <a:lnTo>
                    <a:pt x="1" y="604"/>
                  </a:lnTo>
                  <a:lnTo>
                    <a:pt x="605" y="604"/>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4" name="Google Shape;2404;p38"/>
            <p:cNvSpPr/>
            <p:nvPr/>
          </p:nvSpPr>
          <p:spPr>
            <a:xfrm>
              <a:off x="-805635" y="1567129"/>
              <a:ext cx="57888" cy="57888"/>
            </a:xfrm>
            <a:custGeom>
              <a:avLst/>
              <a:gdLst/>
              <a:ahLst/>
              <a:cxnLst/>
              <a:rect l="l" t="t" r="r" b="b"/>
              <a:pathLst>
                <a:path w="590" h="590" extrusionOk="0">
                  <a:moveTo>
                    <a:pt x="1" y="1"/>
                  </a:moveTo>
                  <a:lnTo>
                    <a:pt x="1" y="589"/>
                  </a:lnTo>
                  <a:lnTo>
                    <a:pt x="589" y="589"/>
                  </a:lnTo>
                  <a:lnTo>
                    <a:pt x="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5" name="Google Shape;2405;p38"/>
            <p:cNvSpPr/>
            <p:nvPr/>
          </p:nvSpPr>
          <p:spPr>
            <a:xfrm>
              <a:off x="-1041113" y="1624920"/>
              <a:ext cx="59360" cy="59360"/>
            </a:xfrm>
            <a:custGeom>
              <a:avLst/>
              <a:gdLst/>
              <a:ahLst/>
              <a:cxnLst/>
              <a:rect l="l" t="t" r="r" b="b"/>
              <a:pathLst>
                <a:path w="605" h="605" extrusionOk="0">
                  <a:moveTo>
                    <a:pt x="0" y="0"/>
                  </a:moveTo>
                  <a:lnTo>
                    <a:pt x="0" y="604"/>
                  </a:lnTo>
                  <a:lnTo>
                    <a:pt x="604" y="604"/>
                  </a:lnTo>
                  <a:lnTo>
                    <a:pt x="6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6" name="Google Shape;2406;p38"/>
            <p:cNvSpPr/>
            <p:nvPr/>
          </p:nvSpPr>
          <p:spPr>
            <a:xfrm>
              <a:off x="-1100768" y="1567129"/>
              <a:ext cx="59752" cy="57888"/>
            </a:xfrm>
            <a:custGeom>
              <a:avLst/>
              <a:gdLst/>
              <a:ahLst/>
              <a:cxnLst/>
              <a:rect l="l" t="t" r="r" b="b"/>
              <a:pathLst>
                <a:path w="609" h="590" extrusionOk="0">
                  <a:moveTo>
                    <a:pt x="0" y="1"/>
                  </a:moveTo>
                  <a:lnTo>
                    <a:pt x="0" y="589"/>
                  </a:lnTo>
                  <a:lnTo>
                    <a:pt x="608" y="589"/>
                  </a:lnTo>
                  <a:lnTo>
                    <a:pt x="6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7" name="Google Shape;2407;p38"/>
            <p:cNvSpPr/>
            <p:nvPr/>
          </p:nvSpPr>
          <p:spPr>
            <a:xfrm>
              <a:off x="-981851" y="1567129"/>
              <a:ext cx="57790" cy="57888"/>
            </a:xfrm>
            <a:custGeom>
              <a:avLst/>
              <a:gdLst/>
              <a:ahLst/>
              <a:cxnLst/>
              <a:rect l="l" t="t" r="r" b="b"/>
              <a:pathLst>
                <a:path w="589" h="590" extrusionOk="0">
                  <a:moveTo>
                    <a:pt x="0" y="1"/>
                  </a:moveTo>
                  <a:lnTo>
                    <a:pt x="0" y="589"/>
                  </a:lnTo>
                  <a:lnTo>
                    <a:pt x="589" y="589"/>
                  </a:lnTo>
                  <a:lnTo>
                    <a:pt x="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08" name="Google Shape;2408;p38"/>
          <p:cNvSpPr/>
          <p:nvPr/>
        </p:nvSpPr>
        <p:spPr>
          <a:xfrm>
            <a:off x="6139635" y="1950243"/>
            <a:ext cx="1368300" cy="1368300"/>
          </a:xfrm>
          <a:prstGeom prst="ellipse">
            <a:avLst/>
          </a:prstGeom>
          <a:solidFill>
            <a:schemeClr val="accent2"/>
          </a:solidFill>
          <a:ln w="9525" cap="flat" cmpd="sng">
            <a:solidFill>
              <a:schemeClr val="accent3"/>
            </a:solidFill>
            <a:prstDash val="solid"/>
            <a:round/>
            <a:headEnd type="none" w="sm" len="sm"/>
            <a:tailEnd type="none" w="sm" len="sm"/>
          </a:ln>
          <a:effectLst>
            <a:outerShdw dist="76200" dir="2580000" algn="bl" rotWithShape="0">
              <a:srgbClr val="000000"/>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nvGrpSpPr>
          <p:cNvPr id="2409" name="Google Shape;2409;p38"/>
          <p:cNvGrpSpPr/>
          <p:nvPr/>
        </p:nvGrpSpPr>
        <p:grpSpPr>
          <a:xfrm>
            <a:off x="6358133" y="1720700"/>
            <a:ext cx="1368388" cy="1367843"/>
            <a:chOff x="5941500" y="1709513"/>
            <a:chExt cx="1572679" cy="1572053"/>
          </a:xfrm>
        </p:grpSpPr>
        <p:sp>
          <p:nvSpPr>
            <p:cNvPr id="2410" name="Google Shape;2410;p38"/>
            <p:cNvSpPr/>
            <p:nvPr/>
          </p:nvSpPr>
          <p:spPr>
            <a:xfrm>
              <a:off x="6424026" y="2185588"/>
              <a:ext cx="1036032" cy="1041587"/>
            </a:xfrm>
            <a:custGeom>
              <a:avLst/>
              <a:gdLst/>
              <a:ahLst/>
              <a:cxnLst/>
              <a:rect l="l" t="t" r="r" b="b"/>
              <a:pathLst>
                <a:path w="23127" h="23251" extrusionOk="0">
                  <a:moveTo>
                    <a:pt x="22930" y="0"/>
                  </a:moveTo>
                  <a:lnTo>
                    <a:pt x="0" y="23123"/>
                  </a:lnTo>
                  <a:cubicBezTo>
                    <a:pt x="47" y="23142"/>
                    <a:pt x="83" y="23158"/>
                    <a:pt x="130" y="23189"/>
                  </a:cubicBezTo>
                  <a:cubicBezTo>
                    <a:pt x="239" y="23230"/>
                    <a:pt x="353" y="23251"/>
                    <a:pt x="466" y="23251"/>
                  </a:cubicBezTo>
                  <a:cubicBezTo>
                    <a:pt x="710" y="23251"/>
                    <a:pt x="949" y="23157"/>
                    <a:pt x="1126" y="22978"/>
                  </a:cubicBezTo>
                  <a:lnTo>
                    <a:pt x="22781" y="1126"/>
                  </a:lnTo>
                  <a:cubicBezTo>
                    <a:pt x="23044" y="863"/>
                    <a:pt x="23127" y="471"/>
                    <a:pt x="22993" y="130"/>
                  </a:cubicBezTo>
                  <a:cubicBezTo>
                    <a:pt x="22978" y="79"/>
                    <a:pt x="22946" y="47"/>
                    <a:pt x="229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1" name="Google Shape;2411;p38"/>
            <p:cNvSpPr/>
            <p:nvPr/>
          </p:nvSpPr>
          <p:spPr>
            <a:xfrm>
              <a:off x="6325066" y="2087345"/>
              <a:ext cx="1085802" cy="1090685"/>
            </a:xfrm>
            <a:custGeom>
              <a:avLst/>
              <a:gdLst/>
              <a:ahLst/>
              <a:cxnLst/>
              <a:rect l="l" t="t" r="r" b="b"/>
              <a:pathLst>
                <a:path w="24238" h="24347" extrusionOk="0">
                  <a:moveTo>
                    <a:pt x="24010" y="1"/>
                  </a:moveTo>
                  <a:lnTo>
                    <a:pt x="1" y="24206"/>
                  </a:lnTo>
                  <a:lnTo>
                    <a:pt x="17" y="24221"/>
                  </a:lnTo>
                  <a:cubicBezTo>
                    <a:pt x="160" y="24306"/>
                    <a:pt x="317" y="24347"/>
                    <a:pt x="472" y="24347"/>
                  </a:cubicBezTo>
                  <a:cubicBezTo>
                    <a:pt x="707" y="24347"/>
                    <a:pt x="938" y="24253"/>
                    <a:pt x="1115" y="24076"/>
                  </a:cubicBezTo>
                  <a:lnTo>
                    <a:pt x="23880" y="1115"/>
                  </a:lnTo>
                  <a:cubicBezTo>
                    <a:pt x="24175" y="821"/>
                    <a:pt x="24237" y="362"/>
                    <a:pt x="2401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2" name="Google Shape;2412;p38"/>
            <p:cNvSpPr/>
            <p:nvPr/>
          </p:nvSpPr>
          <p:spPr>
            <a:xfrm>
              <a:off x="6237932" y="2000211"/>
              <a:ext cx="1120206" cy="1129883"/>
            </a:xfrm>
            <a:custGeom>
              <a:avLst/>
              <a:gdLst/>
              <a:ahLst/>
              <a:cxnLst/>
              <a:rect l="l" t="t" r="r" b="b"/>
              <a:pathLst>
                <a:path w="25006" h="25222" extrusionOk="0">
                  <a:moveTo>
                    <a:pt x="24582" y="0"/>
                  </a:moveTo>
                  <a:lnTo>
                    <a:pt x="0" y="24794"/>
                  </a:lnTo>
                  <a:cubicBezTo>
                    <a:pt x="181" y="24943"/>
                    <a:pt x="361" y="25088"/>
                    <a:pt x="542" y="25221"/>
                  </a:cubicBezTo>
                  <a:lnTo>
                    <a:pt x="25006" y="557"/>
                  </a:lnTo>
                  <a:cubicBezTo>
                    <a:pt x="24876" y="361"/>
                    <a:pt x="24731" y="181"/>
                    <a:pt x="2458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3" name="Google Shape;2413;p38"/>
            <p:cNvSpPr/>
            <p:nvPr/>
          </p:nvSpPr>
          <p:spPr>
            <a:xfrm>
              <a:off x="6662623" y="2423514"/>
              <a:ext cx="851556" cy="858051"/>
            </a:xfrm>
            <a:custGeom>
              <a:avLst/>
              <a:gdLst/>
              <a:ahLst/>
              <a:cxnLst/>
              <a:rect l="l" t="t" r="r" b="b"/>
              <a:pathLst>
                <a:path w="19009" h="19154" extrusionOk="0">
                  <a:moveTo>
                    <a:pt x="18942" y="0"/>
                  </a:moveTo>
                  <a:lnTo>
                    <a:pt x="1" y="19122"/>
                  </a:lnTo>
                  <a:cubicBezTo>
                    <a:pt x="166" y="19122"/>
                    <a:pt x="346" y="19138"/>
                    <a:pt x="507" y="19153"/>
                  </a:cubicBezTo>
                  <a:cubicBezTo>
                    <a:pt x="770" y="19153"/>
                    <a:pt x="1032" y="19055"/>
                    <a:pt x="1209" y="18875"/>
                  </a:cubicBezTo>
                  <a:lnTo>
                    <a:pt x="18715" y="1224"/>
                  </a:lnTo>
                  <a:cubicBezTo>
                    <a:pt x="18911" y="1028"/>
                    <a:pt x="19009" y="785"/>
                    <a:pt x="18993" y="522"/>
                  </a:cubicBezTo>
                  <a:cubicBezTo>
                    <a:pt x="18977" y="342"/>
                    <a:pt x="18958" y="181"/>
                    <a:pt x="18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4" name="Google Shape;2414;p38"/>
            <p:cNvSpPr/>
            <p:nvPr/>
          </p:nvSpPr>
          <p:spPr>
            <a:xfrm>
              <a:off x="7006005" y="2767568"/>
              <a:ext cx="460563" cy="464281"/>
            </a:xfrm>
            <a:custGeom>
              <a:avLst/>
              <a:gdLst/>
              <a:ahLst/>
              <a:cxnLst/>
              <a:rect l="l" t="t" r="r" b="b"/>
              <a:pathLst>
                <a:path w="10281" h="10364" extrusionOk="0">
                  <a:moveTo>
                    <a:pt x="10281" y="0"/>
                  </a:moveTo>
                  <a:lnTo>
                    <a:pt x="0" y="10363"/>
                  </a:lnTo>
                  <a:cubicBezTo>
                    <a:pt x="541" y="10167"/>
                    <a:pt x="1079" y="9920"/>
                    <a:pt x="1604" y="9677"/>
                  </a:cubicBezTo>
                  <a:cubicBezTo>
                    <a:pt x="1683" y="9626"/>
                    <a:pt x="1765" y="9563"/>
                    <a:pt x="1848" y="9481"/>
                  </a:cubicBezTo>
                  <a:lnTo>
                    <a:pt x="9414" y="1848"/>
                  </a:lnTo>
                  <a:cubicBezTo>
                    <a:pt x="9496" y="1781"/>
                    <a:pt x="9547" y="1699"/>
                    <a:pt x="9594" y="1601"/>
                  </a:cubicBezTo>
                  <a:cubicBezTo>
                    <a:pt x="9857" y="1079"/>
                    <a:pt x="10085" y="542"/>
                    <a:pt x="102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5" name="Google Shape;2415;p38"/>
            <p:cNvSpPr/>
            <p:nvPr/>
          </p:nvSpPr>
          <p:spPr>
            <a:xfrm>
              <a:off x="6535261" y="2296823"/>
              <a:ext cx="960638" cy="966237"/>
            </a:xfrm>
            <a:custGeom>
              <a:avLst/>
              <a:gdLst/>
              <a:ahLst/>
              <a:cxnLst/>
              <a:rect l="l" t="t" r="r" b="b"/>
              <a:pathLst>
                <a:path w="21444" h="21569" extrusionOk="0">
                  <a:moveTo>
                    <a:pt x="21295" y="0"/>
                  </a:moveTo>
                  <a:lnTo>
                    <a:pt x="0" y="21475"/>
                  </a:lnTo>
                  <a:cubicBezTo>
                    <a:pt x="98" y="21507"/>
                    <a:pt x="196" y="21522"/>
                    <a:pt x="294" y="21542"/>
                  </a:cubicBezTo>
                  <a:cubicBezTo>
                    <a:pt x="365" y="21560"/>
                    <a:pt x="437" y="21569"/>
                    <a:pt x="509" y="21569"/>
                  </a:cubicBezTo>
                  <a:cubicBezTo>
                    <a:pt x="750" y="21569"/>
                    <a:pt x="986" y="21470"/>
                    <a:pt x="1161" y="21295"/>
                  </a:cubicBezTo>
                  <a:lnTo>
                    <a:pt x="21134" y="1161"/>
                  </a:lnTo>
                  <a:cubicBezTo>
                    <a:pt x="21346" y="930"/>
                    <a:pt x="21444" y="604"/>
                    <a:pt x="21377" y="294"/>
                  </a:cubicBezTo>
                  <a:cubicBezTo>
                    <a:pt x="21346" y="196"/>
                    <a:pt x="21330" y="98"/>
                    <a:pt x="2129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6" name="Google Shape;2416;p38"/>
            <p:cNvSpPr/>
            <p:nvPr/>
          </p:nvSpPr>
          <p:spPr>
            <a:xfrm>
              <a:off x="6811982" y="2573544"/>
              <a:ext cx="699244" cy="704306"/>
            </a:xfrm>
            <a:custGeom>
              <a:avLst/>
              <a:gdLst/>
              <a:ahLst/>
              <a:cxnLst/>
              <a:rect l="l" t="t" r="r" b="b"/>
              <a:pathLst>
                <a:path w="15609" h="15722" extrusionOk="0">
                  <a:moveTo>
                    <a:pt x="15608" y="1"/>
                  </a:moveTo>
                  <a:lnTo>
                    <a:pt x="1" y="15722"/>
                  </a:lnTo>
                  <a:cubicBezTo>
                    <a:pt x="279" y="15706"/>
                    <a:pt x="573" y="15659"/>
                    <a:pt x="836" y="15608"/>
                  </a:cubicBezTo>
                  <a:cubicBezTo>
                    <a:pt x="1032" y="15592"/>
                    <a:pt x="1209" y="15494"/>
                    <a:pt x="1358" y="15345"/>
                  </a:cubicBezTo>
                  <a:lnTo>
                    <a:pt x="15231" y="1342"/>
                  </a:lnTo>
                  <a:cubicBezTo>
                    <a:pt x="15381" y="1209"/>
                    <a:pt x="15479" y="1029"/>
                    <a:pt x="15494" y="833"/>
                  </a:cubicBezTo>
                  <a:cubicBezTo>
                    <a:pt x="15545" y="558"/>
                    <a:pt x="15577" y="279"/>
                    <a:pt x="1560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7" name="Google Shape;2417;p38"/>
            <p:cNvSpPr/>
            <p:nvPr/>
          </p:nvSpPr>
          <p:spPr>
            <a:xfrm>
              <a:off x="6092247" y="1856094"/>
              <a:ext cx="1118818" cy="1128135"/>
            </a:xfrm>
            <a:custGeom>
              <a:avLst/>
              <a:gdLst/>
              <a:ahLst/>
              <a:cxnLst/>
              <a:rect l="l" t="t" r="r" b="b"/>
              <a:pathLst>
                <a:path w="24975" h="25183" extrusionOk="0">
                  <a:moveTo>
                    <a:pt x="24418" y="1"/>
                  </a:moveTo>
                  <a:lnTo>
                    <a:pt x="1" y="24630"/>
                  </a:lnTo>
                  <a:cubicBezTo>
                    <a:pt x="134" y="24810"/>
                    <a:pt x="279" y="25006"/>
                    <a:pt x="428" y="25183"/>
                  </a:cubicBezTo>
                  <a:lnTo>
                    <a:pt x="24975" y="425"/>
                  </a:lnTo>
                  <a:cubicBezTo>
                    <a:pt x="24794" y="276"/>
                    <a:pt x="24614" y="130"/>
                    <a:pt x="244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8" name="Google Shape;2418;p38"/>
            <p:cNvSpPr/>
            <p:nvPr/>
          </p:nvSpPr>
          <p:spPr>
            <a:xfrm>
              <a:off x="5946607" y="1714664"/>
              <a:ext cx="683207" cy="689030"/>
            </a:xfrm>
            <a:custGeom>
              <a:avLst/>
              <a:gdLst/>
              <a:ahLst/>
              <a:cxnLst/>
              <a:rect l="l" t="t" r="r" b="b"/>
              <a:pathLst>
                <a:path w="15251" h="15381" extrusionOk="0">
                  <a:moveTo>
                    <a:pt x="15250" y="0"/>
                  </a:moveTo>
                  <a:lnTo>
                    <a:pt x="15250" y="0"/>
                  </a:lnTo>
                  <a:cubicBezTo>
                    <a:pt x="14956" y="51"/>
                    <a:pt x="14662" y="83"/>
                    <a:pt x="14383" y="134"/>
                  </a:cubicBezTo>
                  <a:cubicBezTo>
                    <a:pt x="14187" y="165"/>
                    <a:pt x="14023" y="263"/>
                    <a:pt x="13877" y="393"/>
                  </a:cubicBezTo>
                  <a:lnTo>
                    <a:pt x="377" y="14023"/>
                  </a:lnTo>
                  <a:cubicBezTo>
                    <a:pt x="247" y="14156"/>
                    <a:pt x="149" y="14337"/>
                    <a:pt x="114" y="14513"/>
                  </a:cubicBezTo>
                  <a:cubicBezTo>
                    <a:pt x="67" y="14807"/>
                    <a:pt x="31" y="15086"/>
                    <a:pt x="0" y="15380"/>
                  </a:cubicBezTo>
                  <a:lnTo>
                    <a:pt x="1525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9" name="Google Shape;2419;p38"/>
            <p:cNvSpPr/>
            <p:nvPr/>
          </p:nvSpPr>
          <p:spPr>
            <a:xfrm>
              <a:off x="5997185" y="1767392"/>
              <a:ext cx="432654" cy="435790"/>
            </a:xfrm>
            <a:custGeom>
              <a:avLst/>
              <a:gdLst/>
              <a:ahLst/>
              <a:cxnLst/>
              <a:rect l="l" t="t" r="r" b="b"/>
              <a:pathLst>
                <a:path w="9658" h="9728" extrusionOk="0">
                  <a:moveTo>
                    <a:pt x="9658" y="0"/>
                  </a:moveTo>
                  <a:lnTo>
                    <a:pt x="9658" y="0"/>
                  </a:lnTo>
                  <a:cubicBezTo>
                    <a:pt x="9054" y="247"/>
                    <a:pt x="8481" y="526"/>
                    <a:pt x="7924" y="820"/>
                  </a:cubicBezTo>
                  <a:cubicBezTo>
                    <a:pt x="7845" y="867"/>
                    <a:pt x="7763" y="934"/>
                    <a:pt x="7696" y="1000"/>
                  </a:cubicBezTo>
                  <a:lnTo>
                    <a:pt x="981" y="7766"/>
                  </a:lnTo>
                  <a:cubicBezTo>
                    <a:pt x="915" y="7829"/>
                    <a:pt x="848" y="7912"/>
                    <a:pt x="817" y="7994"/>
                  </a:cubicBezTo>
                  <a:cubicBezTo>
                    <a:pt x="507" y="8551"/>
                    <a:pt x="244" y="9139"/>
                    <a:pt x="1" y="9728"/>
                  </a:cubicBezTo>
                  <a:lnTo>
                    <a:pt x="96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0" name="Google Shape;2420;p38"/>
            <p:cNvSpPr/>
            <p:nvPr/>
          </p:nvSpPr>
          <p:spPr>
            <a:xfrm>
              <a:off x="5941500" y="1709513"/>
              <a:ext cx="840491" cy="846494"/>
            </a:xfrm>
            <a:custGeom>
              <a:avLst/>
              <a:gdLst/>
              <a:ahLst/>
              <a:cxnLst/>
              <a:rect l="l" t="t" r="r" b="b"/>
              <a:pathLst>
                <a:path w="18762" h="18896" extrusionOk="0">
                  <a:moveTo>
                    <a:pt x="18169" y="0"/>
                  </a:moveTo>
                  <a:cubicBezTo>
                    <a:pt x="17928" y="0"/>
                    <a:pt x="17705" y="98"/>
                    <a:pt x="17537" y="280"/>
                  </a:cubicBezTo>
                  <a:lnTo>
                    <a:pt x="279" y="17688"/>
                  </a:lnTo>
                  <a:cubicBezTo>
                    <a:pt x="98" y="17864"/>
                    <a:pt x="0" y="18111"/>
                    <a:pt x="16" y="18354"/>
                  </a:cubicBezTo>
                  <a:cubicBezTo>
                    <a:pt x="16" y="18535"/>
                    <a:pt x="32" y="18715"/>
                    <a:pt x="47" y="18896"/>
                  </a:cubicBezTo>
                  <a:lnTo>
                    <a:pt x="18761" y="37"/>
                  </a:lnTo>
                  <a:cubicBezTo>
                    <a:pt x="18581" y="17"/>
                    <a:pt x="18404" y="2"/>
                    <a:pt x="18224" y="2"/>
                  </a:cubicBezTo>
                  <a:cubicBezTo>
                    <a:pt x="18206" y="1"/>
                    <a:pt x="18187" y="0"/>
                    <a:pt x="181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1" name="Google Shape;2421;p38"/>
            <p:cNvSpPr/>
            <p:nvPr/>
          </p:nvSpPr>
          <p:spPr>
            <a:xfrm>
              <a:off x="5991943" y="1760717"/>
              <a:ext cx="1030925" cy="1036211"/>
            </a:xfrm>
            <a:custGeom>
              <a:avLst/>
              <a:gdLst/>
              <a:ahLst/>
              <a:cxnLst/>
              <a:rect l="l" t="t" r="r" b="b"/>
              <a:pathLst>
                <a:path w="23013" h="23131" extrusionOk="0">
                  <a:moveTo>
                    <a:pt x="22545" y="1"/>
                  </a:moveTo>
                  <a:cubicBezTo>
                    <a:pt x="22302" y="1"/>
                    <a:pt x="22063" y="103"/>
                    <a:pt x="21887" y="283"/>
                  </a:cubicBezTo>
                  <a:lnTo>
                    <a:pt x="345" y="22001"/>
                  </a:lnTo>
                  <a:cubicBezTo>
                    <a:pt x="82" y="22263"/>
                    <a:pt x="0" y="22656"/>
                    <a:pt x="149" y="22981"/>
                  </a:cubicBezTo>
                  <a:lnTo>
                    <a:pt x="196" y="23130"/>
                  </a:lnTo>
                  <a:lnTo>
                    <a:pt x="23013" y="118"/>
                  </a:lnTo>
                  <a:cubicBezTo>
                    <a:pt x="22966" y="102"/>
                    <a:pt x="22915" y="86"/>
                    <a:pt x="22883" y="71"/>
                  </a:cubicBezTo>
                  <a:cubicBezTo>
                    <a:pt x="22773" y="23"/>
                    <a:pt x="22659" y="1"/>
                    <a:pt x="225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2" name="Google Shape;2422;p38"/>
            <p:cNvSpPr/>
            <p:nvPr/>
          </p:nvSpPr>
          <p:spPr>
            <a:xfrm>
              <a:off x="6041132" y="1809458"/>
              <a:ext cx="1081367" cy="1086205"/>
            </a:xfrm>
            <a:custGeom>
              <a:avLst/>
              <a:gdLst/>
              <a:ahLst/>
              <a:cxnLst/>
              <a:rect l="l" t="t" r="r" b="b"/>
              <a:pathLst>
                <a:path w="24139" h="24247" extrusionOk="0">
                  <a:moveTo>
                    <a:pt x="23682" y="0"/>
                  </a:moveTo>
                  <a:cubicBezTo>
                    <a:pt x="23441" y="0"/>
                    <a:pt x="23203" y="95"/>
                    <a:pt x="23025" y="273"/>
                  </a:cubicBezTo>
                  <a:lnTo>
                    <a:pt x="342" y="23137"/>
                  </a:lnTo>
                  <a:cubicBezTo>
                    <a:pt x="47" y="23431"/>
                    <a:pt x="0" y="23890"/>
                    <a:pt x="196" y="24247"/>
                  </a:cubicBezTo>
                  <a:lnTo>
                    <a:pt x="212" y="24247"/>
                  </a:lnTo>
                  <a:lnTo>
                    <a:pt x="24139" y="124"/>
                  </a:lnTo>
                  <a:cubicBezTo>
                    <a:pt x="23996" y="41"/>
                    <a:pt x="23839" y="0"/>
                    <a:pt x="2368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3" name="Google Shape;2423;p38"/>
            <p:cNvSpPr/>
            <p:nvPr/>
          </p:nvSpPr>
          <p:spPr>
            <a:xfrm>
              <a:off x="6160431" y="1923426"/>
              <a:ext cx="1129703" cy="1138484"/>
            </a:xfrm>
            <a:custGeom>
              <a:avLst/>
              <a:gdLst/>
              <a:ahLst/>
              <a:cxnLst/>
              <a:rect l="l" t="t" r="r" b="b"/>
              <a:pathLst>
                <a:path w="25218" h="25414" extrusionOk="0">
                  <a:moveTo>
                    <a:pt x="24712" y="0"/>
                  </a:moveTo>
                  <a:lnTo>
                    <a:pt x="1" y="24923"/>
                  </a:lnTo>
                  <a:cubicBezTo>
                    <a:pt x="146" y="25088"/>
                    <a:pt x="310" y="25249"/>
                    <a:pt x="475" y="25413"/>
                  </a:cubicBezTo>
                  <a:lnTo>
                    <a:pt x="25218" y="475"/>
                  </a:lnTo>
                  <a:cubicBezTo>
                    <a:pt x="25053" y="310"/>
                    <a:pt x="24892" y="145"/>
                    <a:pt x="247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4" name="Google Shape;2424;p38"/>
            <p:cNvSpPr/>
            <p:nvPr/>
          </p:nvSpPr>
          <p:spPr>
            <a:xfrm>
              <a:off x="5957672" y="1726312"/>
              <a:ext cx="953291" cy="958487"/>
            </a:xfrm>
            <a:custGeom>
              <a:avLst/>
              <a:gdLst/>
              <a:ahLst/>
              <a:cxnLst/>
              <a:rect l="l" t="t" r="r" b="b"/>
              <a:pathLst>
                <a:path w="21280" h="21396" extrusionOk="0">
                  <a:moveTo>
                    <a:pt x="20780" y="0"/>
                  </a:moveTo>
                  <a:cubicBezTo>
                    <a:pt x="20530" y="0"/>
                    <a:pt x="20288" y="99"/>
                    <a:pt x="20118" y="282"/>
                  </a:cubicBezTo>
                  <a:lnTo>
                    <a:pt x="326" y="20235"/>
                  </a:lnTo>
                  <a:cubicBezTo>
                    <a:pt x="98" y="20451"/>
                    <a:pt x="0" y="20776"/>
                    <a:pt x="63" y="21086"/>
                  </a:cubicBezTo>
                  <a:cubicBezTo>
                    <a:pt x="98" y="21184"/>
                    <a:pt x="114" y="21298"/>
                    <a:pt x="145" y="21396"/>
                  </a:cubicBezTo>
                  <a:lnTo>
                    <a:pt x="21279" y="86"/>
                  </a:lnTo>
                  <a:cubicBezTo>
                    <a:pt x="21161" y="70"/>
                    <a:pt x="21063" y="35"/>
                    <a:pt x="20965" y="19"/>
                  </a:cubicBezTo>
                  <a:cubicBezTo>
                    <a:pt x="20904" y="6"/>
                    <a:pt x="20841" y="0"/>
                    <a:pt x="207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28"/>
        <p:cNvGrpSpPr/>
        <p:nvPr/>
      </p:nvGrpSpPr>
      <p:grpSpPr>
        <a:xfrm>
          <a:off x="0" y="0"/>
          <a:ext cx="0" cy="0"/>
          <a:chOff x="0" y="0"/>
          <a:chExt cx="0" cy="0"/>
        </a:xfrm>
      </p:grpSpPr>
      <p:sp>
        <p:nvSpPr>
          <p:cNvPr id="2430" name="Google Shape;2430;p39"/>
          <p:cNvSpPr txBox="1">
            <a:spLocks noGrp="1"/>
          </p:cNvSpPr>
          <p:nvPr>
            <p:ph type="title"/>
          </p:nvPr>
        </p:nvSpPr>
        <p:spPr>
          <a:xfrm>
            <a:off x="311078" y="484196"/>
            <a:ext cx="4370398" cy="58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Introduction</a:t>
            </a:r>
            <a:endParaRPr dirty="0"/>
          </a:p>
        </p:txBody>
      </p:sp>
      <p:pic>
        <p:nvPicPr>
          <p:cNvPr id="1026" name="Picture 2" descr="Nhà ga – Wikipedia tiếng Việ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90723" y="1938665"/>
            <a:ext cx="3943200" cy="29574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431" name="Google Shape;2431;p39"/>
          <p:cNvSpPr txBox="1">
            <a:spLocks noGrp="1"/>
          </p:cNvSpPr>
          <p:nvPr>
            <p:ph type="subTitle" idx="1"/>
          </p:nvPr>
        </p:nvSpPr>
        <p:spPr>
          <a:xfrm>
            <a:off x="311078" y="1146771"/>
            <a:ext cx="4370398" cy="99344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666666"/>
                </a:solidFill>
                <a:effectLst/>
                <a:latin typeface="Quicksand"/>
              </a:rPr>
              <a:t>In the railway system, the</a:t>
            </a:r>
            <a:r>
              <a:rPr lang="en-US" b="1" i="0" dirty="0">
                <a:solidFill>
                  <a:srgbClr val="504B3A"/>
                </a:solidFill>
                <a:effectLst/>
                <a:latin typeface="Quicksand"/>
              </a:rPr>
              <a:t> </a:t>
            </a:r>
            <a:r>
              <a:rPr lang="en-US" b="0" i="0" dirty="0">
                <a:solidFill>
                  <a:srgbClr val="666666"/>
                </a:solidFill>
                <a:effectLst/>
                <a:latin typeface="Quicksand"/>
              </a:rPr>
              <a:t>database is required to store the record or data of ticket bookings, status about train’s arrival, and departure. Also if trains get late, people get to know it through database update.</a:t>
            </a:r>
            <a:endParaRPr dirty="0"/>
          </a:p>
        </p:txBody>
      </p:sp>
      <p:grpSp>
        <p:nvGrpSpPr>
          <p:cNvPr id="2432" name="Google Shape;2432;p39"/>
          <p:cNvGrpSpPr/>
          <p:nvPr/>
        </p:nvGrpSpPr>
        <p:grpSpPr>
          <a:xfrm>
            <a:off x="1849542" y="3670961"/>
            <a:ext cx="950417" cy="1203374"/>
            <a:chOff x="109843" y="2227429"/>
            <a:chExt cx="997290" cy="1262722"/>
          </a:xfrm>
        </p:grpSpPr>
        <p:sp>
          <p:nvSpPr>
            <p:cNvPr id="2433" name="Google Shape;2433;p39"/>
            <p:cNvSpPr/>
            <p:nvPr/>
          </p:nvSpPr>
          <p:spPr>
            <a:xfrm>
              <a:off x="203842" y="2227429"/>
              <a:ext cx="903272" cy="1173073"/>
            </a:xfrm>
            <a:custGeom>
              <a:avLst/>
              <a:gdLst/>
              <a:ahLst/>
              <a:cxnLst/>
              <a:rect l="l" t="t" r="r" b="b"/>
              <a:pathLst>
                <a:path w="28454" h="36953" extrusionOk="0">
                  <a:moveTo>
                    <a:pt x="0" y="0"/>
                  </a:moveTo>
                  <a:lnTo>
                    <a:pt x="0" y="36953"/>
                  </a:lnTo>
                  <a:lnTo>
                    <a:pt x="28453" y="36953"/>
                  </a:lnTo>
                  <a:lnTo>
                    <a:pt x="28453" y="8826"/>
                  </a:lnTo>
                  <a:lnTo>
                    <a:pt x="21393" y="0"/>
                  </a:ln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4" name="Google Shape;2434;p39"/>
            <p:cNvSpPr/>
            <p:nvPr/>
          </p:nvSpPr>
          <p:spPr>
            <a:xfrm>
              <a:off x="882981" y="2227429"/>
              <a:ext cx="224151" cy="280181"/>
            </a:xfrm>
            <a:custGeom>
              <a:avLst/>
              <a:gdLst/>
              <a:ahLst/>
              <a:cxnLst/>
              <a:rect l="l" t="t" r="r" b="b"/>
              <a:pathLst>
                <a:path w="7061" h="8826" extrusionOk="0">
                  <a:moveTo>
                    <a:pt x="0" y="0"/>
                  </a:moveTo>
                  <a:lnTo>
                    <a:pt x="0" y="8826"/>
                  </a:lnTo>
                  <a:lnTo>
                    <a:pt x="7060" y="8826"/>
                  </a:lnTo>
                  <a:lnTo>
                    <a:pt x="0" y="0"/>
                  </a:ln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5" name="Google Shape;2435;p39"/>
            <p:cNvSpPr/>
            <p:nvPr/>
          </p:nvSpPr>
          <p:spPr>
            <a:xfrm>
              <a:off x="158128" y="2274126"/>
              <a:ext cx="902796" cy="1173073"/>
            </a:xfrm>
            <a:custGeom>
              <a:avLst/>
              <a:gdLst/>
              <a:ahLst/>
              <a:cxnLst/>
              <a:rect l="l" t="t" r="r" b="b"/>
              <a:pathLst>
                <a:path w="28439" h="36953" extrusionOk="0">
                  <a:moveTo>
                    <a:pt x="1" y="0"/>
                  </a:moveTo>
                  <a:lnTo>
                    <a:pt x="1" y="36953"/>
                  </a:lnTo>
                  <a:lnTo>
                    <a:pt x="28438" y="36953"/>
                  </a:lnTo>
                  <a:lnTo>
                    <a:pt x="28438" y="8825"/>
                  </a:lnTo>
                  <a:lnTo>
                    <a:pt x="21378" y="0"/>
                  </a:ln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6" name="Google Shape;2436;p39"/>
            <p:cNvSpPr/>
            <p:nvPr/>
          </p:nvSpPr>
          <p:spPr>
            <a:xfrm>
              <a:off x="836759" y="2274126"/>
              <a:ext cx="224183" cy="280181"/>
            </a:xfrm>
            <a:custGeom>
              <a:avLst/>
              <a:gdLst/>
              <a:ahLst/>
              <a:cxnLst/>
              <a:rect l="l" t="t" r="r" b="b"/>
              <a:pathLst>
                <a:path w="7062" h="8826" extrusionOk="0">
                  <a:moveTo>
                    <a:pt x="1" y="0"/>
                  </a:moveTo>
                  <a:lnTo>
                    <a:pt x="1" y="8825"/>
                  </a:lnTo>
                  <a:lnTo>
                    <a:pt x="7061" y="8825"/>
                  </a:lnTo>
                  <a:lnTo>
                    <a:pt x="1" y="0"/>
                  </a:ln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7" name="Google Shape;2437;p39"/>
            <p:cNvSpPr/>
            <p:nvPr/>
          </p:nvSpPr>
          <p:spPr>
            <a:xfrm>
              <a:off x="109843" y="2317204"/>
              <a:ext cx="902764" cy="1172946"/>
            </a:xfrm>
            <a:custGeom>
              <a:avLst/>
              <a:gdLst/>
              <a:ahLst/>
              <a:cxnLst/>
              <a:rect l="l" t="t" r="r" b="b"/>
              <a:pathLst>
                <a:path w="28438" h="36949" extrusionOk="0">
                  <a:moveTo>
                    <a:pt x="0" y="0"/>
                  </a:moveTo>
                  <a:lnTo>
                    <a:pt x="0" y="36949"/>
                  </a:lnTo>
                  <a:lnTo>
                    <a:pt x="28437" y="36949"/>
                  </a:lnTo>
                  <a:lnTo>
                    <a:pt x="28437" y="8826"/>
                  </a:lnTo>
                  <a:lnTo>
                    <a:pt x="21377" y="0"/>
                  </a:ln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8" name="Google Shape;2438;p39"/>
            <p:cNvSpPr/>
            <p:nvPr/>
          </p:nvSpPr>
          <p:spPr>
            <a:xfrm>
              <a:off x="788474" y="2317204"/>
              <a:ext cx="224151" cy="280181"/>
            </a:xfrm>
            <a:custGeom>
              <a:avLst/>
              <a:gdLst/>
              <a:ahLst/>
              <a:cxnLst/>
              <a:rect l="l" t="t" r="r" b="b"/>
              <a:pathLst>
                <a:path w="7061" h="8826" extrusionOk="0">
                  <a:moveTo>
                    <a:pt x="0" y="0"/>
                  </a:moveTo>
                  <a:lnTo>
                    <a:pt x="0" y="8826"/>
                  </a:lnTo>
                  <a:lnTo>
                    <a:pt x="7060" y="8826"/>
                  </a:lnTo>
                  <a:lnTo>
                    <a:pt x="0" y="0"/>
                  </a:ln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39" name="Google Shape;2439;p39"/>
          <p:cNvSpPr/>
          <p:nvPr/>
        </p:nvSpPr>
        <p:spPr>
          <a:xfrm flipH="1">
            <a:off x="107898" y="4100863"/>
            <a:ext cx="2160696" cy="630775"/>
          </a:xfrm>
          <a:custGeom>
            <a:avLst/>
            <a:gdLst/>
            <a:ahLst/>
            <a:cxnLst/>
            <a:rect l="l" t="t" r="r" b="b"/>
            <a:pathLst>
              <a:path w="30514" h="8908" extrusionOk="0">
                <a:moveTo>
                  <a:pt x="14741" y="0"/>
                </a:moveTo>
                <a:cubicBezTo>
                  <a:pt x="11407" y="0"/>
                  <a:pt x="8532" y="1926"/>
                  <a:pt x="7175" y="4738"/>
                </a:cubicBezTo>
                <a:cubicBezTo>
                  <a:pt x="6916" y="4527"/>
                  <a:pt x="6587" y="4413"/>
                  <a:pt x="6230" y="4413"/>
                </a:cubicBezTo>
                <a:cubicBezTo>
                  <a:pt x="5492" y="4413"/>
                  <a:pt x="4873" y="4935"/>
                  <a:pt x="4739" y="5637"/>
                </a:cubicBezTo>
                <a:cubicBezTo>
                  <a:pt x="4512" y="5605"/>
                  <a:pt x="4284" y="5590"/>
                  <a:pt x="4053" y="5590"/>
                </a:cubicBezTo>
                <a:cubicBezTo>
                  <a:pt x="2045" y="5590"/>
                  <a:pt x="378" y="7009"/>
                  <a:pt x="1" y="8908"/>
                </a:cubicBezTo>
                <a:lnTo>
                  <a:pt x="30513" y="8908"/>
                </a:lnTo>
                <a:cubicBezTo>
                  <a:pt x="30058" y="6390"/>
                  <a:pt x="27866" y="4495"/>
                  <a:pt x="25218" y="4495"/>
                </a:cubicBezTo>
                <a:cubicBezTo>
                  <a:pt x="24237" y="4495"/>
                  <a:pt x="23324" y="4754"/>
                  <a:pt x="22539" y="5213"/>
                </a:cubicBezTo>
                <a:cubicBezTo>
                  <a:pt x="21264" y="2158"/>
                  <a:pt x="18256" y="0"/>
                  <a:pt x="14741" y="0"/>
                </a:cubicBez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0" name="Google Shape;2440;p39"/>
          <p:cNvSpPr/>
          <p:nvPr/>
        </p:nvSpPr>
        <p:spPr>
          <a:xfrm>
            <a:off x="4754200" y="3586675"/>
            <a:ext cx="473046" cy="514205"/>
          </a:xfrm>
          <a:custGeom>
            <a:avLst/>
            <a:gdLst/>
            <a:ahLst/>
            <a:cxnLst/>
            <a:rect l="l" t="t" r="r" b="b"/>
            <a:pathLst>
              <a:path w="5850" h="6359" extrusionOk="0">
                <a:moveTo>
                  <a:pt x="2923" y="0"/>
                </a:moveTo>
                <a:cubicBezTo>
                  <a:pt x="2845" y="0"/>
                  <a:pt x="2778" y="48"/>
                  <a:pt x="2746" y="114"/>
                </a:cubicBezTo>
                <a:cubicBezTo>
                  <a:pt x="2303" y="1389"/>
                  <a:pt x="1338" y="2452"/>
                  <a:pt x="99" y="3005"/>
                </a:cubicBezTo>
                <a:cubicBezTo>
                  <a:pt x="32" y="3040"/>
                  <a:pt x="1" y="3103"/>
                  <a:pt x="1" y="3170"/>
                </a:cubicBezTo>
                <a:cubicBezTo>
                  <a:pt x="1" y="3252"/>
                  <a:pt x="32" y="3319"/>
                  <a:pt x="99" y="3350"/>
                </a:cubicBezTo>
                <a:cubicBezTo>
                  <a:pt x="1338" y="3907"/>
                  <a:pt x="2303" y="4951"/>
                  <a:pt x="2746" y="6225"/>
                </a:cubicBezTo>
                <a:cubicBezTo>
                  <a:pt x="2778" y="6308"/>
                  <a:pt x="2845" y="6359"/>
                  <a:pt x="2923" y="6359"/>
                </a:cubicBezTo>
                <a:cubicBezTo>
                  <a:pt x="3005" y="6359"/>
                  <a:pt x="3072" y="6308"/>
                  <a:pt x="3103" y="6225"/>
                </a:cubicBezTo>
                <a:cubicBezTo>
                  <a:pt x="3547" y="4951"/>
                  <a:pt x="4512" y="3907"/>
                  <a:pt x="5751" y="3350"/>
                </a:cubicBezTo>
                <a:cubicBezTo>
                  <a:pt x="5818" y="3319"/>
                  <a:pt x="5849" y="3252"/>
                  <a:pt x="5849" y="3170"/>
                </a:cubicBezTo>
                <a:cubicBezTo>
                  <a:pt x="5849" y="3103"/>
                  <a:pt x="5818" y="3040"/>
                  <a:pt x="5751" y="3005"/>
                </a:cubicBezTo>
                <a:cubicBezTo>
                  <a:pt x="4512" y="2452"/>
                  <a:pt x="3547" y="1389"/>
                  <a:pt x="3103" y="114"/>
                </a:cubicBezTo>
                <a:cubicBezTo>
                  <a:pt x="3072" y="48"/>
                  <a:pt x="3005" y="0"/>
                  <a:pt x="2923"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1" name="Google Shape;2441;p39"/>
          <p:cNvSpPr/>
          <p:nvPr/>
        </p:nvSpPr>
        <p:spPr>
          <a:xfrm rot="2700000">
            <a:off x="6655501" y="977475"/>
            <a:ext cx="514157" cy="514208"/>
          </a:xfrm>
          <a:custGeom>
            <a:avLst/>
            <a:gdLst/>
            <a:ahLst/>
            <a:cxnLst/>
            <a:rect l="l" t="t" r="r" b="b"/>
            <a:pathLst>
              <a:path w="10085" h="10086" extrusionOk="0">
                <a:moveTo>
                  <a:pt x="5052" y="1"/>
                </a:moveTo>
                <a:lnTo>
                  <a:pt x="3628" y="3613"/>
                </a:lnTo>
                <a:lnTo>
                  <a:pt x="0" y="5037"/>
                </a:lnTo>
                <a:lnTo>
                  <a:pt x="3628" y="6473"/>
                </a:lnTo>
                <a:lnTo>
                  <a:pt x="5052" y="10085"/>
                </a:lnTo>
                <a:lnTo>
                  <a:pt x="6472" y="6473"/>
                </a:lnTo>
                <a:lnTo>
                  <a:pt x="10085" y="5037"/>
                </a:lnTo>
                <a:lnTo>
                  <a:pt x="6472" y="3613"/>
                </a:lnTo>
                <a:lnTo>
                  <a:pt x="5052" y="1"/>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 name="Google Shape;2431;p39"/>
          <p:cNvSpPr txBox="1"/>
          <p:nvPr/>
        </p:nvSpPr>
        <p:spPr>
          <a:xfrm>
            <a:off x="311078" y="2127093"/>
            <a:ext cx="4370398" cy="993448"/>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3"/>
              </a:buClr>
              <a:buSzPts val="1400"/>
              <a:buFont typeface="Fredoka"/>
              <a:buNone/>
              <a:defRPr sz="1400" b="0" i="0" u="none" strike="noStrike" cap="none">
                <a:solidFill>
                  <a:schemeClr val="accent3"/>
                </a:solidFill>
                <a:latin typeface="Fredoka"/>
                <a:ea typeface="Fredoka"/>
                <a:cs typeface="Fredoka"/>
                <a:sym typeface="Fredoka"/>
              </a:defRPr>
            </a:lvl1pPr>
            <a:lvl2pPr marL="914400" marR="0" lvl="1" indent="-317500" algn="l" rtl="0">
              <a:lnSpc>
                <a:spcPct val="100000"/>
              </a:lnSpc>
              <a:spcBef>
                <a:spcPts val="0"/>
              </a:spcBef>
              <a:spcAft>
                <a:spcPts val="0"/>
              </a:spcAft>
              <a:buClr>
                <a:schemeClr val="accent3"/>
              </a:buClr>
              <a:buSzPts val="1400"/>
              <a:buFont typeface="Fredoka"/>
              <a:buNone/>
              <a:defRPr sz="1400" b="0" i="0" u="none" strike="noStrike" cap="none">
                <a:solidFill>
                  <a:schemeClr val="accent3"/>
                </a:solidFill>
                <a:latin typeface="Fredoka"/>
                <a:ea typeface="Fredoka"/>
                <a:cs typeface="Fredoka"/>
                <a:sym typeface="Fredoka"/>
              </a:defRPr>
            </a:lvl2pPr>
            <a:lvl3pPr marL="1371600" marR="0" lvl="2" indent="-317500" algn="l" rtl="0">
              <a:lnSpc>
                <a:spcPct val="100000"/>
              </a:lnSpc>
              <a:spcBef>
                <a:spcPts val="0"/>
              </a:spcBef>
              <a:spcAft>
                <a:spcPts val="0"/>
              </a:spcAft>
              <a:buClr>
                <a:schemeClr val="accent3"/>
              </a:buClr>
              <a:buSzPts val="1400"/>
              <a:buFont typeface="Fredoka"/>
              <a:buNone/>
              <a:defRPr sz="1400" b="0" i="0" u="none" strike="noStrike" cap="none">
                <a:solidFill>
                  <a:schemeClr val="accent3"/>
                </a:solidFill>
                <a:latin typeface="Fredoka"/>
                <a:ea typeface="Fredoka"/>
                <a:cs typeface="Fredoka"/>
                <a:sym typeface="Fredoka"/>
              </a:defRPr>
            </a:lvl3pPr>
            <a:lvl4pPr marL="1828800" marR="0" lvl="3" indent="-317500" algn="l" rtl="0">
              <a:lnSpc>
                <a:spcPct val="100000"/>
              </a:lnSpc>
              <a:spcBef>
                <a:spcPts val="0"/>
              </a:spcBef>
              <a:spcAft>
                <a:spcPts val="0"/>
              </a:spcAft>
              <a:buClr>
                <a:schemeClr val="accent3"/>
              </a:buClr>
              <a:buSzPts val="1400"/>
              <a:buFont typeface="Fredoka"/>
              <a:buNone/>
              <a:defRPr sz="1400" b="0" i="0" u="none" strike="noStrike" cap="none">
                <a:solidFill>
                  <a:schemeClr val="accent3"/>
                </a:solidFill>
                <a:latin typeface="Fredoka"/>
                <a:ea typeface="Fredoka"/>
                <a:cs typeface="Fredoka"/>
                <a:sym typeface="Fredoka"/>
              </a:defRPr>
            </a:lvl4pPr>
            <a:lvl5pPr marL="2286000" marR="0" lvl="4" indent="-317500" algn="l" rtl="0">
              <a:lnSpc>
                <a:spcPct val="100000"/>
              </a:lnSpc>
              <a:spcBef>
                <a:spcPts val="0"/>
              </a:spcBef>
              <a:spcAft>
                <a:spcPts val="0"/>
              </a:spcAft>
              <a:buClr>
                <a:schemeClr val="accent3"/>
              </a:buClr>
              <a:buSzPts val="1400"/>
              <a:buFont typeface="Fredoka"/>
              <a:buNone/>
              <a:defRPr sz="1400" b="0" i="0" u="none" strike="noStrike" cap="none">
                <a:solidFill>
                  <a:schemeClr val="accent3"/>
                </a:solidFill>
                <a:latin typeface="Fredoka"/>
                <a:ea typeface="Fredoka"/>
                <a:cs typeface="Fredoka"/>
                <a:sym typeface="Fredoka"/>
              </a:defRPr>
            </a:lvl5pPr>
            <a:lvl6pPr marL="2743200" marR="0" lvl="5" indent="-317500" algn="l" rtl="0">
              <a:lnSpc>
                <a:spcPct val="100000"/>
              </a:lnSpc>
              <a:spcBef>
                <a:spcPts val="0"/>
              </a:spcBef>
              <a:spcAft>
                <a:spcPts val="0"/>
              </a:spcAft>
              <a:buClr>
                <a:schemeClr val="accent3"/>
              </a:buClr>
              <a:buSzPts val="1400"/>
              <a:buFont typeface="Fredoka"/>
              <a:buNone/>
              <a:defRPr sz="1400" b="0" i="0" u="none" strike="noStrike" cap="none">
                <a:solidFill>
                  <a:schemeClr val="accent3"/>
                </a:solidFill>
                <a:latin typeface="Fredoka"/>
                <a:ea typeface="Fredoka"/>
                <a:cs typeface="Fredoka"/>
                <a:sym typeface="Fredoka"/>
              </a:defRPr>
            </a:lvl6pPr>
            <a:lvl7pPr marL="3200400" marR="0" lvl="6" indent="-317500" algn="l" rtl="0">
              <a:lnSpc>
                <a:spcPct val="100000"/>
              </a:lnSpc>
              <a:spcBef>
                <a:spcPts val="0"/>
              </a:spcBef>
              <a:spcAft>
                <a:spcPts val="0"/>
              </a:spcAft>
              <a:buClr>
                <a:schemeClr val="accent3"/>
              </a:buClr>
              <a:buSzPts val="1400"/>
              <a:buFont typeface="Fredoka"/>
              <a:buNone/>
              <a:defRPr sz="1400" b="0" i="0" u="none" strike="noStrike" cap="none">
                <a:solidFill>
                  <a:schemeClr val="accent3"/>
                </a:solidFill>
                <a:latin typeface="Fredoka"/>
                <a:ea typeface="Fredoka"/>
                <a:cs typeface="Fredoka"/>
                <a:sym typeface="Fredoka"/>
              </a:defRPr>
            </a:lvl7pPr>
            <a:lvl8pPr marL="3657600" marR="0" lvl="7" indent="-317500" algn="l" rtl="0">
              <a:lnSpc>
                <a:spcPct val="100000"/>
              </a:lnSpc>
              <a:spcBef>
                <a:spcPts val="0"/>
              </a:spcBef>
              <a:spcAft>
                <a:spcPts val="0"/>
              </a:spcAft>
              <a:buClr>
                <a:schemeClr val="accent3"/>
              </a:buClr>
              <a:buSzPts val="1400"/>
              <a:buFont typeface="Fredoka"/>
              <a:buNone/>
              <a:defRPr sz="1400" b="0" i="0" u="none" strike="noStrike" cap="none">
                <a:solidFill>
                  <a:schemeClr val="accent3"/>
                </a:solidFill>
                <a:latin typeface="Fredoka"/>
                <a:ea typeface="Fredoka"/>
                <a:cs typeface="Fredoka"/>
                <a:sym typeface="Fredoka"/>
              </a:defRPr>
            </a:lvl8pPr>
            <a:lvl9pPr marL="4114800" marR="0" lvl="8" indent="-317500" algn="l" rtl="0">
              <a:lnSpc>
                <a:spcPct val="100000"/>
              </a:lnSpc>
              <a:spcBef>
                <a:spcPts val="0"/>
              </a:spcBef>
              <a:spcAft>
                <a:spcPts val="0"/>
              </a:spcAft>
              <a:buClr>
                <a:schemeClr val="accent3"/>
              </a:buClr>
              <a:buSzPts val="1400"/>
              <a:buFont typeface="Fredoka"/>
              <a:buNone/>
              <a:defRPr sz="1400" b="0" i="0" u="none" strike="noStrike" cap="none">
                <a:solidFill>
                  <a:schemeClr val="accent3"/>
                </a:solidFill>
                <a:latin typeface="Fredoka"/>
                <a:ea typeface="Fredoka"/>
                <a:cs typeface="Fredoka"/>
                <a:sym typeface="Fredoka"/>
              </a:defRPr>
            </a:lvl9pPr>
          </a:lstStyle>
          <a:p>
            <a:pPr marL="0" indent="0"/>
            <a:r>
              <a:rPr lang="en-US" dirty="0"/>
              <a:t>Build for a given railway unit</a:t>
            </a:r>
            <a:endParaRPr lang="en-US" sz="1800" b="1" dirty="0">
              <a:solidFill>
                <a:srgbClr val="000000"/>
              </a:solidFill>
              <a:latin typeface="Arimo-Bold"/>
            </a:endParaRPr>
          </a:p>
          <a:p>
            <a:pPr marL="0" indent="0"/>
            <a:r>
              <a:rPr lang="en-US" dirty="0"/>
              <a:t>Provides data warehouse of train trips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488"/>
        <p:cNvGrpSpPr/>
        <p:nvPr/>
      </p:nvGrpSpPr>
      <p:grpSpPr>
        <a:xfrm>
          <a:off x="0" y="0"/>
          <a:ext cx="0" cy="0"/>
          <a:chOff x="0" y="0"/>
          <a:chExt cx="0" cy="0"/>
        </a:xfrm>
      </p:grpSpPr>
      <p:grpSp>
        <p:nvGrpSpPr>
          <p:cNvPr id="2489" name="Google Shape;2489;p41"/>
          <p:cNvGrpSpPr/>
          <p:nvPr/>
        </p:nvGrpSpPr>
        <p:grpSpPr>
          <a:xfrm>
            <a:off x="865761" y="593450"/>
            <a:ext cx="5569500" cy="3956575"/>
            <a:chOff x="865761" y="593450"/>
            <a:chExt cx="5569500" cy="3956575"/>
          </a:xfrm>
        </p:grpSpPr>
        <p:grpSp>
          <p:nvGrpSpPr>
            <p:cNvPr id="2490" name="Google Shape;2490;p41"/>
            <p:cNvGrpSpPr/>
            <p:nvPr/>
          </p:nvGrpSpPr>
          <p:grpSpPr>
            <a:xfrm>
              <a:off x="1018161" y="745850"/>
              <a:ext cx="5417100" cy="3804175"/>
              <a:chOff x="1599186" y="592625"/>
              <a:chExt cx="5417100" cy="3804175"/>
            </a:xfrm>
          </p:grpSpPr>
          <p:sp>
            <p:nvSpPr>
              <p:cNvPr id="2491" name="Google Shape;2491;p41"/>
              <p:cNvSpPr/>
              <p:nvPr/>
            </p:nvSpPr>
            <p:spPr>
              <a:xfrm>
                <a:off x="1599186" y="594300"/>
                <a:ext cx="5417100" cy="38025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92" name="Google Shape;2492;p41"/>
              <p:cNvGrpSpPr/>
              <p:nvPr/>
            </p:nvGrpSpPr>
            <p:grpSpPr>
              <a:xfrm>
                <a:off x="1599186" y="592625"/>
                <a:ext cx="5417100" cy="409500"/>
                <a:chOff x="1599197" y="592625"/>
                <a:chExt cx="5417100" cy="409500"/>
              </a:xfrm>
            </p:grpSpPr>
            <p:sp>
              <p:nvSpPr>
                <p:cNvPr id="2493" name="Google Shape;2493;p41"/>
                <p:cNvSpPr/>
                <p:nvPr/>
              </p:nvSpPr>
              <p:spPr>
                <a:xfrm>
                  <a:off x="6680805" y="673693"/>
                  <a:ext cx="246284" cy="247356"/>
                </a:xfrm>
                <a:custGeom>
                  <a:avLst/>
                  <a:gdLst/>
                  <a:ahLst/>
                  <a:cxnLst/>
                  <a:rect l="l" t="t" r="r" b="b"/>
                  <a:pathLst>
                    <a:path w="3449" h="3464" extrusionOk="0">
                      <a:moveTo>
                        <a:pt x="1" y="0"/>
                      </a:moveTo>
                      <a:lnTo>
                        <a:pt x="1" y="3464"/>
                      </a:lnTo>
                      <a:lnTo>
                        <a:pt x="3449" y="3464"/>
                      </a:lnTo>
                      <a:lnTo>
                        <a:pt x="3449"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4" name="Google Shape;2494;p41"/>
                <p:cNvSpPr/>
                <p:nvPr/>
              </p:nvSpPr>
              <p:spPr>
                <a:xfrm>
                  <a:off x="6355112" y="673693"/>
                  <a:ext cx="247356" cy="247356"/>
                </a:xfrm>
                <a:custGeom>
                  <a:avLst/>
                  <a:gdLst/>
                  <a:ahLst/>
                  <a:cxnLst/>
                  <a:rect l="l" t="t" r="r" b="b"/>
                  <a:pathLst>
                    <a:path w="3464" h="3464" extrusionOk="0">
                      <a:moveTo>
                        <a:pt x="0" y="0"/>
                      </a:moveTo>
                      <a:lnTo>
                        <a:pt x="0" y="3464"/>
                      </a:lnTo>
                      <a:lnTo>
                        <a:pt x="3464" y="3464"/>
                      </a:lnTo>
                      <a:lnTo>
                        <a:pt x="3464"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5" name="Google Shape;2495;p41"/>
                <p:cNvSpPr/>
                <p:nvPr/>
              </p:nvSpPr>
              <p:spPr>
                <a:xfrm>
                  <a:off x="1599197" y="592625"/>
                  <a:ext cx="5417100" cy="4095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6" name="Google Shape;2496;p41"/>
                <p:cNvSpPr/>
                <p:nvPr/>
              </p:nvSpPr>
              <p:spPr>
                <a:xfrm>
                  <a:off x="6363747" y="6753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7" name="Google Shape;2497;p41"/>
                <p:cNvSpPr/>
                <p:nvPr/>
              </p:nvSpPr>
              <p:spPr>
                <a:xfrm>
                  <a:off x="6678294" y="6753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8" name="Google Shape;2498;p41"/>
                <p:cNvSpPr/>
                <p:nvPr/>
              </p:nvSpPr>
              <p:spPr>
                <a:xfrm>
                  <a:off x="6049199" y="6750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accen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499" name="Google Shape;2499;p41"/>
            <p:cNvGrpSpPr/>
            <p:nvPr/>
          </p:nvGrpSpPr>
          <p:grpSpPr>
            <a:xfrm>
              <a:off x="941961" y="669650"/>
              <a:ext cx="5417100" cy="3804175"/>
              <a:chOff x="1599186" y="592625"/>
              <a:chExt cx="5417100" cy="3804175"/>
            </a:xfrm>
          </p:grpSpPr>
          <p:sp>
            <p:nvSpPr>
              <p:cNvPr id="2500" name="Google Shape;2500;p41"/>
              <p:cNvSpPr/>
              <p:nvPr/>
            </p:nvSpPr>
            <p:spPr>
              <a:xfrm>
                <a:off x="1599186" y="594300"/>
                <a:ext cx="5417100" cy="38025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01" name="Google Shape;2501;p41"/>
              <p:cNvGrpSpPr/>
              <p:nvPr/>
            </p:nvGrpSpPr>
            <p:grpSpPr>
              <a:xfrm>
                <a:off x="1599186" y="592625"/>
                <a:ext cx="5417100" cy="409500"/>
                <a:chOff x="1599197" y="592625"/>
                <a:chExt cx="5417100" cy="409500"/>
              </a:xfrm>
            </p:grpSpPr>
            <p:sp>
              <p:nvSpPr>
                <p:cNvPr id="2502" name="Google Shape;2502;p41"/>
                <p:cNvSpPr/>
                <p:nvPr/>
              </p:nvSpPr>
              <p:spPr>
                <a:xfrm>
                  <a:off x="6680805" y="673693"/>
                  <a:ext cx="246284" cy="247356"/>
                </a:xfrm>
                <a:custGeom>
                  <a:avLst/>
                  <a:gdLst/>
                  <a:ahLst/>
                  <a:cxnLst/>
                  <a:rect l="l" t="t" r="r" b="b"/>
                  <a:pathLst>
                    <a:path w="3449" h="3464" extrusionOk="0">
                      <a:moveTo>
                        <a:pt x="1" y="0"/>
                      </a:moveTo>
                      <a:lnTo>
                        <a:pt x="1" y="3464"/>
                      </a:lnTo>
                      <a:lnTo>
                        <a:pt x="3449" y="3464"/>
                      </a:lnTo>
                      <a:lnTo>
                        <a:pt x="3449"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3" name="Google Shape;2503;p41"/>
                <p:cNvSpPr/>
                <p:nvPr/>
              </p:nvSpPr>
              <p:spPr>
                <a:xfrm>
                  <a:off x="6355112" y="673693"/>
                  <a:ext cx="247356" cy="247356"/>
                </a:xfrm>
                <a:custGeom>
                  <a:avLst/>
                  <a:gdLst/>
                  <a:ahLst/>
                  <a:cxnLst/>
                  <a:rect l="l" t="t" r="r" b="b"/>
                  <a:pathLst>
                    <a:path w="3464" h="3464" extrusionOk="0">
                      <a:moveTo>
                        <a:pt x="0" y="0"/>
                      </a:moveTo>
                      <a:lnTo>
                        <a:pt x="0" y="3464"/>
                      </a:lnTo>
                      <a:lnTo>
                        <a:pt x="3464" y="3464"/>
                      </a:lnTo>
                      <a:lnTo>
                        <a:pt x="3464"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4" name="Google Shape;2504;p41"/>
                <p:cNvSpPr/>
                <p:nvPr/>
              </p:nvSpPr>
              <p:spPr>
                <a:xfrm>
                  <a:off x="1599197" y="592625"/>
                  <a:ext cx="5417100" cy="4095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5" name="Google Shape;2505;p41"/>
                <p:cNvSpPr/>
                <p:nvPr/>
              </p:nvSpPr>
              <p:spPr>
                <a:xfrm>
                  <a:off x="6363747" y="6753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6" name="Google Shape;2506;p41"/>
                <p:cNvSpPr/>
                <p:nvPr/>
              </p:nvSpPr>
              <p:spPr>
                <a:xfrm>
                  <a:off x="6678294" y="6753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7" name="Google Shape;2507;p41"/>
                <p:cNvSpPr/>
                <p:nvPr/>
              </p:nvSpPr>
              <p:spPr>
                <a:xfrm>
                  <a:off x="6049199" y="6750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accen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508" name="Google Shape;2508;p41"/>
            <p:cNvGrpSpPr/>
            <p:nvPr/>
          </p:nvGrpSpPr>
          <p:grpSpPr>
            <a:xfrm>
              <a:off x="865761" y="593450"/>
              <a:ext cx="5417100" cy="3804175"/>
              <a:chOff x="1599186" y="592625"/>
              <a:chExt cx="5417100" cy="3804175"/>
            </a:xfrm>
          </p:grpSpPr>
          <p:sp>
            <p:nvSpPr>
              <p:cNvPr id="2509" name="Google Shape;2509;p41"/>
              <p:cNvSpPr/>
              <p:nvPr/>
            </p:nvSpPr>
            <p:spPr>
              <a:xfrm>
                <a:off x="1599186" y="594300"/>
                <a:ext cx="5417100" cy="38025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510" name="Google Shape;2510;p41"/>
              <p:cNvGrpSpPr/>
              <p:nvPr/>
            </p:nvGrpSpPr>
            <p:grpSpPr>
              <a:xfrm>
                <a:off x="1599186" y="592625"/>
                <a:ext cx="5417100" cy="409500"/>
                <a:chOff x="1599197" y="592625"/>
                <a:chExt cx="5417100" cy="409500"/>
              </a:xfrm>
            </p:grpSpPr>
            <p:sp>
              <p:nvSpPr>
                <p:cNvPr id="2511" name="Google Shape;2511;p41"/>
                <p:cNvSpPr/>
                <p:nvPr/>
              </p:nvSpPr>
              <p:spPr>
                <a:xfrm>
                  <a:off x="6680805" y="673693"/>
                  <a:ext cx="246284" cy="247356"/>
                </a:xfrm>
                <a:custGeom>
                  <a:avLst/>
                  <a:gdLst/>
                  <a:ahLst/>
                  <a:cxnLst/>
                  <a:rect l="l" t="t" r="r" b="b"/>
                  <a:pathLst>
                    <a:path w="3449" h="3464" extrusionOk="0">
                      <a:moveTo>
                        <a:pt x="1" y="0"/>
                      </a:moveTo>
                      <a:lnTo>
                        <a:pt x="1" y="3464"/>
                      </a:lnTo>
                      <a:lnTo>
                        <a:pt x="3449" y="3464"/>
                      </a:lnTo>
                      <a:lnTo>
                        <a:pt x="3449"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2" name="Google Shape;2512;p41"/>
                <p:cNvSpPr/>
                <p:nvPr/>
              </p:nvSpPr>
              <p:spPr>
                <a:xfrm>
                  <a:off x="6355112" y="673693"/>
                  <a:ext cx="247356" cy="247356"/>
                </a:xfrm>
                <a:custGeom>
                  <a:avLst/>
                  <a:gdLst/>
                  <a:ahLst/>
                  <a:cxnLst/>
                  <a:rect l="l" t="t" r="r" b="b"/>
                  <a:pathLst>
                    <a:path w="3464" h="3464" extrusionOk="0">
                      <a:moveTo>
                        <a:pt x="0" y="0"/>
                      </a:moveTo>
                      <a:lnTo>
                        <a:pt x="0" y="3464"/>
                      </a:lnTo>
                      <a:lnTo>
                        <a:pt x="3464" y="3464"/>
                      </a:lnTo>
                      <a:lnTo>
                        <a:pt x="3464"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3" name="Google Shape;2513;p41"/>
                <p:cNvSpPr/>
                <p:nvPr/>
              </p:nvSpPr>
              <p:spPr>
                <a:xfrm>
                  <a:off x="1599197" y="592625"/>
                  <a:ext cx="5417100" cy="4095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4" name="Google Shape;2514;p41"/>
                <p:cNvSpPr/>
                <p:nvPr/>
              </p:nvSpPr>
              <p:spPr>
                <a:xfrm>
                  <a:off x="6363747" y="6753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5" name="Google Shape;2515;p41"/>
                <p:cNvSpPr/>
                <p:nvPr/>
              </p:nvSpPr>
              <p:spPr>
                <a:xfrm>
                  <a:off x="6678294" y="6753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6" name="Google Shape;2516;p41"/>
                <p:cNvSpPr/>
                <p:nvPr/>
              </p:nvSpPr>
              <p:spPr>
                <a:xfrm>
                  <a:off x="6049199" y="6750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accen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2517" name="Google Shape;2517;p41"/>
          <p:cNvSpPr txBox="1">
            <a:spLocks noGrp="1"/>
          </p:cNvSpPr>
          <p:nvPr>
            <p:ph type="title"/>
          </p:nvPr>
        </p:nvSpPr>
        <p:spPr>
          <a:xfrm>
            <a:off x="1089411" y="2555316"/>
            <a:ext cx="49698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5000" dirty="0"/>
              <a:t>I</a:t>
            </a:r>
            <a:r>
              <a:rPr lang="en-GB" sz="5000" dirty="0"/>
              <a:t>ntroduction to snowflake schema</a:t>
            </a:r>
            <a:endParaRPr sz="5000" dirty="0"/>
          </a:p>
        </p:txBody>
      </p:sp>
      <p:sp>
        <p:nvSpPr>
          <p:cNvPr id="2519" name="Google Shape;2519;p41"/>
          <p:cNvSpPr/>
          <p:nvPr/>
        </p:nvSpPr>
        <p:spPr>
          <a:xfrm>
            <a:off x="3026650" y="1403368"/>
            <a:ext cx="1095300" cy="1095300"/>
          </a:xfrm>
          <a:prstGeom prst="teardrop">
            <a:avLst>
              <a:gd name="adj" fmla="val 100000"/>
            </a:avLst>
          </a:prstGeom>
          <a:solidFill>
            <a:schemeClr val="dk2"/>
          </a:solidFill>
          <a:ln w="9525" cap="flat" cmpd="sng">
            <a:solidFill>
              <a:schemeClr val="accent3"/>
            </a:solidFill>
            <a:prstDash val="solid"/>
            <a:round/>
            <a:headEnd type="none" w="sm" len="sm"/>
            <a:tailEnd type="none" w="sm" len="sm"/>
          </a:ln>
          <a:effectLst>
            <a:outerShdw dist="76200"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0" name="Google Shape;2520;p41"/>
          <p:cNvSpPr txBox="1">
            <a:spLocks noGrp="1"/>
          </p:cNvSpPr>
          <p:nvPr>
            <p:ph type="title" idx="2"/>
          </p:nvPr>
        </p:nvSpPr>
        <p:spPr>
          <a:xfrm>
            <a:off x="3061901" y="1475446"/>
            <a:ext cx="10248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2521" name="Google Shape;2521;p41"/>
          <p:cNvSpPr/>
          <p:nvPr/>
        </p:nvSpPr>
        <p:spPr>
          <a:xfrm>
            <a:off x="6908475" y="631424"/>
            <a:ext cx="2431054" cy="291053"/>
          </a:xfrm>
          <a:custGeom>
            <a:avLst/>
            <a:gdLst/>
            <a:ahLst/>
            <a:cxnLst/>
            <a:rect l="l" t="t" r="r" b="b"/>
            <a:pathLst>
              <a:path w="24939" h="2986" extrusionOk="0">
                <a:moveTo>
                  <a:pt x="21320" y="1"/>
                </a:moveTo>
                <a:cubicBezTo>
                  <a:pt x="20780" y="1"/>
                  <a:pt x="20241" y="188"/>
                  <a:pt x="19855" y="566"/>
                </a:cubicBezTo>
                <a:lnTo>
                  <a:pt x="18906" y="1499"/>
                </a:lnTo>
                <a:cubicBezTo>
                  <a:pt x="18743" y="1654"/>
                  <a:pt x="18494" y="1732"/>
                  <a:pt x="18247" y="1732"/>
                </a:cubicBezTo>
                <a:cubicBezTo>
                  <a:pt x="18000" y="1732"/>
                  <a:pt x="17755" y="1654"/>
                  <a:pt x="17600" y="1499"/>
                </a:cubicBezTo>
                <a:lnTo>
                  <a:pt x="16733" y="617"/>
                </a:lnTo>
                <a:cubicBezTo>
                  <a:pt x="16345" y="228"/>
                  <a:pt x="15790" y="32"/>
                  <a:pt x="15236" y="32"/>
                </a:cubicBezTo>
                <a:cubicBezTo>
                  <a:pt x="14692" y="32"/>
                  <a:pt x="14148" y="220"/>
                  <a:pt x="13760" y="601"/>
                </a:cubicBezTo>
                <a:lnTo>
                  <a:pt x="12795" y="1531"/>
                </a:lnTo>
                <a:cubicBezTo>
                  <a:pt x="12644" y="1682"/>
                  <a:pt x="12407" y="1755"/>
                  <a:pt x="12168" y="1755"/>
                </a:cubicBezTo>
                <a:cubicBezTo>
                  <a:pt x="11917" y="1755"/>
                  <a:pt x="11663" y="1674"/>
                  <a:pt x="11504" y="1515"/>
                </a:cubicBezTo>
                <a:lnTo>
                  <a:pt x="10638" y="648"/>
                </a:lnTo>
                <a:cubicBezTo>
                  <a:pt x="10251" y="254"/>
                  <a:pt x="9701" y="58"/>
                  <a:pt x="9149" y="58"/>
                </a:cubicBezTo>
                <a:cubicBezTo>
                  <a:pt x="8602" y="58"/>
                  <a:pt x="8055" y="250"/>
                  <a:pt x="7664" y="632"/>
                </a:cubicBezTo>
                <a:lnTo>
                  <a:pt x="6700" y="1562"/>
                </a:lnTo>
                <a:cubicBezTo>
                  <a:pt x="6547" y="1707"/>
                  <a:pt x="6302" y="1781"/>
                  <a:pt x="6058" y="1781"/>
                </a:cubicBezTo>
                <a:cubicBezTo>
                  <a:pt x="5808" y="1781"/>
                  <a:pt x="5558" y="1703"/>
                  <a:pt x="5409" y="1546"/>
                </a:cubicBezTo>
                <a:lnTo>
                  <a:pt x="4542" y="679"/>
                </a:lnTo>
                <a:cubicBezTo>
                  <a:pt x="4152" y="281"/>
                  <a:pt x="3594" y="81"/>
                  <a:pt x="3037" y="81"/>
                </a:cubicBezTo>
                <a:cubicBezTo>
                  <a:pt x="2496" y="81"/>
                  <a:pt x="1955" y="269"/>
                  <a:pt x="1569" y="648"/>
                </a:cubicBezTo>
                <a:lnTo>
                  <a:pt x="243" y="1938"/>
                </a:lnTo>
                <a:cubicBezTo>
                  <a:pt x="16" y="2170"/>
                  <a:pt x="0" y="2543"/>
                  <a:pt x="228" y="2790"/>
                </a:cubicBezTo>
                <a:cubicBezTo>
                  <a:pt x="341" y="2903"/>
                  <a:pt x="496" y="2960"/>
                  <a:pt x="652" y="2960"/>
                </a:cubicBezTo>
                <a:cubicBezTo>
                  <a:pt x="807" y="2960"/>
                  <a:pt x="963" y="2903"/>
                  <a:pt x="1079" y="2790"/>
                </a:cubicBezTo>
                <a:lnTo>
                  <a:pt x="2401" y="1515"/>
                </a:lnTo>
                <a:cubicBezTo>
                  <a:pt x="2556" y="1360"/>
                  <a:pt x="2801" y="1282"/>
                  <a:pt x="3046" y="1282"/>
                </a:cubicBezTo>
                <a:cubicBezTo>
                  <a:pt x="3291" y="1282"/>
                  <a:pt x="3536" y="1360"/>
                  <a:pt x="3691" y="1515"/>
                </a:cubicBezTo>
                <a:lnTo>
                  <a:pt x="4558" y="2382"/>
                </a:lnTo>
                <a:cubicBezTo>
                  <a:pt x="4950" y="2790"/>
                  <a:pt x="5507" y="2986"/>
                  <a:pt x="6060" y="2986"/>
                </a:cubicBezTo>
                <a:cubicBezTo>
                  <a:pt x="6601" y="2986"/>
                  <a:pt x="7139" y="2790"/>
                  <a:pt x="7531" y="2413"/>
                </a:cubicBezTo>
                <a:lnTo>
                  <a:pt x="8496" y="1483"/>
                </a:lnTo>
                <a:cubicBezTo>
                  <a:pt x="8648" y="1329"/>
                  <a:pt x="8888" y="1255"/>
                  <a:pt x="9129" y="1255"/>
                </a:cubicBezTo>
                <a:cubicBezTo>
                  <a:pt x="9378" y="1255"/>
                  <a:pt x="9629" y="1334"/>
                  <a:pt x="9786" y="1483"/>
                </a:cubicBezTo>
                <a:lnTo>
                  <a:pt x="10653" y="2366"/>
                </a:lnTo>
                <a:cubicBezTo>
                  <a:pt x="11040" y="2760"/>
                  <a:pt x="11591" y="2956"/>
                  <a:pt x="12144" y="2956"/>
                </a:cubicBezTo>
                <a:cubicBezTo>
                  <a:pt x="12692" y="2956"/>
                  <a:pt x="13240" y="2764"/>
                  <a:pt x="13630" y="2382"/>
                </a:cubicBezTo>
                <a:lnTo>
                  <a:pt x="14591" y="1448"/>
                </a:lnTo>
                <a:cubicBezTo>
                  <a:pt x="14746" y="1303"/>
                  <a:pt x="14992" y="1229"/>
                  <a:pt x="15236" y="1229"/>
                </a:cubicBezTo>
                <a:cubicBezTo>
                  <a:pt x="15487" y="1229"/>
                  <a:pt x="15737" y="1307"/>
                  <a:pt x="15886" y="1464"/>
                </a:cubicBezTo>
                <a:lnTo>
                  <a:pt x="16749" y="2331"/>
                </a:lnTo>
                <a:cubicBezTo>
                  <a:pt x="17139" y="2729"/>
                  <a:pt x="17699" y="2930"/>
                  <a:pt x="18261" y="2930"/>
                </a:cubicBezTo>
                <a:cubicBezTo>
                  <a:pt x="18804" y="2930"/>
                  <a:pt x="19348" y="2742"/>
                  <a:pt x="19741" y="2366"/>
                </a:cubicBezTo>
                <a:lnTo>
                  <a:pt x="20691" y="1433"/>
                </a:lnTo>
                <a:cubicBezTo>
                  <a:pt x="20846" y="1278"/>
                  <a:pt x="21095" y="1200"/>
                  <a:pt x="21344" y="1200"/>
                </a:cubicBezTo>
                <a:cubicBezTo>
                  <a:pt x="21593" y="1200"/>
                  <a:pt x="21842" y="1278"/>
                  <a:pt x="21997" y="1433"/>
                </a:cubicBezTo>
                <a:lnTo>
                  <a:pt x="22848" y="2315"/>
                </a:lnTo>
                <a:cubicBezTo>
                  <a:pt x="23221" y="2676"/>
                  <a:pt x="23762" y="2888"/>
                  <a:pt x="24335" y="2903"/>
                </a:cubicBezTo>
                <a:lnTo>
                  <a:pt x="24350" y="2903"/>
                </a:lnTo>
                <a:cubicBezTo>
                  <a:pt x="24676" y="2903"/>
                  <a:pt x="24939" y="2625"/>
                  <a:pt x="24939" y="2299"/>
                </a:cubicBezTo>
                <a:cubicBezTo>
                  <a:pt x="24939" y="1974"/>
                  <a:pt x="24676" y="1711"/>
                  <a:pt x="24350" y="1711"/>
                </a:cubicBezTo>
                <a:cubicBezTo>
                  <a:pt x="24088" y="1695"/>
                  <a:pt x="23844" y="1613"/>
                  <a:pt x="23695" y="1464"/>
                </a:cubicBezTo>
                <a:lnTo>
                  <a:pt x="22828" y="601"/>
                </a:lnTo>
                <a:cubicBezTo>
                  <a:pt x="22439" y="202"/>
                  <a:pt x="21879" y="1"/>
                  <a:pt x="21320" y="1"/>
                </a:cubicBezTo>
                <a:close/>
              </a:path>
            </a:pathLst>
          </a:cu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2" name="Google Shape;2522;p41"/>
          <p:cNvSpPr/>
          <p:nvPr/>
        </p:nvSpPr>
        <p:spPr>
          <a:xfrm flipH="1">
            <a:off x="5517748" y="2216888"/>
            <a:ext cx="2160696" cy="630775"/>
          </a:xfrm>
          <a:custGeom>
            <a:avLst/>
            <a:gdLst/>
            <a:ahLst/>
            <a:cxnLst/>
            <a:rect l="l" t="t" r="r" b="b"/>
            <a:pathLst>
              <a:path w="30514" h="8908" extrusionOk="0">
                <a:moveTo>
                  <a:pt x="14741" y="0"/>
                </a:moveTo>
                <a:cubicBezTo>
                  <a:pt x="11407" y="0"/>
                  <a:pt x="8532" y="1926"/>
                  <a:pt x="7175" y="4738"/>
                </a:cubicBezTo>
                <a:cubicBezTo>
                  <a:pt x="6916" y="4527"/>
                  <a:pt x="6587" y="4413"/>
                  <a:pt x="6230" y="4413"/>
                </a:cubicBezTo>
                <a:cubicBezTo>
                  <a:pt x="5492" y="4413"/>
                  <a:pt x="4873" y="4935"/>
                  <a:pt x="4739" y="5637"/>
                </a:cubicBezTo>
                <a:cubicBezTo>
                  <a:pt x="4512" y="5605"/>
                  <a:pt x="4284" y="5590"/>
                  <a:pt x="4053" y="5590"/>
                </a:cubicBezTo>
                <a:cubicBezTo>
                  <a:pt x="2045" y="5590"/>
                  <a:pt x="378" y="7009"/>
                  <a:pt x="1" y="8908"/>
                </a:cubicBezTo>
                <a:lnTo>
                  <a:pt x="30513" y="8908"/>
                </a:lnTo>
                <a:cubicBezTo>
                  <a:pt x="30058" y="6390"/>
                  <a:pt x="27866" y="4495"/>
                  <a:pt x="25218" y="4495"/>
                </a:cubicBezTo>
                <a:cubicBezTo>
                  <a:pt x="24237" y="4495"/>
                  <a:pt x="23324" y="4754"/>
                  <a:pt x="22539" y="5213"/>
                </a:cubicBezTo>
                <a:cubicBezTo>
                  <a:pt x="21264" y="2158"/>
                  <a:pt x="18256" y="0"/>
                  <a:pt x="14741" y="0"/>
                </a:cubicBezTo>
                <a:close/>
              </a:path>
            </a:pathLst>
          </a:custGeom>
          <a:solidFill>
            <a:schemeClr val="accen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26"/>
        <p:cNvGrpSpPr/>
        <p:nvPr/>
      </p:nvGrpSpPr>
      <p:grpSpPr>
        <a:xfrm>
          <a:off x="0" y="0"/>
          <a:ext cx="0" cy="0"/>
          <a:chOff x="0" y="0"/>
          <a:chExt cx="0" cy="0"/>
        </a:xfrm>
      </p:grpSpPr>
      <p:sp>
        <p:nvSpPr>
          <p:cNvPr id="2527" name="Google Shape;2527;p42"/>
          <p:cNvSpPr txBox="1">
            <a:spLocks noGrp="1"/>
          </p:cNvSpPr>
          <p:nvPr>
            <p:ph type="title"/>
          </p:nvPr>
        </p:nvSpPr>
        <p:spPr>
          <a:xfrm>
            <a:off x="715100" y="871000"/>
            <a:ext cx="4428300" cy="60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Snowfalke schema</a:t>
            </a:r>
            <a:endParaRPr dirty="0"/>
          </a:p>
        </p:txBody>
      </p:sp>
      <p:sp>
        <p:nvSpPr>
          <p:cNvPr id="2528" name="Google Shape;2528;p42"/>
          <p:cNvSpPr txBox="1">
            <a:spLocks noGrp="1"/>
          </p:cNvSpPr>
          <p:nvPr>
            <p:ph type="subTitle" idx="1"/>
          </p:nvPr>
        </p:nvSpPr>
        <p:spPr>
          <a:xfrm>
            <a:off x="715100" y="1477000"/>
            <a:ext cx="4428300" cy="220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2124"/>
                </a:solidFill>
                <a:effectLst/>
                <a:latin typeface="Google Sans"/>
              </a:rPr>
              <a:t>A snowflake schema is </a:t>
            </a:r>
            <a:r>
              <a:rPr lang="en-US" b="0" i="0" dirty="0">
                <a:solidFill>
                  <a:srgbClr val="040C28"/>
                </a:solidFill>
                <a:effectLst/>
                <a:latin typeface="Google Sans"/>
              </a:rPr>
              <a:t>a multi-dimensional data model that is an extension of a star schema, where dimension tables are broken down into subdimensions</a:t>
            </a:r>
            <a:r>
              <a:rPr lang="en-US" b="0" i="0" dirty="0">
                <a:solidFill>
                  <a:srgbClr val="202124"/>
                </a:solidFill>
                <a:effectLst/>
                <a:latin typeface="Google Sans"/>
              </a:rPr>
              <a:t>. </a:t>
            </a:r>
            <a:endParaRPr lang="en-US" b="0" i="0" dirty="0">
              <a:solidFill>
                <a:srgbClr val="202124"/>
              </a:solidFill>
              <a:effectLst/>
              <a:latin typeface="Google Sans"/>
            </a:endParaRPr>
          </a:p>
          <a:p>
            <a:pPr marL="0" lvl="0" indent="0" algn="l" rtl="0">
              <a:spcBef>
                <a:spcPts val="0"/>
              </a:spcBef>
              <a:spcAft>
                <a:spcPts val="0"/>
              </a:spcAft>
              <a:buNone/>
            </a:pPr>
            <a:r>
              <a:rPr lang="en-US" b="0" i="0" dirty="0">
                <a:solidFill>
                  <a:srgbClr val="202124"/>
                </a:solidFill>
                <a:effectLst/>
                <a:latin typeface="Google Sans"/>
              </a:rPr>
              <a:t>Snowflake schemas are commonly used for business intelligence and reporting in OLAP data warehouses, data marts, and relational databases.</a:t>
            </a:r>
            <a:endParaRPr dirty="0"/>
          </a:p>
        </p:txBody>
      </p:sp>
      <p:sp>
        <p:nvSpPr>
          <p:cNvPr id="2530" name="Google Shape;2530;p42"/>
          <p:cNvSpPr/>
          <p:nvPr/>
        </p:nvSpPr>
        <p:spPr>
          <a:xfrm>
            <a:off x="3153685" y="3944846"/>
            <a:ext cx="1102500" cy="1102800"/>
          </a:xfrm>
          <a:prstGeom prst="ellipse">
            <a:avLst/>
          </a:prstGeom>
          <a:solidFill>
            <a:schemeClr val="dk2"/>
          </a:solidFill>
          <a:ln w="9525" cap="flat" cmpd="sng">
            <a:solidFill>
              <a:schemeClr val="accent3"/>
            </a:solidFill>
            <a:prstDash val="solid"/>
            <a:round/>
            <a:headEnd type="none" w="sm" len="sm"/>
            <a:tailEnd type="none" w="sm" len="sm"/>
          </a:ln>
          <a:effectLst>
            <a:outerShdw dist="76200" dir="2580000" algn="bl" rotWithShape="0">
              <a:srgbClr val="000000"/>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nvGrpSpPr>
          <p:cNvPr id="2531" name="Google Shape;2531;p42"/>
          <p:cNvGrpSpPr/>
          <p:nvPr/>
        </p:nvGrpSpPr>
        <p:grpSpPr>
          <a:xfrm>
            <a:off x="2902101" y="3815420"/>
            <a:ext cx="1102762" cy="1102323"/>
            <a:chOff x="5941500" y="1709513"/>
            <a:chExt cx="1572679" cy="1572053"/>
          </a:xfrm>
        </p:grpSpPr>
        <p:sp>
          <p:nvSpPr>
            <p:cNvPr id="2532" name="Google Shape;2532;p42"/>
            <p:cNvSpPr/>
            <p:nvPr/>
          </p:nvSpPr>
          <p:spPr>
            <a:xfrm>
              <a:off x="6424026" y="2185588"/>
              <a:ext cx="1036032" cy="1041587"/>
            </a:xfrm>
            <a:custGeom>
              <a:avLst/>
              <a:gdLst/>
              <a:ahLst/>
              <a:cxnLst/>
              <a:rect l="l" t="t" r="r" b="b"/>
              <a:pathLst>
                <a:path w="23127" h="23251" extrusionOk="0">
                  <a:moveTo>
                    <a:pt x="22930" y="0"/>
                  </a:moveTo>
                  <a:lnTo>
                    <a:pt x="0" y="23123"/>
                  </a:lnTo>
                  <a:cubicBezTo>
                    <a:pt x="47" y="23142"/>
                    <a:pt x="83" y="23158"/>
                    <a:pt x="130" y="23189"/>
                  </a:cubicBezTo>
                  <a:cubicBezTo>
                    <a:pt x="239" y="23230"/>
                    <a:pt x="353" y="23251"/>
                    <a:pt x="466" y="23251"/>
                  </a:cubicBezTo>
                  <a:cubicBezTo>
                    <a:pt x="710" y="23251"/>
                    <a:pt x="949" y="23157"/>
                    <a:pt x="1126" y="22978"/>
                  </a:cubicBezTo>
                  <a:lnTo>
                    <a:pt x="22781" y="1126"/>
                  </a:lnTo>
                  <a:cubicBezTo>
                    <a:pt x="23044" y="863"/>
                    <a:pt x="23127" y="471"/>
                    <a:pt x="22993" y="130"/>
                  </a:cubicBezTo>
                  <a:cubicBezTo>
                    <a:pt x="22978" y="79"/>
                    <a:pt x="22946" y="47"/>
                    <a:pt x="229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3" name="Google Shape;2533;p42"/>
            <p:cNvSpPr/>
            <p:nvPr/>
          </p:nvSpPr>
          <p:spPr>
            <a:xfrm>
              <a:off x="6325066" y="2087345"/>
              <a:ext cx="1085802" cy="1090685"/>
            </a:xfrm>
            <a:custGeom>
              <a:avLst/>
              <a:gdLst/>
              <a:ahLst/>
              <a:cxnLst/>
              <a:rect l="l" t="t" r="r" b="b"/>
              <a:pathLst>
                <a:path w="24238" h="24347" extrusionOk="0">
                  <a:moveTo>
                    <a:pt x="24010" y="1"/>
                  </a:moveTo>
                  <a:lnTo>
                    <a:pt x="1" y="24206"/>
                  </a:lnTo>
                  <a:lnTo>
                    <a:pt x="17" y="24221"/>
                  </a:lnTo>
                  <a:cubicBezTo>
                    <a:pt x="160" y="24306"/>
                    <a:pt x="317" y="24347"/>
                    <a:pt x="472" y="24347"/>
                  </a:cubicBezTo>
                  <a:cubicBezTo>
                    <a:pt x="707" y="24347"/>
                    <a:pt x="938" y="24253"/>
                    <a:pt x="1115" y="24076"/>
                  </a:cubicBezTo>
                  <a:lnTo>
                    <a:pt x="23880" y="1115"/>
                  </a:lnTo>
                  <a:cubicBezTo>
                    <a:pt x="24175" y="821"/>
                    <a:pt x="24237" y="362"/>
                    <a:pt x="2401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4" name="Google Shape;2534;p42"/>
            <p:cNvSpPr/>
            <p:nvPr/>
          </p:nvSpPr>
          <p:spPr>
            <a:xfrm>
              <a:off x="6237932" y="2000211"/>
              <a:ext cx="1120206" cy="1129883"/>
            </a:xfrm>
            <a:custGeom>
              <a:avLst/>
              <a:gdLst/>
              <a:ahLst/>
              <a:cxnLst/>
              <a:rect l="l" t="t" r="r" b="b"/>
              <a:pathLst>
                <a:path w="25006" h="25222" extrusionOk="0">
                  <a:moveTo>
                    <a:pt x="24582" y="0"/>
                  </a:moveTo>
                  <a:lnTo>
                    <a:pt x="0" y="24794"/>
                  </a:lnTo>
                  <a:cubicBezTo>
                    <a:pt x="181" y="24943"/>
                    <a:pt x="361" y="25088"/>
                    <a:pt x="542" y="25221"/>
                  </a:cubicBezTo>
                  <a:lnTo>
                    <a:pt x="25006" y="557"/>
                  </a:lnTo>
                  <a:cubicBezTo>
                    <a:pt x="24876" y="361"/>
                    <a:pt x="24731" y="181"/>
                    <a:pt x="2458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5" name="Google Shape;2535;p42"/>
            <p:cNvSpPr/>
            <p:nvPr/>
          </p:nvSpPr>
          <p:spPr>
            <a:xfrm>
              <a:off x="6662623" y="2423514"/>
              <a:ext cx="851556" cy="858051"/>
            </a:xfrm>
            <a:custGeom>
              <a:avLst/>
              <a:gdLst/>
              <a:ahLst/>
              <a:cxnLst/>
              <a:rect l="l" t="t" r="r" b="b"/>
              <a:pathLst>
                <a:path w="19009" h="19154" extrusionOk="0">
                  <a:moveTo>
                    <a:pt x="18942" y="0"/>
                  </a:moveTo>
                  <a:lnTo>
                    <a:pt x="1" y="19122"/>
                  </a:lnTo>
                  <a:cubicBezTo>
                    <a:pt x="166" y="19122"/>
                    <a:pt x="346" y="19138"/>
                    <a:pt x="507" y="19153"/>
                  </a:cubicBezTo>
                  <a:cubicBezTo>
                    <a:pt x="770" y="19153"/>
                    <a:pt x="1032" y="19055"/>
                    <a:pt x="1209" y="18875"/>
                  </a:cubicBezTo>
                  <a:lnTo>
                    <a:pt x="18715" y="1224"/>
                  </a:lnTo>
                  <a:cubicBezTo>
                    <a:pt x="18911" y="1028"/>
                    <a:pt x="19009" y="785"/>
                    <a:pt x="18993" y="522"/>
                  </a:cubicBezTo>
                  <a:cubicBezTo>
                    <a:pt x="18977" y="342"/>
                    <a:pt x="18958" y="181"/>
                    <a:pt x="18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6" name="Google Shape;2536;p42"/>
            <p:cNvSpPr/>
            <p:nvPr/>
          </p:nvSpPr>
          <p:spPr>
            <a:xfrm>
              <a:off x="7006005" y="2767568"/>
              <a:ext cx="460563" cy="464281"/>
            </a:xfrm>
            <a:custGeom>
              <a:avLst/>
              <a:gdLst/>
              <a:ahLst/>
              <a:cxnLst/>
              <a:rect l="l" t="t" r="r" b="b"/>
              <a:pathLst>
                <a:path w="10281" h="10364" extrusionOk="0">
                  <a:moveTo>
                    <a:pt x="10281" y="0"/>
                  </a:moveTo>
                  <a:lnTo>
                    <a:pt x="0" y="10363"/>
                  </a:lnTo>
                  <a:cubicBezTo>
                    <a:pt x="541" y="10167"/>
                    <a:pt x="1079" y="9920"/>
                    <a:pt x="1604" y="9677"/>
                  </a:cubicBezTo>
                  <a:cubicBezTo>
                    <a:pt x="1683" y="9626"/>
                    <a:pt x="1765" y="9563"/>
                    <a:pt x="1848" y="9481"/>
                  </a:cubicBezTo>
                  <a:lnTo>
                    <a:pt x="9414" y="1848"/>
                  </a:lnTo>
                  <a:cubicBezTo>
                    <a:pt x="9496" y="1781"/>
                    <a:pt x="9547" y="1699"/>
                    <a:pt x="9594" y="1601"/>
                  </a:cubicBezTo>
                  <a:cubicBezTo>
                    <a:pt x="9857" y="1079"/>
                    <a:pt x="10085" y="542"/>
                    <a:pt x="102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7" name="Google Shape;2537;p42"/>
            <p:cNvSpPr/>
            <p:nvPr/>
          </p:nvSpPr>
          <p:spPr>
            <a:xfrm>
              <a:off x="6535261" y="2296823"/>
              <a:ext cx="960638" cy="966237"/>
            </a:xfrm>
            <a:custGeom>
              <a:avLst/>
              <a:gdLst/>
              <a:ahLst/>
              <a:cxnLst/>
              <a:rect l="l" t="t" r="r" b="b"/>
              <a:pathLst>
                <a:path w="21444" h="21569" extrusionOk="0">
                  <a:moveTo>
                    <a:pt x="21295" y="0"/>
                  </a:moveTo>
                  <a:lnTo>
                    <a:pt x="0" y="21475"/>
                  </a:lnTo>
                  <a:cubicBezTo>
                    <a:pt x="98" y="21507"/>
                    <a:pt x="196" y="21522"/>
                    <a:pt x="294" y="21542"/>
                  </a:cubicBezTo>
                  <a:cubicBezTo>
                    <a:pt x="365" y="21560"/>
                    <a:pt x="437" y="21569"/>
                    <a:pt x="509" y="21569"/>
                  </a:cubicBezTo>
                  <a:cubicBezTo>
                    <a:pt x="750" y="21569"/>
                    <a:pt x="986" y="21470"/>
                    <a:pt x="1161" y="21295"/>
                  </a:cubicBezTo>
                  <a:lnTo>
                    <a:pt x="21134" y="1161"/>
                  </a:lnTo>
                  <a:cubicBezTo>
                    <a:pt x="21346" y="930"/>
                    <a:pt x="21444" y="604"/>
                    <a:pt x="21377" y="294"/>
                  </a:cubicBezTo>
                  <a:cubicBezTo>
                    <a:pt x="21346" y="196"/>
                    <a:pt x="21330" y="98"/>
                    <a:pt x="2129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8" name="Google Shape;2538;p42"/>
            <p:cNvSpPr/>
            <p:nvPr/>
          </p:nvSpPr>
          <p:spPr>
            <a:xfrm>
              <a:off x="6811982" y="2573544"/>
              <a:ext cx="699244" cy="704306"/>
            </a:xfrm>
            <a:custGeom>
              <a:avLst/>
              <a:gdLst/>
              <a:ahLst/>
              <a:cxnLst/>
              <a:rect l="l" t="t" r="r" b="b"/>
              <a:pathLst>
                <a:path w="15609" h="15722" extrusionOk="0">
                  <a:moveTo>
                    <a:pt x="15608" y="1"/>
                  </a:moveTo>
                  <a:lnTo>
                    <a:pt x="1" y="15722"/>
                  </a:lnTo>
                  <a:cubicBezTo>
                    <a:pt x="279" y="15706"/>
                    <a:pt x="573" y="15659"/>
                    <a:pt x="836" y="15608"/>
                  </a:cubicBezTo>
                  <a:cubicBezTo>
                    <a:pt x="1032" y="15592"/>
                    <a:pt x="1209" y="15494"/>
                    <a:pt x="1358" y="15345"/>
                  </a:cubicBezTo>
                  <a:lnTo>
                    <a:pt x="15231" y="1342"/>
                  </a:lnTo>
                  <a:cubicBezTo>
                    <a:pt x="15381" y="1209"/>
                    <a:pt x="15479" y="1029"/>
                    <a:pt x="15494" y="833"/>
                  </a:cubicBezTo>
                  <a:cubicBezTo>
                    <a:pt x="15545" y="558"/>
                    <a:pt x="15577" y="279"/>
                    <a:pt x="1560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9" name="Google Shape;2539;p42"/>
            <p:cNvSpPr/>
            <p:nvPr/>
          </p:nvSpPr>
          <p:spPr>
            <a:xfrm>
              <a:off x="6092247" y="1856094"/>
              <a:ext cx="1118818" cy="1128135"/>
            </a:xfrm>
            <a:custGeom>
              <a:avLst/>
              <a:gdLst/>
              <a:ahLst/>
              <a:cxnLst/>
              <a:rect l="l" t="t" r="r" b="b"/>
              <a:pathLst>
                <a:path w="24975" h="25183" extrusionOk="0">
                  <a:moveTo>
                    <a:pt x="24418" y="1"/>
                  </a:moveTo>
                  <a:lnTo>
                    <a:pt x="1" y="24630"/>
                  </a:lnTo>
                  <a:cubicBezTo>
                    <a:pt x="134" y="24810"/>
                    <a:pt x="279" y="25006"/>
                    <a:pt x="428" y="25183"/>
                  </a:cubicBezTo>
                  <a:lnTo>
                    <a:pt x="24975" y="425"/>
                  </a:lnTo>
                  <a:cubicBezTo>
                    <a:pt x="24794" y="276"/>
                    <a:pt x="24614" y="130"/>
                    <a:pt x="244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0" name="Google Shape;2540;p42"/>
            <p:cNvSpPr/>
            <p:nvPr/>
          </p:nvSpPr>
          <p:spPr>
            <a:xfrm>
              <a:off x="5946607" y="1714664"/>
              <a:ext cx="683207" cy="689030"/>
            </a:xfrm>
            <a:custGeom>
              <a:avLst/>
              <a:gdLst/>
              <a:ahLst/>
              <a:cxnLst/>
              <a:rect l="l" t="t" r="r" b="b"/>
              <a:pathLst>
                <a:path w="15251" h="15381" extrusionOk="0">
                  <a:moveTo>
                    <a:pt x="15250" y="0"/>
                  </a:moveTo>
                  <a:lnTo>
                    <a:pt x="15250" y="0"/>
                  </a:lnTo>
                  <a:cubicBezTo>
                    <a:pt x="14956" y="51"/>
                    <a:pt x="14662" y="83"/>
                    <a:pt x="14383" y="134"/>
                  </a:cubicBezTo>
                  <a:cubicBezTo>
                    <a:pt x="14187" y="165"/>
                    <a:pt x="14023" y="263"/>
                    <a:pt x="13877" y="393"/>
                  </a:cubicBezTo>
                  <a:lnTo>
                    <a:pt x="377" y="14023"/>
                  </a:lnTo>
                  <a:cubicBezTo>
                    <a:pt x="247" y="14156"/>
                    <a:pt x="149" y="14337"/>
                    <a:pt x="114" y="14513"/>
                  </a:cubicBezTo>
                  <a:cubicBezTo>
                    <a:pt x="67" y="14807"/>
                    <a:pt x="31" y="15086"/>
                    <a:pt x="0" y="15380"/>
                  </a:cubicBezTo>
                  <a:lnTo>
                    <a:pt x="1525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1" name="Google Shape;2541;p42"/>
            <p:cNvSpPr/>
            <p:nvPr/>
          </p:nvSpPr>
          <p:spPr>
            <a:xfrm>
              <a:off x="5997185" y="1767392"/>
              <a:ext cx="432654" cy="435790"/>
            </a:xfrm>
            <a:custGeom>
              <a:avLst/>
              <a:gdLst/>
              <a:ahLst/>
              <a:cxnLst/>
              <a:rect l="l" t="t" r="r" b="b"/>
              <a:pathLst>
                <a:path w="9658" h="9728" extrusionOk="0">
                  <a:moveTo>
                    <a:pt x="9658" y="0"/>
                  </a:moveTo>
                  <a:lnTo>
                    <a:pt x="9658" y="0"/>
                  </a:lnTo>
                  <a:cubicBezTo>
                    <a:pt x="9054" y="247"/>
                    <a:pt x="8481" y="526"/>
                    <a:pt x="7924" y="820"/>
                  </a:cubicBezTo>
                  <a:cubicBezTo>
                    <a:pt x="7845" y="867"/>
                    <a:pt x="7763" y="934"/>
                    <a:pt x="7696" y="1000"/>
                  </a:cubicBezTo>
                  <a:lnTo>
                    <a:pt x="981" y="7766"/>
                  </a:lnTo>
                  <a:cubicBezTo>
                    <a:pt x="915" y="7829"/>
                    <a:pt x="848" y="7912"/>
                    <a:pt x="817" y="7994"/>
                  </a:cubicBezTo>
                  <a:cubicBezTo>
                    <a:pt x="507" y="8551"/>
                    <a:pt x="244" y="9139"/>
                    <a:pt x="1" y="9728"/>
                  </a:cubicBezTo>
                  <a:lnTo>
                    <a:pt x="96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42"/>
            <p:cNvSpPr/>
            <p:nvPr/>
          </p:nvSpPr>
          <p:spPr>
            <a:xfrm>
              <a:off x="5941500" y="1709513"/>
              <a:ext cx="840491" cy="846494"/>
            </a:xfrm>
            <a:custGeom>
              <a:avLst/>
              <a:gdLst/>
              <a:ahLst/>
              <a:cxnLst/>
              <a:rect l="l" t="t" r="r" b="b"/>
              <a:pathLst>
                <a:path w="18762" h="18896" extrusionOk="0">
                  <a:moveTo>
                    <a:pt x="18169" y="0"/>
                  </a:moveTo>
                  <a:cubicBezTo>
                    <a:pt x="17928" y="0"/>
                    <a:pt x="17705" y="98"/>
                    <a:pt x="17537" y="280"/>
                  </a:cubicBezTo>
                  <a:lnTo>
                    <a:pt x="279" y="17688"/>
                  </a:lnTo>
                  <a:cubicBezTo>
                    <a:pt x="98" y="17864"/>
                    <a:pt x="0" y="18111"/>
                    <a:pt x="16" y="18354"/>
                  </a:cubicBezTo>
                  <a:cubicBezTo>
                    <a:pt x="16" y="18535"/>
                    <a:pt x="32" y="18715"/>
                    <a:pt x="47" y="18896"/>
                  </a:cubicBezTo>
                  <a:lnTo>
                    <a:pt x="18761" y="37"/>
                  </a:lnTo>
                  <a:cubicBezTo>
                    <a:pt x="18581" y="17"/>
                    <a:pt x="18404" y="2"/>
                    <a:pt x="18224" y="2"/>
                  </a:cubicBezTo>
                  <a:cubicBezTo>
                    <a:pt x="18206" y="1"/>
                    <a:pt x="18187" y="0"/>
                    <a:pt x="181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3" name="Google Shape;2543;p42"/>
            <p:cNvSpPr/>
            <p:nvPr/>
          </p:nvSpPr>
          <p:spPr>
            <a:xfrm>
              <a:off x="5991943" y="1760717"/>
              <a:ext cx="1030925" cy="1036211"/>
            </a:xfrm>
            <a:custGeom>
              <a:avLst/>
              <a:gdLst/>
              <a:ahLst/>
              <a:cxnLst/>
              <a:rect l="l" t="t" r="r" b="b"/>
              <a:pathLst>
                <a:path w="23013" h="23131" extrusionOk="0">
                  <a:moveTo>
                    <a:pt x="22545" y="1"/>
                  </a:moveTo>
                  <a:cubicBezTo>
                    <a:pt x="22302" y="1"/>
                    <a:pt x="22063" y="103"/>
                    <a:pt x="21887" y="283"/>
                  </a:cubicBezTo>
                  <a:lnTo>
                    <a:pt x="345" y="22001"/>
                  </a:lnTo>
                  <a:cubicBezTo>
                    <a:pt x="82" y="22263"/>
                    <a:pt x="0" y="22656"/>
                    <a:pt x="149" y="22981"/>
                  </a:cubicBezTo>
                  <a:lnTo>
                    <a:pt x="196" y="23130"/>
                  </a:lnTo>
                  <a:lnTo>
                    <a:pt x="23013" y="118"/>
                  </a:lnTo>
                  <a:cubicBezTo>
                    <a:pt x="22966" y="102"/>
                    <a:pt x="22915" y="86"/>
                    <a:pt x="22883" y="71"/>
                  </a:cubicBezTo>
                  <a:cubicBezTo>
                    <a:pt x="22773" y="23"/>
                    <a:pt x="22659" y="1"/>
                    <a:pt x="225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4" name="Google Shape;2544;p42"/>
            <p:cNvSpPr/>
            <p:nvPr/>
          </p:nvSpPr>
          <p:spPr>
            <a:xfrm>
              <a:off x="6041132" y="1809458"/>
              <a:ext cx="1081367" cy="1086205"/>
            </a:xfrm>
            <a:custGeom>
              <a:avLst/>
              <a:gdLst/>
              <a:ahLst/>
              <a:cxnLst/>
              <a:rect l="l" t="t" r="r" b="b"/>
              <a:pathLst>
                <a:path w="24139" h="24247" extrusionOk="0">
                  <a:moveTo>
                    <a:pt x="23682" y="0"/>
                  </a:moveTo>
                  <a:cubicBezTo>
                    <a:pt x="23441" y="0"/>
                    <a:pt x="23203" y="95"/>
                    <a:pt x="23025" y="273"/>
                  </a:cubicBezTo>
                  <a:lnTo>
                    <a:pt x="342" y="23137"/>
                  </a:lnTo>
                  <a:cubicBezTo>
                    <a:pt x="47" y="23431"/>
                    <a:pt x="0" y="23890"/>
                    <a:pt x="196" y="24247"/>
                  </a:cubicBezTo>
                  <a:lnTo>
                    <a:pt x="212" y="24247"/>
                  </a:lnTo>
                  <a:lnTo>
                    <a:pt x="24139" y="124"/>
                  </a:lnTo>
                  <a:cubicBezTo>
                    <a:pt x="23996" y="41"/>
                    <a:pt x="23839" y="0"/>
                    <a:pt x="2368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5" name="Google Shape;2545;p42"/>
            <p:cNvSpPr/>
            <p:nvPr/>
          </p:nvSpPr>
          <p:spPr>
            <a:xfrm>
              <a:off x="6160431" y="1923426"/>
              <a:ext cx="1129703" cy="1138484"/>
            </a:xfrm>
            <a:custGeom>
              <a:avLst/>
              <a:gdLst/>
              <a:ahLst/>
              <a:cxnLst/>
              <a:rect l="l" t="t" r="r" b="b"/>
              <a:pathLst>
                <a:path w="25218" h="25414" extrusionOk="0">
                  <a:moveTo>
                    <a:pt x="24712" y="0"/>
                  </a:moveTo>
                  <a:lnTo>
                    <a:pt x="1" y="24923"/>
                  </a:lnTo>
                  <a:cubicBezTo>
                    <a:pt x="146" y="25088"/>
                    <a:pt x="310" y="25249"/>
                    <a:pt x="475" y="25413"/>
                  </a:cubicBezTo>
                  <a:lnTo>
                    <a:pt x="25218" y="475"/>
                  </a:lnTo>
                  <a:cubicBezTo>
                    <a:pt x="25053" y="310"/>
                    <a:pt x="24892" y="145"/>
                    <a:pt x="247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6" name="Google Shape;2546;p42"/>
            <p:cNvSpPr/>
            <p:nvPr/>
          </p:nvSpPr>
          <p:spPr>
            <a:xfrm>
              <a:off x="5957672" y="1726312"/>
              <a:ext cx="953291" cy="958487"/>
            </a:xfrm>
            <a:custGeom>
              <a:avLst/>
              <a:gdLst/>
              <a:ahLst/>
              <a:cxnLst/>
              <a:rect l="l" t="t" r="r" b="b"/>
              <a:pathLst>
                <a:path w="21280" h="21396" extrusionOk="0">
                  <a:moveTo>
                    <a:pt x="20780" y="0"/>
                  </a:moveTo>
                  <a:cubicBezTo>
                    <a:pt x="20530" y="0"/>
                    <a:pt x="20288" y="99"/>
                    <a:pt x="20118" y="282"/>
                  </a:cubicBezTo>
                  <a:lnTo>
                    <a:pt x="326" y="20235"/>
                  </a:lnTo>
                  <a:cubicBezTo>
                    <a:pt x="98" y="20451"/>
                    <a:pt x="0" y="20776"/>
                    <a:pt x="63" y="21086"/>
                  </a:cubicBezTo>
                  <a:cubicBezTo>
                    <a:pt x="98" y="21184"/>
                    <a:pt x="114" y="21298"/>
                    <a:pt x="145" y="21396"/>
                  </a:cubicBezTo>
                  <a:lnTo>
                    <a:pt x="21279" y="86"/>
                  </a:lnTo>
                  <a:cubicBezTo>
                    <a:pt x="21161" y="70"/>
                    <a:pt x="21063" y="35"/>
                    <a:pt x="20965" y="19"/>
                  </a:cubicBezTo>
                  <a:cubicBezTo>
                    <a:pt x="20904" y="6"/>
                    <a:pt x="20841" y="0"/>
                    <a:pt x="207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47" name="Google Shape;2547;p42"/>
          <p:cNvGrpSpPr/>
          <p:nvPr/>
        </p:nvGrpSpPr>
        <p:grpSpPr>
          <a:xfrm>
            <a:off x="4664894" y="3543910"/>
            <a:ext cx="247690" cy="471453"/>
            <a:chOff x="-1334775" y="1194975"/>
            <a:chExt cx="822891" cy="1566810"/>
          </a:xfrm>
        </p:grpSpPr>
        <p:sp>
          <p:nvSpPr>
            <p:cNvPr id="2548" name="Google Shape;2548;p42"/>
            <p:cNvSpPr/>
            <p:nvPr/>
          </p:nvSpPr>
          <p:spPr>
            <a:xfrm>
              <a:off x="-1328201" y="1201549"/>
              <a:ext cx="809743" cy="1553749"/>
            </a:xfrm>
            <a:custGeom>
              <a:avLst/>
              <a:gdLst/>
              <a:ahLst/>
              <a:cxnLst/>
              <a:rect l="l" t="t" r="r" b="b"/>
              <a:pathLst>
                <a:path w="8253" h="15836" extrusionOk="0">
                  <a:moveTo>
                    <a:pt x="0" y="1"/>
                  </a:moveTo>
                  <a:lnTo>
                    <a:pt x="0" y="1652"/>
                  </a:lnTo>
                  <a:lnTo>
                    <a:pt x="589" y="1652"/>
                  </a:lnTo>
                  <a:lnTo>
                    <a:pt x="589" y="5461"/>
                  </a:lnTo>
                  <a:lnTo>
                    <a:pt x="1193" y="5461"/>
                  </a:lnTo>
                  <a:lnTo>
                    <a:pt x="1193" y="6049"/>
                  </a:lnTo>
                  <a:lnTo>
                    <a:pt x="1797" y="6049"/>
                  </a:lnTo>
                  <a:lnTo>
                    <a:pt x="1797" y="6653"/>
                  </a:lnTo>
                  <a:lnTo>
                    <a:pt x="2385" y="6653"/>
                  </a:lnTo>
                  <a:lnTo>
                    <a:pt x="2385" y="7257"/>
                  </a:lnTo>
                  <a:lnTo>
                    <a:pt x="2989" y="7257"/>
                  </a:lnTo>
                  <a:lnTo>
                    <a:pt x="2989" y="8579"/>
                  </a:lnTo>
                  <a:lnTo>
                    <a:pt x="2385" y="8579"/>
                  </a:lnTo>
                  <a:lnTo>
                    <a:pt x="2385" y="9187"/>
                  </a:lnTo>
                  <a:lnTo>
                    <a:pt x="1797" y="9187"/>
                  </a:lnTo>
                  <a:lnTo>
                    <a:pt x="1797" y="9791"/>
                  </a:lnTo>
                  <a:lnTo>
                    <a:pt x="1193" y="9791"/>
                  </a:lnTo>
                  <a:lnTo>
                    <a:pt x="1193" y="10379"/>
                  </a:lnTo>
                  <a:lnTo>
                    <a:pt x="589" y="10379"/>
                  </a:lnTo>
                  <a:lnTo>
                    <a:pt x="589" y="14188"/>
                  </a:lnTo>
                  <a:lnTo>
                    <a:pt x="0" y="14188"/>
                  </a:lnTo>
                  <a:lnTo>
                    <a:pt x="0" y="15835"/>
                  </a:lnTo>
                  <a:lnTo>
                    <a:pt x="8253" y="15835"/>
                  </a:lnTo>
                  <a:lnTo>
                    <a:pt x="8253" y="14188"/>
                  </a:lnTo>
                  <a:lnTo>
                    <a:pt x="7649" y="14188"/>
                  </a:lnTo>
                  <a:lnTo>
                    <a:pt x="7649" y="10379"/>
                  </a:lnTo>
                  <a:lnTo>
                    <a:pt x="7045" y="10379"/>
                  </a:lnTo>
                  <a:lnTo>
                    <a:pt x="7045" y="9791"/>
                  </a:lnTo>
                  <a:lnTo>
                    <a:pt x="6456" y="9791"/>
                  </a:lnTo>
                  <a:lnTo>
                    <a:pt x="6456" y="9187"/>
                  </a:lnTo>
                  <a:lnTo>
                    <a:pt x="5848" y="9187"/>
                  </a:lnTo>
                  <a:lnTo>
                    <a:pt x="5848" y="8579"/>
                  </a:lnTo>
                  <a:lnTo>
                    <a:pt x="5244" y="8579"/>
                  </a:lnTo>
                  <a:lnTo>
                    <a:pt x="5244" y="7257"/>
                  </a:lnTo>
                  <a:lnTo>
                    <a:pt x="5848" y="7257"/>
                  </a:lnTo>
                  <a:lnTo>
                    <a:pt x="5848" y="6653"/>
                  </a:lnTo>
                  <a:lnTo>
                    <a:pt x="6456" y="6653"/>
                  </a:lnTo>
                  <a:lnTo>
                    <a:pt x="6456" y="6049"/>
                  </a:lnTo>
                  <a:lnTo>
                    <a:pt x="7045" y="6049"/>
                  </a:lnTo>
                  <a:lnTo>
                    <a:pt x="7045" y="5461"/>
                  </a:lnTo>
                  <a:lnTo>
                    <a:pt x="7649" y="5461"/>
                  </a:lnTo>
                  <a:lnTo>
                    <a:pt x="7649" y="1652"/>
                  </a:lnTo>
                  <a:lnTo>
                    <a:pt x="8253" y="1652"/>
                  </a:lnTo>
                  <a:lnTo>
                    <a:pt x="8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9" name="Google Shape;2549;p42"/>
            <p:cNvSpPr/>
            <p:nvPr/>
          </p:nvSpPr>
          <p:spPr>
            <a:xfrm>
              <a:off x="-1217821" y="2154060"/>
              <a:ext cx="59360" cy="59360"/>
            </a:xfrm>
            <a:custGeom>
              <a:avLst/>
              <a:gdLst/>
              <a:ahLst/>
              <a:cxnLst/>
              <a:rect l="l" t="t" r="r" b="b"/>
              <a:pathLst>
                <a:path w="605" h="605" extrusionOk="0">
                  <a:moveTo>
                    <a:pt x="1" y="0"/>
                  </a:moveTo>
                  <a:lnTo>
                    <a:pt x="1" y="605"/>
                  </a:lnTo>
                  <a:lnTo>
                    <a:pt x="605" y="605"/>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0" name="Google Shape;2550;p42"/>
            <p:cNvSpPr/>
            <p:nvPr/>
          </p:nvSpPr>
          <p:spPr>
            <a:xfrm>
              <a:off x="-1158558" y="2096368"/>
              <a:ext cx="57888" cy="57790"/>
            </a:xfrm>
            <a:custGeom>
              <a:avLst/>
              <a:gdLst/>
              <a:ahLst/>
              <a:cxnLst/>
              <a:rect l="l" t="t" r="r" b="b"/>
              <a:pathLst>
                <a:path w="590" h="589" extrusionOk="0">
                  <a:moveTo>
                    <a:pt x="1" y="0"/>
                  </a:moveTo>
                  <a:lnTo>
                    <a:pt x="1" y="588"/>
                  </a:lnTo>
                  <a:lnTo>
                    <a:pt x="589" y="588"/>
                  </a:lnTo>
                  <a:lnTo>
                    <a:pt x="5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1" name="Google Shape;2551;p42"/>
            <p:cNvSpPr/>
            <p:nvPr/>
          </p:nvSpPr>
          <p:spPr>
            <a:xfrm>
              <a:off x="-1100768" y="2037106"/>
              <a:ext cx="59752" cy="59360"/>
            </a:xfrm>
            <a:custGeom>
              <a:avLst/>
              <a:gdLst/>
              <a:ahLst/>
              <a:cxnLst/>
              <a:rect l="l" t="t" r="r" b="b"/>
              <a:pathLst>
                <a:path w="609" h="605" extrusionOk="0">
                  <a:moveTo>
                    <a:pt x="0" y="0"/>
                  </a:moveTo>
                  <a:lnTo>
                    <a:pt x="0" y="604"/>
                  </a:lnTo>
                  <a:lnTo>
                    <a:pt x="608" y="604"/>
                  </a:lnTo>
                  <a:lnTo>
                    <a:pt x="6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2" name="Google Shape;2552;p42"/>
            <p:cNvSpPr/>
            <p:nvPr/>
          </p:nvSpPr>
          <p:spPr>
            <a:xfrm>
              <a:off x="-1041113" y="1920053"/>
              <a:ext cx="59360" cy="117149"/>
            </a:xfrm>
            <a:custGeom>
              <a:avLst/>
              <a:gdLst/>
              <a:ahLst/>
              <a:cxnLst/>
              <a:rect l="l" t="t" r="r" b="b"/>
              <a:pathLst>
                <a:path w="605" h="1194" extrusionOk="0">
                  <a:moveTo>
                    <a:pt x="0" y="1"/>
                  </a:moveTo>
                  <a:lnTo>
                    <a:pt x="0" y="1193"/>
                  </a:lnTo>
                  <a:lnTo>
                    <a:pt x="604" y="1193"/>
                  </a:lnTo>
                  <a:lnTo>
                    <a:pt x="6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3" name="Google Shape;2553;p42"/>
            <p:cNvSpPr/>
            <p:nvPr/>
          </p:nvSpPr>
          <p:spPr>
            <a:xfrm>
              <a:off x="-1217821" y="1743444"/>
              <a:ext cx="59360" cy="57790"/>
            </a:xfrm>
            <a:custGeom>
              <a:avLst/>
              <a:gdLst/>
              <a:ahLst/>
              <a:cxnLst/>
              <a:rect l="l" t="t" r="r" b="b"/>
              <a:pathLst>
                <a:path w="605" h="589" extrusionOk="0">
                  <a:moveTo>
                    <a:pt x="1" y="0"/>
                  </a:moveTo>
                  <a:lnTo>
                    <a:pt x="1" y="589"/>
                  </a:lnTo>
                  <a:lnTo>
                    <a:pt x="605" y="589"/>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4" name="Google Shape;2554;p42"/>
            <p:cNvSpPr/>
            <p:nvPr/>
          </p:nvSpPr>
          <p:spPr>
            <a:xfrm>
              <a:off x="-1158558" y="1801136"/>
              <a:ext cx="57888" cy="59360"/>
            </a:xfrm>
            <a:custGeom>
              <a:avLst/>
              <a:gdLst/>
              <a:ahLst/>
              <a:cxnLst/>
              <a:rect l="l" t="t" r="r" b="b"/>
              <a:pathLst>
                <a:path w="590" h="605" extrusionOk="0">
                  <a:moveTo>
                    <a:pt x="1" y="1"/>
                  </a:moveTo>
                  <a:lnTo>
                    <a:pt x="1" y="605"/>
                  </a:lnTo>
                  <a:lnTo>
                    <a:pt x="589" y="605"/>
                  </a:lnTo>
                  <a:lnTo>
                    <a:pt x="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5" name="Google Shape;2555;p42"/>
            <p:cNvSpPr/>
            <p:nvPr/>
          </p:nvSpPr>
          <p:spPr>
            <a:xfrm>
              <a:off x="-1100768" y="1860399"/>
              <a:ext cx="59752" cy="59752"/>
            </a:xfrm>
            <a:custGeom>
              <a:avLst/>
              <a:gdLst/>
              <a:ahLst/>
              <a:cxnLst/>
              <a:rect l="l" t="t" r="r" b="b"/>
              <a:pathLst>
                <a:path w="609" h="609" extrusionOk="0">
                  <a:moveTo>
                    <a:pt x="0" y="1"/>
                  </a:moveTo>
                  <a:lnTo>
                    <a:pt x="0" y="609"/>
                  </a:lnTo>
                  <a:lnTo>
                    <a:pt x="608" y="609"/>
                  </a:lnTo>
                  <a:lnTo>
                    <a:pt x="6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6" name="Google Shape;2556;p42"/>
            <p:cNvSpPr/>
            <p:nvPr/>
          </p:nvSpPr>
          <p:spPr>
            <a:xfrm>
              <a:off x="-688582" y="2154060"/>
              <a:ext cx="59360" cy="59360"/>
            </a:xfrm>
            <a:custGeom>
              <a:avLst/>
              <a:gdLst/>
              <a:ahLst/>
              <a:cxnLst/>
              <a:rect l="l" t="t" r="r" b="b"/>
              <a:pathLst>
                <a:path w="605" h="605" extrusionOk="0">
                  <a:moveTo>
                    <a:pt x="0" y="0"/>
                  </a:moveTo>
                  <a:lnTo>
                    <a:pt x="0" y="605"/>
                  </a:lnTo>
                  <a:lnTo>
                    <a:pt x="604" y="605"/>
                  </a:lnTo>
                  <a:lnTo>
                    <a:pt x="6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7" name="Google Shape;2557;p42"/>
            <p:cNvSpPr/>
            <p:nvPr/>
          </p:nvSpPr>
          <p:spPr>
            <a:xfrm>
              <a:off x="-1334775" y="2213322"/>
              <a:ext cx="822891" cy="548463"/>
            </a:xfrm>
            <a:custGeom>
              <a:avLst/>
              <a:gdLst/>
              <a:ahLst/>
              <a:cxnLst/>
              <a:rect l="l" t="t" r="r" b="b"/>
              <a:pathLst>
                <a:path w="8387" h="5590" extrusionOk="0">
                  <a:moveTo>
                    <a:pt x="589" y="1"/>
                  </a:moveTo>
                  <a:lnTo>
                    <a:pt x="589" y="3793"/>
                  </a:lnTo>
                  <a:lnTo>
                    <a:pt x="0" y="3793"/>
                  </a:lnTo>
                  <a:lnTo>
                    <a:pt x="0" y="5590"/>
                  </a:lnTo>
                  <a:lnTo>
                    <a:pt x="8387" y="5590"/>
                  </a:lnTo>
                  <a:lnTo>
                    <a:pt x="8387" y="3793"/>
                  </a:lnTo>
                  <a:lnTo>
                    <a:pt x="7779" y="3793"/>
                  </a:lnTo>
                  <a:lnTo>
                    <a:pt x="7779" y="1"/>
                  </a:lnTo>
                  <a:lnTo>
                    <a:pt x="7190" y="1"/>
                  </a:lnTo>
                  <a:lnTo>
                    <a:pt x="7190" y="3793"/>
                  </a:lnTo>
                  <a:lnTo>
                    <a:pt x="6586" y="3793"/>
                  </a:lnTo>
                  <a:lnTo>
                    <a:pt x="6586" y="3205"/>
                  </a:lnTo>
                  <a:lnTo>
                    <a:pt x="5982" y="3205"/>
                  </a:lnTo>
                  <a:lnTo>
                    <a:pt x="5982" y="3793"/>
                  </a:lnTo>
                  <a:lnTo>
                    <a:pt x="5296" y="3793"/>
                  </a:lnTo>
                  <a:lnTo>
                    <a:pt x="5296" y="2601"/>
                  </a:lnTo>
                  <a:lnTo>
                    <a:pt x="4707" y="2601"/>
                  </a:lnTo>
                  <a:lnTo>
                    <a:pt x="4707" y="3793"/>
                  </a:lnTo>
                  <a:lnTo>
                    <a:pt x="4103" y="3793"/>
                  </a:lnTo>
                  <a:lnTo>
                    <a:pt x="4103" y="3205"/>
                  </a:lnTo>
                  <a:lnTo>
                    <a:pt x="3499" y="3205"/>
                  </a:lnTo>
                  <a:lnTo>
                    <a:pt x="3499" y="3793"/>
                  </a:lnTo>
                  <a:lnTo>
                    <a:pt x="1193" y="3793"/>
                  </a:lnTo>
                  <a:lnTo>
                    <a:pt x="11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8" name="Google Shape;2558;p42"/>
            <p:cNvSpPr/>
            <p:nvPr/>
          </p:nvSpPr>
          <p:spPr>
            <a:xfrm>
              <a:off x="-747844" y="2096368"/>
              <a:ext cx="59360" cy="57790"/>
            </a:xfrm>
            <a:custGeom>
              <a:avLst/>
              <a:gdLst/>
              <a:ahLst/>
              <a:cxnLst/>
              <a:rect l="l" t="t" r="r" b="b"/>
              <a:pathLst>
                <a:path w="605" h="589" extrusionOk="0">
                  <a:moveTo>
                    <a:pt x="0" y="0"/>
                  </a:moveTo>
                  <a:lnTo>
                    <a:pt x="0" y="588"/>
                  </a:lnTo>
                  <a:lnTo>
                    <a:pt x="604" y="588"/>
                  </a:lnTo>
                  <a:lnTo>
                    <a:pt x="6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9" name="Google Shape;2559;p42"/>
            <p:cNvSpPr/>
            <p:nvPr/>
          </p:nvSpPr>
          <p:spPr>
            <a:xfrm>
              <a:off x="-805635" y="2037106"/>
              <a:ext cx="57888" cy="59360"/>
            </a:xfrm>
            <a:custGeom>
              <a:avLst/>
              <a:gdLst/>
              <a:ahLst/>
              <a:cxnLst/>
              <a:rect l="l" t="t" r="r" b="b"/>
              <a:pathLst>
                <a:path w="590" h="605" extrusionOk="0">
                  <a:moveTo>
                    <a:pt x="1" y="0"/>
                  </a:moveTo>
                  <a:lnTo>
                    <a:pt x="1" y="604"/>
                  </a:lnTo>
                  <a:lnTo>
                    <a:pt x="589" y="604"/>
                  </a:lnTo>
                  <a:lnTo>
                    <a:pt x="5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0" name="Google Shape;2560;p42"/>
            <p:cNvSpPr/>
            <p:nvPr/>
          </p:nvSpPr>
          <p:spPr>
            <a:xfrm>
              <a:off x="-864897" y="1920053"/>
              <a:ext cx="59360" cy="117149"/>
            </a:xfrm>
            <a:custGeom>
              <a:avLst/>
              <a:gdLst/>
              <a:ahLst/>
              <a:cxnLst/>
              <a:rect l="l" t="t" r="r" b="b"/>
              <a:pathLst>
                <a:path w="605" h="1194" extrusionOk="0">
                  <a:moveTo>
                    <a:pt x="1" y="1"/>
                  </a:moveTo>
                  <a:lnTo>
                    <a:pt x="1" y="1193"/>
                  </a:lnTo>
                  <a:lnTo>
                    <a:pt x="605" y="1193"/>
                  </a:lnTo>
                  <a:lnTo>
                    <a:pt x="6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1" name="Google Shape;2561;p42"/>
            <p:cNvSpPr/>
            <p:nvPr/>
          </p:nvSpPr>
          <p:spPr>
            <a:xfrm>
              <a:off x="-688582" y="1743444"/>
              <a:ext cx="59360" cy="57790"/>
            </a:xfrm>
            <a:custGeom>
              <a:avLst/>
              <a:gdLst/>
              <a:ahLst/>
              <a:cxnLst/>
              <a:rect l="l" t="t" r="r" b="b"/>
              <a:pathLst>
                <a:path w="605" h="589" extrusionOk="0">
                  <a:moveTo>
                    <a:pt x="0" y="0"/>
                  </a:moveTo>
                  <a:lnTo>
                    <a:pt x="0" y="589"/>
                  </a:lnTo>
                  <a:lnTo>
                    <a:pt x="604" y="589"/>
                  </a:lnTo>
                  <a:lnTo>
                    <a:pt x="6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2" name="Google Shape;2562;p42"/>
            <p:cNvSpPr/>
            <p:nvPr/>
          </p:nvSpPr>
          <p:spPr>
            <a:xfrm>
              <a:off x="-1334775" y="1194975"/>
              <a:ext cx="822891" cy="548561"/>
            </a:xfrm>
            <a:custGeom>
              <a:avLst/>
              <a:gdLst/>
              <a:ahLst/>
              <a:cxnLst/>
              <a:rect l="l" t="t" r="r" b="b"/>
              <a:pathLst>
                <a:path w="8387" h="5591" extrusionOk="0">
                  <a:moveTo>
                    <a:pt x="0" y="1"/>
                  </a:moveTo>
                  <a:lnTo>
                    <a:pt x="0" y="1801"/>
                  </a:lnTo>
                  <a:lnTo>
                    <a:pt x="589" y="1801"/>
                  </a:lnTo>
                  <a:lnTo>
                    <a:pt x="589" y="5590"/>
                  </a:lnTo>
                  <a:lnTo>
                    <a:pt x="1193" y="5590"/>
                  </a:lnTo>
                  <a:lnTo>
                    <a:pt x="1193" y="1801"/>
                  </a:lnTo>
                  <a:lnTo>
                    <a:pt x="7190" y="1801"/>
                  </a:lnTo>
                  <a:lnTo>
                    <a:pt x="7190" y="5590"/>
                  </a:lnTo>
                  <a:lnTo>
                    <a:pt x="7779" y="5590"/>
                  </a:lnTo>
                  <a:lnTo>
                    <a:pt x="7779" y="1801"/>
                  </a:lnTo>
                  <a:lnTo>
                    <a:pt x="8387" y="1801"/>
                  </a:lnTo>
                  <a:lnTo>
                    <a:pt x="83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3" name="Google Shape;2563;p42"/>
            <p:cNvSpPr/>
            <p:nvPr/>
          </p:nvSpPr>
          <p:spPr>
            <a:xfrm>
              <a:off x="-747844" y="1801136"/>
              <a:ext cx="59360" cy="59360"/>
            </a:xfrm>
            <a:custGeom>
              <a:avLst/>
              <a:gdLst/>
              <a:ahLst/>
              <a:cxnLst/>
              <a:rect l="l" t="t" r="r" b="b"/>
              <a:pathLst>
                <a:path w="605" h="605" extrusionOk="0">
                  <a:moveTo>
                    <a:pt x="0" y="1"/>
                  </a:moveTo>
                  <a:lnTo>
                    <a:pt x="0" y="605"/>
                  </a:lnTo>
                  <a:lnTo>
                    <a:pt x="604" y="605"/>
                  </a:lnTo>
                  <a:lnTo>
                    <a:pt x="6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4" name="Google Shape;2564;p42"/>
            <p:cNvSpPr/>
            <p:nvPr/>
          </p:nvSpPr>
          <p:spPr>
            <a:xfrm>
              <a:off x="-805635" y="1860399"/>
              <a:ext cx="57888" cy="59752"/>
            </a:xfrm>
            <a:custGeom>
              <a:avLst/>
              <a:gdLst/>
              <a:ahLst/>
              <a:cxnLst/>
              <a:rect l="l" t="t" r="r" b="b"/>
              <a:pathLst>
                <a:path w="590" h="609" extrusionOk="0">
                  <a:moveTo>
                    <a:pt x="1" y="1"/>
                  </a:moveTo>
                  <a:lnTo>
                    <a:pt x="1" y="609"/>
                  </a:lnTo>
                  <a:lnTo>
                    <a:pt x="589" y="609"/>
                  </a:lnTo>
                  <a:lnTo>
                    <a:pt x="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5" name="Google Shape;2565;p42"/>
            <p:cNvSpPr/>
            <p:nvPr/>
          </p:nvSpPr>
          <p:spPr>
            <a:xfrm>
              <a:off x="-924159" y="1860399"/>
              <a:ext cx="59360" cy="59752"/>
            </a:xfrm>
            <a:custGeom>
              <a:avLst/>
              <a:gdLst/>
              <a:ahLst/>
              <a:cxnLst/>
              <a:rect l="l" t="t" r="r" b="b"/>
              <a:pathLst>
                <a:path w="605" h="609" extrusionOk="0">
                  <a:moveTo>
                    <a:pt x="1" y="1"/>
                  </a:moveTo>
                  <a:lnTo>
                    <a:pt x="1" y="609"/>
                  </a:lnTo>
                  <a:lnTo>
                    <a:pt x="605" y="609"/>
                  </a:lnTo>
                  <a:lnTo>
                    <a:pt x="6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6" name="Google Shape;2566;p42"/>
            <p:cNvSpPr/>
            <p:nvPr/>
          </p:nvSpPr>
          <p:spPr>
            <a:xfrm>
              <a:off x="-981851" y="2154060"/>
              <a:ext cx="57790" cy="59360"/>
            </a:xfrm>
            <a:custGeom>
              <a:avLst/>
              <a:gdLst/>
              <a:ahLst/>
              <a:cxnLst/>
              <a:rect l="l" t="t" r="r" b="b"/>
              <a:pathLst>
                <a:path w="589" h="605" extrusionOk="0">
                  <a:moveTo>
                    <a:pt x="0" y="0"/>
                  </a:moveTo>
                  <a:lnTo>
                    <a:pt x="0" y="605"/>
                  </a:lnTo>
                  <a:lnTo>
                    <a:pt x="589" y="605"/>
                  </a:lnTo>
                  <a:lnTo>
                    <a:pt x="5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7" name="Google Shape;2567;p42"/>
            <p:cNvSpPr/>
            <p:nvPr/>
          </p:nvSpPr>
          <p:spPr>
            <a:xfrm>
              <a:off x="-932205" y="2408868"/>
              <a:ext cx="59360" cy="59752"/>
            </a:xfrm>
            <a:custGeom>
              <a:avLst/>
              <a:gdLst/>
              <a:ahLst/>
              <a:cxnLst/>
              <a:rect l="l" t="t" r="r" b="b"/>
              <a:pathLst>
                <a:path w="605" h="609" extrusionOk="0">
                  <a:moveTo>
                    <a:pt x="0" y="0"/>
                  </a:moveTo>
                  <a:lnTo>
                    <a:pt x="0" y="608"/>
                  </a:lnTo>
                  <a:lnTo>
                    <a:pt x="604" y="608"/>
                  </a:lnTo>
                  <a:lnTo>
                    <a:pt x="6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8" name="Google Shape;2568;p42"/>
            <p:cNvSpPr/>
            <p:nvPr/>
          </p:nvSpPr>
          <p:spPr>
            <a:xfrm>
              <a:off x="-981851" y="1801136"/>
              <a:ext cx="57790" cy="59360"/>
            </a:xfrm>
            <a:custGeom>
              <a:avLst/>
              <a:gdLst/>
              <a:ahLst/>
              <a:cxnLst/>
              <a:rect l="l" t="t" r="r" b="b"/>
              <a:pathLst>
                <a:path w="589" h="605" extrusionOk="0">
                  <a:moveTo>
                    <a:pt x="0" y="1"/>
                  </a:moveTo>
                  <a:lnTo>
                    <a:pt x="0" y="605"/>
                  </a:lnTo>
                  <a:lnTo>
                    <a:pt x="589" y="605"/>
                  </a:lnTo>
                  <a:lnTo>
                    <a:pt x="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9" name="Google Shape;2569;p42"/>
            <p:cNvSpPr/>
            <p:nvPr/>
          </p:nvSpPr>
          <p:spPr>
            <a:xfrm>
              <a:off x="-924159" y="1684182"/>
              <a:ext cx="59360" cy="59360"/>
            </a:xfrm>
            <a:custGeom>
              <a:avLst/>
              <a:gdLst/>
              <a:ahLst/>
              <a:cxnLst/>
              <a:rect l="l" t="t" r="r" b="b"/>
              <a:pathLst>
                <a:path w="605" h="605" extrusionOk="0">
                  <a:moveTo>
                    <a:pt x="1" y="0"/>
                  </a:moveTo>
                  <a:lnTo>
                    <a:pt x="1" y="604"/>
                  </a:lnTo>
                  <a:lnTo>
                    <a:pt x="605" y="604"/>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0" name="Google Shape;2570;p42"/>
            <p:cNvSpPr/>
            <p:nvPr/>
          </p:nvSpPr>
          <p:spPr>
            <a:xfrm>
              <a:off x="-864897" y="1624920"/>
              <a:ext cx="59360" cy="59360"/>
            </a:xfrm>
            <a:custGeom>
              <a:avLst/>
              <a:gdLst/>
              <a:ahLst/>
              <a:cxnLst/>
              <a:rect l="l" t="t" r="r" b="b"/>
              <a:pathLst>
                <a:path w="605" h="605" extrusionOk="0">
                  <a:moveTo>
                    <a:pt x="1" y="0"/>
                  </a:moveTo>
                  <a:lnTo>
                    <a:pt x="1" y="604"/>
                  </a:lnTo>
                  <a:lnTo>
                    <a:pt x="605" y="604"/>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1" name="Google Shape;2571;p42"/>
            <p:cNvSpPr/>
            <p:nvPr/>
          </p:nvSpPr>
          <p:spPr>
            <a:xfrm>
              <a:off x="-805635" y="1567129"/>
              <a:ext cx="57888" cy="57888"/>
            </a:xfrm>
            <a:custGeom>
              <a:avLst/>
              <a:gdLst/>
              <a:ahLst/>
              <a:cxnLst/>
              <a:rect l="l" t="t" r="r" b="b"/>
              <a:pathLst>
                <a:path w="590" h="590" extrusionOk="0">
                  <a:moveTo>
                    <a:pt x="1" y="1"/>
                  </a:moveTo>
                  <a:lnTo>
                    <a:pt x="1" y="589"/>
                  </a:lnTo>
                  <a:lnTo>
                    <a:pt x="589" y="589"/>
                  </a:lnTo>
                  <a:lnTo>
                    <a:pt x="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2" name="Google Shape;2572;p42"/>
            <p:cNvSpPr/>
            <p:nvPr/>
          </p:nvSpPr>
          <p:spPr>
            <a:xfrm>
              <a:off x="-1041113" y="1624920"/>
              <a:ext cx="59360" cy="59360"/>
            </a:xfrm>
            <a:custGeom>
              <a:avLst/>
              <a:gdLst/>
              <a:ahLst/>
              <a:cxnLst/>
              <a:rect l="l" t="t" r="r" b="b"/>
              <a:pathLst>
                <a:path w="605" h="605" extrusionOk="0">
                  <a:moveTo>
                    <a:pt x="0" y="0"/>
                  </a:moveTo>
                  <a:lnTo>
                    <a:pt x="0" y="604"/>
                  </a:lnTo>
                  <a:lnTo>
                    <a:pt x="604" y="604"/>
                  </a:lnTo>
                  <a:lnTo>
                    <a:pt x="6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3" name="Google Shape;2573;p42"/>
            <p:cNvSpPr/>
            <p:nvPr/>
          </p:nvSpPr>
          <p:spPr>
            <a:xfrm>
              <a:off x="-1100768" y="1567129"/>
              <a:ext cx="59752" cy="57888"/>
            </a:xfrm>
            <a:custGeom>
              <a:avLst/>
              <a:gdLst/>
              <a:ahLst/>
              <a:cxnLst/>
              <a:rect l="l" t="t" r="r" b="b"/>
              <a:pathLst>
                <a:path w="609" h="590" extrusionOk="0">
                  <a:moveTo>
                    <a:pt x="0" y="1"/>
                  </a:moveTo>
                  <a:lnTo>
                    <a:pt x="0" y="589"/>
                  </a:lnTo>
                  <a:lnTo>
                    <a:pt x="608" y="589"/>
                  </a:lnTo>
                  <a:lnTo>
                    <a:pt x="6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4" name="Google Shape;2574;p42"/>
            <p:cNvSpPr/>
            <p:nvPr/>
          </p:nvSpPr>
          <p:spPr>
            <a:xfrm>
              <a:off x="-981851" y="1567129"/>
              <a:ext cx="57790" cy="57888"/>
            </a:xfrm>
            <a:custGeom>
              <a:avLst/>
              <a:gdLst/>
              <a:ahLst/>
              <a:cxnLst/>
              <a:rect l="l" t="t" r="r" b="b"/>
              <a:pathLst>
                <a:path w="589" h="590" extrusionOk="0">
                  <a:moveTo>
                    <a:pt x="0" y="1"/>
                  </a:moveTo>
                  <a:lnTo>
                    <a:pt x="0" y="589"/>
                  </a:lnTo>
                  <a:lnTo>
                    <a:pt x="589" y="589"/>
                  </a:lnTo>
                  <a:lnTo>
                    <a:pt x="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052" name="Picture 4" descr="Snowflake schema - Wikipe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59615" y="2389083"/>
            <a:ext cx="3825512" cy="23096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899"/>
        <p:cNvGrpSpPr/>
        <p:nvPr/>
      </p:nvGrpSpPr>
      <p:grpSpPr>
        <a:xfrm>
          <a:off x="0" y="0"/>
          <a:ext cx="0" cy="0"/>
          <a:chOff x="0" y="0"/>
          <a:chExt cx="0" cy="0"/>
        </a:xfrm>
      </p:grpSpPr>
      <p:grpSp>
        <p:nvGrpSpPr>
          <p:cNvPr id="2900" name="Google Shape;2900;p49"/>
          <p:cNvGrpSpPr/>
          <p:nvPr/>
        </p:nvGrpSpPr>
        <p:grpSpPr>
          <a:xfrm>
            <a:off x="865761" y="593450"/>
            <a:ext cx="5569500" cy="3956575"/>
            <a:chOff x="865761" y="593450"/>
            <a:chExt cx="5569500" cy="3956575"/>
          </a:xfrm>
        </p:grpSpPr>
        <p:grpSp>
          <p:nvGrpSpPr>
            <p:cNvPr id="2901" name="Google Shape;2901;p49"/>
            <p:cNvGrpSpPr/>
            <p:nvPr/>
          </p:nvGrpSpPr>
          <p:grpSpPr>
            <a:xfrm>
              <a:off x="1018161" y="745850"/>
              <a:ext cx="5417100" cy="3804175"/>
              <a:chOff x="1599186" y="592625"/>
              <a:chExt cx="5417100" cy="3804175"/>
            </a:xfrm>
          </p:grpSpPr>
          <p:sp>
            <p:nvSpPr>
              <p:cNvPr id="2902" name="Google Shape;2902;p49"/>
              <p:cNvSpPr/>
              <p:nvPr/>
            </p:nvSpPr>
            <p:spPr>
              <a:xfrm>
                <a:off x="1599186" y="594300"/>
                <a:ext cx="5417100" cy="38025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03" name="Google Shape;2903;p49"/>
              <p:cNvGrpSpPr/>
              <p:nvPr/>
            </p:nvGrpSpPr>
            <p:grpSpPr>
              <a:xfrm>
                <a:off x="1599186" y="592625"/>
                <a:ext cx="5417100" cy="409500"/>
                <a:chOff x="1599197" y="592625"/>
                <a:chExt cx="5417100" cy="409500"/>
              </a:xfrm>
            </p:grpSpPr>
            <p:sp>
              <p:nvSpPr>
                <p:cNvPr id="2904" name="Google Shape;2904;p49"/>
                <p:cNvSpPr/>
                <p:nvPr/>
              </p:nvSpPr>
              <p:spPr>
                <a:xfrm>
                  <a:off x="6680805" y="673693"/>
                  <a:ext cx="246284" cy="247356"/>
                </a:xfrm>
                <a:custGeom>
                  <a:avLst/>
                  <a:gdLst/>
                  <a:ahLst/>
                  <a:cxnLst/>
                  <a:rect l="l" t="t" r="r" b="b"/>
                  <a:pathLst>
                    <a:path w="3449" h="3464" extrusionOk="0">
                      <a:moveTo>
                        <a:pt x="1" y="0"/>
                      </a:moveTo>
                      <a:lnTo>
                        <a:pt x="1" y="3464"/>
                      </a:lnTo>
                      <a:lnTo>
                        <a:pt x="3449" y="3464"/>
                      </a:lnTo>
                      <a:lnTo>
                        <a:pt x="3449"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5" name="Google Shape;2905;p49"/>
                <p:cNvSpPr/>
                <p:nvPr/>
              </p:nvSpPr>
              <p:spPr>
                <a:xfrm>
                  <a:off x="6355112" y="673693"/>
                  <a:ext cx="247356" cy="247356"/>
                </a:xfrm>
                <a:custGeom>
                  <a:avLst/>
                  <a:gdLst/>
                  <a:ahLst/>
                  <a:cxnLst/>
                  <a:rect l="l" t="t" r="r" b="b"/>
                  <a:pathLst>
                    <a:path w="3464" h="3464" extrusionOk="0">
                      <a:moveTo>
                        <a:pt x="0" y="0"/>
                      </a:moveTo>
                      <a:lnTo>
                        <a:pt x="0" y="3464"/>
                      </a:lnTo>
                      <a:lnTo>
                        <a:pt x="3464" y="3464"/>
                      </a:lnTo>
                      <a:lnTo>
                        <a:pt x="3464"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6" name="Google Shape;2906;p49"/>
                <p:cNvSpPr/>
                <p:nvPr/>
              </p:nvSpPr>
              <p:spPr>
                <a:xfrm>
                  <a:off x="1599197" y="592625"/>
                  <a:ext cx="5417100" cy="4095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7" name="Google Shape;2907;p49"/>
                <p:cNvSpPr/>
                <p:nvPr/>
              </p:nvSpPr>
              <p:spPr>
                <a:xfrm>
                  <a:off x="6363747" y="6753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8" name="Google Shape;2908;p49"/>
                <p:cNvSpPr/>
                <p:nvPr/>
              </p:nvSpPr>
              <p:spPr>
                <a:xfrm>
                  <a:off x="6678294" y="6753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9" name="Google Shape;2909;p49"/>
                <p:cNvSpPr/>
                <p:nvPr/>
              </p:nvSpPr>
              <p:spPr>
                <a:xfrm>
                  <a:off x="6049199" y="6750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accen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910" name="Google Shape;2910;p49"/>
            <p:cNvGrpSpPr/>
            <p:nvPr/>
          </p:nvGrpSpPr>
          <p:grpSpPr>
            <a:xfrm>
              <a:off x="941961" y="669650"/>
              <a:ext cx="5417100" cy="3804175"/>
              <a:chOff x="1599186" y="592625"/>
              <a:chExt cx="5417100" cy="3804175"/>
            </a:xfrm>
          </p:grpSpPr>
          <p:sp>
            <p:nvSpPr>
              <p:cNvPr id="2911" name="Google Shape;2911;p49"/>
              <p:cNvSpPr/>
              <p:nvPr/>
            </p:nvSpPr>
            <p:spPr>
              <a:xfrm>
                <a:off x="1599186" y="594300"/>
                <a:ext cx="5417100" cy="38025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12" name="Google Shape;2912;p49"/>
              <p:cNvGrpSpPr/>
              <p:nvPr/>
            </p:nvGrpSpPr>
            <p:grpSpPr>
              <a:xfrm>
                <a:off x="1599186" y="592625"/>
                <a:ext cx="5417100" cy="409500"/>
                <a:chOff x="1599197" y="592625"/>
                <a:chExt cx="5417100" cy="409500"/>
              </a:xfrm>
            </p:grpSpPr>
            <p:sp>
              <p:nvSpPr>
                <p:cNvPr id="2913" name="Google Shape;2913;p49"/>
                <p:cNvSpPr/>
                <p:nvPr/>
              </p:nvSpPr>
              <p:spPr>
                <a:xfrm>
                  <a:off x="6680805" y="673693"/>
                  <a:ext cx="246284" cy="247356"/>
                </a:xfrm>
                <a:custGeom>
                  <a:avLst/>
                  <a:gdLst/>
                  <a:ahLst/>
                  <a:cxnLst/>
                  <a:rect l="l" t="t" r="r" b="b"/>
                  <a:pathLst>
                    <a:path w="3449" h="3464" extrusionOk="0">
                      <a:moveTo>
                        <a:pt x="1" y="0"/>
                      </a:moveTo>
                      <a:lnTo>
                        <a:pt x="1" y="3464"/>
                      </a:lnTo>
                      <a:lnTo>
                        <a:pt x="3449" y="3464"/>
                      </a:lnTo>
                      <a:lnTo>
                        <a:pt x="3449"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4" name="Google Shape;2914;p49"/>
                <p:cNvSpPr/>
                <p:nvPr/>
              </p:nvSpPr>
              <p:spPr>
                <a:xfrm>
                  <a:off x="6355112" y="673693"/>
                  <a:ext cx="247356" cy="247356"/>
                </a:xfrm>
                <a:custGeom>
                  <a:avLst/>
                  <a:gdLst/>
                  <a:ahLst/>
                  <a:cxnLst/>
                  <a:rect l="l" t="t" r="r" b="b"/>
                  <a:pathLst>
                    <a:path w="3464" h="3464" extrusionOk="0">
                      <a:moveTo>
                        <a:pt x="0" y="0"/>
                      </a:moveTo>
                      <a:lnTo>
                        <a:pt x="0" y="3464"/>
                      </a:lnTo>
                      <a:lnTo>
                        <a:pt x="3464" y="3464"/>
                      </a:lnTo>
                      <a:lnTo>
                        <a:pt x="3464"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5" name="Google Shape;2915;p49"/>
                <p:cNvSpPr/>
                <p:nvPr/>
              </p:nvSpPr>
              <p:spPr>
                <a:xfrm>
                  <a:off x="1599197" y="592625"/>
                  <a:ext cx="5417100" cy="4095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6" name="Google Shape;2916;p49"/>
                <p:cNvSpPr/>
                <p:nvPr/>
              </p:nvSpPr>
              <p:spPr>
                <a:xfrm>
                  <a:off x="6363747" y="6753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7" name="Google Shape;2917;p49"/>
                <p:cNvSpPr/>
                <p:nvPr/>
              </p:nvSpPr>
              <p:spPr>
                <a:xfrm>
                  <a:off x="6678294" y="6753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8" name="Google Shape;2918;p49"/>
                <p:cNvSpPr/>
                <p:nvPr/>
              </p:nvSpPr>
              <p:spPr>
                <a:xfrm>
                  <a:off x="6049199" y="6750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accen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919" name="Google Shape;2919;p49"/>
            <p:cNvGrpSpPr/>
            <p:nvPr/>
          </p:nvGrpSpPr>
          <p:grpSpPr>
            <a:xfrm>
              <a:off x="865761" y="593450"/>
              <a:ext cx="5417100" cy="3804175"/>
              <a:chOff x="1599186" y="592625"/>
              <a:chExt cx="5417100" cy="3804175"/>
            </a:xfrm>
          </p:grpSpPr>
          <p:sp>
            <p:nvSpPr>
              <p:cNvPr id="2920" name="Google Shape;2920;p49"/>
              <p:cNvSpPr/>
              <p:nvPr/>
            </p:nvSpPr>
            <p:spPr>
              <a:xfrm>
                <a:off x="1599186" y="594300"/>
                <a:ext cx="5417100" cy="3802500"/>
              </a:xfrm>
              <a:prstGeom prst="rect">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21" name="Google Shape;2921;p49"/>
              <p:cNvGrpSpPr/>
              <p:nvPr/>
            </p:nvGrpSpPr>
            <p:grpSpPr>
              <a:xfrm>
                <a:off x="1599186" y="592625"/>
                <a:ext cx="5417100" cy="409500"/>
                <a:chOff x="1599197" y="592625"/>
                <a:chExt cx="5417100" cy="409500"/>
              </a:xfrm>
            </p:grpSpPr>
            <p:sp>
              <p:nvSpPr>
                <p:cNvPr id="2922" name="Google Shape;2922;p49"/>
                <p:cNvSpPr/>
                <p:nvPr/>
              </p:nvSpPr>
              <p:spPr>
                <a:xfrm>
                  <a:off x="6680805" y="673693"/>
                  <a:ext cx="246284" cy="247356"/>
                </a:xfrm>
                <a:custGeom>
                  <a:avLst/>
                  <a:gdLst/>
                  <a:ahLst/>
                  <a:cxnLst/>
                  <a:rect l="l" t="t" r="r" b="b"/>
                  <a:pathLst>
                    <a:path w="3449" h="3464" extrusionOk="0">
                      <a:moveTo>
                        <a:pt x="1" y="0"/>
                      </a:moveTo>
                      <a:lnTo>
                        <a:pt x="1" y="3464"/>
                      </a:lnTo>
                      <a:lnTo>
                        <a:pt x="3449" y="3464"/>
                      </a:lnTo>
                      <a:lnTo>
                        <a:pt x="3449"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3" name="Google Shape;2923;p49"/>
                <p:cNvSpPr/>
                <p:nvPr/>
              </p:nvSpPr>
              <p:spPr>
                <a:xfrm>
                  <a:off x="6355112" y="673693"/>
                  <a:ext cx="247356" cy="247356"/>
                </a:xfrm>
                <a:custGeom>
                  <a:avLst/>
                  <a:gdLst/>
                  <a:ahLst/>
                  <a:cxnLst/>
                  <a:rect l="l" t="t" r="r" b="b"/>
                  <a:pathLst>
                    <a:path w="3464" h="3464" extrusionOk="0">
                      <a:moveTo>
                        <a:pt x="0" y="0"/>
                      </a:moveTo>
                      <a:lnTo>
                        <a:pt x="0" y="3464"/>
                      </a:lnTo>
                      <a:lnTo>
                        <a:pt x="3464" y="3464"/>
                      </a:lnTo>
                      <a:lnTo>
                        <a:pt x="3464"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4" name="Google Shape;2924;p49"/>
                <p:cNvSpPr/>
                <p:nvPr/>
              </p:nvSpPr>
              <p:spPr>
                <a:xfrm>
                  <a:off x="1599197" y="592625"/>
                  <a:ext cx="5417100" cy="4095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5" name="Google Shape;2925;p49"/>
                <p:cNvSpPr/>
                <p:nvPr/>
              </p:nvSpPr>
              <p:spPr>
                <a:xfrm>
                  <a:off x="6363747" y="6753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6" name="Google Shape;2926;p49"/>
                <p:cNvSpPr/>
                <p:nvPr/>
              </p:nvSpPr>
              <p:spPr>
                <a:xfrm>
                  <a:off x="6678294" y="675372"/>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7" name="Google Shape;2927;p49"/>
                <p:cNvSpPr/>
                <p:nvPr/>
              </p:nvSpPr>
              <p:spPr>
                <a:xfrm>
                  <a:off x="6049199" y="675097"/>
                  <a:ext cx="247713" cy="247356"/>
                </a:xfrm>
                <a:custGeom>
                  <a:avLst/>
                  <a:gdLst/>
                  <a:ahLst/>
                  <a:cxnLst/>
                  <a:rect l="l" t="t" r="r" b="b"/>
                  <a:pathLst>
                    <a:path w="3469" h="3464" extrusionOk="0">
                      <a:moveTo>
                        <a:pt x="1" y="0"/>
                      </a:moveTo>
                      <a:lnTo>
                        <a:pt x="1" y="3464"/>
                      </a:lnTo>
                      <a:lnTo>
                        <a:pt x="3468" y="3464"/>
                      </a:lnTo>
                      <a:lnTo>
                        <a:pt x="3468" y="0"/>
                      </a:lnTo>
                      <a:close/>
                    </a:path>
                  </a:pathLst>
                </a:custGeom>
                <a:solidFill>
                  <a:schemeClr val="accen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2928" name="Google Shape;2928;p49"/>
          <p:cNvSpPr/>
          <p:nvPr/>
        </p:nvSpPr>
        <p:spPr>
          <a:xfrm>
            <a:off x="3026650" y="1403368"/>
            <a:ext cx="1095300" cy="1095300"/>
          </a:xfrm>
          <a:prstGeom prst="teardrop">
            <a:avLst>
              <a:gd name="adj" fmla="val 100000"/>
            </a:avLst>
          </a:prstGeom>
          <a:solidFill>
            <a:schemeClr val="lt2"/>
          </a:solidFill>
          <a:ln w="9525" cap="flat" cmpd="sng">
            <a:solidFill>
              <a:schemeClr val="accent3"/>
            </a:solidFill>
            <a:prstDash val="solid"/>
            <a:round/>
            <a:headEnd type="none" w="sm" len="sm"/>
            <a:tailEnd type="none" w="sm" len="sm"/>
          </a:ln>
          <a:effectLst>
            <a:outerShdw dist="76200"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9" name="Google Shape;2929;p49"/>
          <p:cNvSpPr txBox="1">
            <a:spLocks noGrp="1"/>
          </p:cNvSpPr>
          <p:nvPr>
            <p:ph type="title"/>
          </p:nvPr>
        </p:nvSpPr>
        <p:spPr>
          <a:xfrm>
            <a:off x="1089411" y="2555316"/>
            <a:ext cx="49698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conclusion</a:t>
            </a:r>
            <a:endParaRPr dirty="0"/>
          </a:p>
        </p:txBody>
      </p:sp>
      <p:sp>
        <p:nvSpPr>
          <p:cNvPr id="2930" name="Google Shape;2930;p49"/>
          <p:cNvSpPr txBox="1">
            <a:spLocks noGrp="1"/>
          </p:cNvSpPr>
          <p:nvPr>
            <p:ph type="title" idx="2"/>
          </p:nvPr>
        </p:nvSpPr>
        <p:spPr>
          <a:xfrm>
            <a:off x="3061901" y="1475446"/>
            <a:ext cx="10248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sp>
        <p:nvSpPr>
          <p:cNvPr id="2932" name="Google Shape;2932;p49"/>
          <p:cNvSpPr/>
          <p:nvPr/>
        </p:nvSpPr>
        <p:spPr>
          <a:xfrm rot="2283231">
            <a:off x="6083957" y="1638965"/>
            <a:ext cx="1214792" cy="1306032"/>
          </a:xfrm>
          <a:custGeom>
            <a:avLst/>
            <a:gdLst/>
            <a:ahLst/>
            <a:cxnLst/>
            <a:rect l="l" t="t" r="r" b="b"/>
            <a:pathLst>
              <a:path w="14153" h="15216" extrusionOk="0">
                <a:moveTo>
                  <a:pt x="6536" y="1"/>
                </a:moveTo>
                <a:cubicBezTo>
                  <a:pt x="6061" y="1"/>
                  <a:pt x="5606" y="48"/>
                  <a:pt x="5147" y="130"/>
                </a:cubicBezTo>
                <a:cubicBezTo>
                  <a:pt x="8057" y="718"/>
                  <a:pt x="10246" y="3303"/>
                  <a:pt x="10246" y="6390"/>
                </a:cubicBezTo>
                <a:cubicBezTo>
                  <a:pt x="10246" y="9920"/>
                  <a:pt x="7387" y="12780"/>
                  <a:pt x="3857" y="12780"/>
                </a:cubicBezTo>
                <a:cubicBezTo>
                  <a:pt x="2401" y="12780"/>
                  <a:pt x="1060" y="12289"/>
                  <a:pt x="1" y="11474"/>
                </a:cubicBezTo>
                <a:lnTo>
                  <a:pt x="1" y="11474"/>
                </a:lnTo>
                <a:cubicBezTo>
                  <a:pt x="1323" y="13713"/>
                  <a:pt x="3759" y="15216"/>
                  <a:pt x="6536" y="15216"/>
                </a:cubicBezTo>
                <a:cubicBezTo>
                  <a:pt x="10736" y="15216"/>
                  <a:pt x="14153" y="11799"/>
                  <a:pt x="14153" y="7598"/>
                </a:cubicBezTo>
                <a:cubicBezTo>
                  <a:pt x="14153" y="3401"/>
                  <a:pt x="10736" y="1"/>
                  <a:pt x="6536" y="1"/>
                </a:cubicBezTo>
                <a:close/>
              </a:path>
            </a:pathLst>
          </a:custGeom>
          <a:solidFill>
            <a:schemeClr val="accent1"/>
          </a:solidFill>
          <a:ln w="9525" cap="flat" cmpd="sng">
            <a:solidFill>
              <a:schemeClr val="accent3"/>
            </a:solidFill>
            <a:prstDash val="solid"/>
            <a:round/>
            <a:headEnd type="none" w="sm" len="sm"/>
            <a:tailEnd type="none" w="sm" len="sm"/>
          </a:ln>
          <a:effectLst>
            <a:outerShdw dist="76200" dir="2580000" algn="bl" rotWithShape="0">
              <a:srgbClr val="000000"/>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p>
        </p:txBody>
      </p:sp>
      <p:sp>
        <p:nvSpPr>
          <p:cNvPr id="2933" name="Google Shape;2933;p49"/>
          <p:cNvSpPr/>
          <p:nvPr/>
        </p:nvSpPr>
        <p:spPr>
          <a:xfrm>
            <a:off x="6965950" y="991788"/>
            <a:ext cx="2573518" cy="308125"/>
          </a:xfrm>
          <a:custGeom>
            <a:avLst/>
            <a:gdLst/>
            <a:ahLst/>
            <a:cxnLst/>
            <a:rect l="l" t="t" r="r" b="b"/>
            <a:pathLst>
              <a:path w="24939" h="2986" extrusionOk="0">
                <a:moveTo>
                  <a:pt x="21320" y="1"/>
                </a:moveTo>
                <a:cubicBezTo>
                  <a:pt x="20780" y="1"/>
                  <a:pt x="20241" y="188"/>
                  <a:pt x="19855" y="566"/>
                </a:cubicBezTo>
                <a:lnTo>
                  <a:pt x="18906" y="1499"/>
                </a:lnTo>
                <a:cubicBezTo>
                  <a:pt x="18743" y="1654"/>
                  <a:pt x="18494" y="1732"/>
                  <a:pt x="18247" y="1732"/>
                </a:cubicBezTo>
                <a:cubicBezTo>
                  <a:pt x="18000" y="1732"/>
                  <a:pt x="17755" y="1654"/>
                  <a:pt x="17600" y="1499"/>
                </a:cubicBezTo>
                <a:lnTo>
                  <a:pt x="16733" y="617"/>
                </a:lnTo>
                <a:cubicBezTo>
                  <a:pt x="16345" y="228"/>
                  <a:pt x="15790" y="32"/>
                  <a:pt x="15236" y="32"/>
                </a:cubicBezTo>
                <a:cubicBezTo>
                  <a:pt x="14692" y="32"/>
                  <a:pt x="14148" y="220"/>
                  <a:pt x="13760" y="601"/>
                </a:cubicBezTo>
                <a:lnTo>
                  <a:pt x="12795" y="1531"/>
                </a:lnTo>
                <a:cubicBezTo>
                  <a:pt x="12644" y="1682"/>
                  <a:pt x="12407" y="1755"/>
                  <a:pt x="12168" y="1755"/>
                </a:cubicBezTo>
                <a:cubicBezTo>
                  <a:pt x="11917" y="1755"/>
                  <a:pt x="11663" y="1674"/>
                  <a:pt x="11504" y="1515"/>
                </a:cubicBezTo>
                <a:lnTo>
                  <a:pt x="10638" y="648"/>
                </a:lnTo>
                <a:cubicBezTo>
                  <a:pt x="10251" y="254"/>
                  <a:pt x="9701" y="58"/>
                  <a:pt x="9149" y="58"/>
                </a:cubicBezTo>
                <a:cubicBezTo>
                  <a:pt x="8602" y="58"/>
                  <a:pt x="8055" y="250"/>
                  <a:pt x="7664" y="632"/>
                </a:cubicBezTo>
                <a:lnTo>
                  <a:pt x="6700" y="1562"/>
                </a:lnTo>
                <a:cubicBezTo>
                  <a:pt x="6547" y="1707"/>
                  <a:pt x="6302" y="1781"/>
                  <a:pt x="6058" y="1781"/>
                </a:cubicBezTo>
                <a:cubicBezTo>
                  <a:pt x="5808" y="1781"/>
                  <a:pt x="5558" y="1703"/>
                  <a:pt x="5409" y="1546"/>
                </a:cubicBezTo>
                <a:lnTo>
                  <a:pt x="4542" y="679"/>
                </a:lnTo>
                <a:cubicBezTo>
                  <a:pt x="4152" y="281"/>
                  <a:pt x="3594" y="81"/>
                  <a:pt x="3037" y="81"/>
                </a:cubicBezTo>
                <a:cubicBezTo>
                  <a:pt x="2496" y="81"/>
                  <a:pt x="1955" y="269"/>
                  <a:pt x="1569" y="648"/>
                </a:cubicBezTo>
                <a:lnTo>
                  <a:pt x="243" y="1938"/>
                </a:lnTo>
                <a:cubicBezTo>
                  <a:pt x="16" y="2170"/>
                  <a:pt x="0" y="2543"/>
                  <a:pt x="228" y="2790"/>
                </a:cubicBezTo>
                <a:cubicBezTo>
                  <a:pt x="341" y="2903"/>
                  <a:pt x="496" y="2960"/>
                  <a:pt x="652" y="2960"/>
                </a:cubicBezTo>
                <a:cubicBezTo>
                  <a:pt x="807" y="2960"/>
                  <a:pt x="963" y="2903"/>
                  <a:pt x="1079" y="2790"/>
                </a:cubicBezTo>
                <a:lnTo>
                  <a:pt x="2401" y="1515"/>
                </a:lnTo>
                <a:cubicBezTo>
                  <a:pt x="2556" y="1360"/>
                  <a:pt x="2801" y="1282"/>
                  <a:pt x="3046" y="1282"/>
                </a:cubicBezTo>
                <a:cubicBezTo>
                  <a:pt x="3291" y="1282"/>
                  <a:pt x="3536" y="1360"/>
                  <a:pt x="3691" y="1515"/>
                </a:cubicBezTo>
                <a:lnTo>
                  <a:pt x="4558" y="2382"/>
                </a:lnTo>
                <a:cubicBezTo>
                  <a:pt x="4950" y="2790"/>
                  <a:pt x="5507" y="2986"/>
                  <a:pt x="6060" y="2986"/>
                </a:cubicBezTo>
                <a:cubicBezTo>
                  <a:pt x="6601" y="2986"/>
                  <a:pt x="7139" y="2790"/>
                  <a:pt x="7531" y="2413"/>
                </a:cubicBezTo>
                <a:lnTo>
                  <a:pt x="8496" y="1483"/>
                </a:lnTo>
                <a:cubicBezTo>
                  <a:pt x="8648" y="1329"/>
                  <a:pt x="8888" y="1255"/>
                  <a:pt x="9129" y="1255"/>
                </a:cubicBezTo>
                <a:cubicBezTo>
                  <a:pt x="9378" y="1255"/>
                  <a:pt x="9629" y="1334"/>
                  <a:pt x="9786" y="1483"/>
                </a:cubicBezTo>
                <a:lnTo>
                  <a:pt x="10653" y="2366"/>
                </a:lnTo>
                <a:cubicBezTo>
                  <a:pt x="11040" y="2760"/>
                  <a:pt x="11591" y="2956"/>
                  <a:pt x="12144" y="2956"/>
                </a:cubicBezTo>
                <a:cubicBezTo>
                  <a:pt x="12692" y="2956"/>
                  <a:pt x="13240" y="2764"/>
                  <a:pt x="13630" y="2382"/>
                </a:cubicBezTo>
                <a:lnTo>
                  <a:pt x="14591" y="1448"/>
                </a:lnTo>
                <a:cubicBezTo>
                  <a:pt x="14746" y="1303"/>
                  <a:pt x="14992" y="1229"/>
                  <a:pt x="15236" y="1229"/>
                </a:cubicBezTo>
                <a:cubicBezTo>
                  <a:pt x="15487" y="1229"/>
                  <a:pt x="15737" y="1307"/>
                  <a:pt x="15886" y="1464"/>
                </a:cubicBezTo>
                <a:lnTo>
                  <a:pt x="16749" y="2331"/>
                </a:lnTo>
                <a:cubicBezTo>
                  <a:pt x="17139" y="2729"/>
                  <a:pt x="17699" y="2930"/>
                  <a:pt x="18261" y="2930"/>
                </a:cubicBezTo>
                <a:cubicBezTo>
                  <a:pt x="18804" y="2930"/>
                  <a:pt x="19348" y="2742"/>
                  <a:pt x="19741" y="2366"/>
                </a:cubicBezTo>
                <a:lnTo>
                  <a:pt x="20691" y="1433"/>
                </a:lnTo>
                <a:cubicBezTo>
                  <a:pt x="20846" y="1278"/>
                  <a:pt x="21095" y="1200"/>
                  <a:pt x="21344" y="1200"/>
                </a:cubicBezTo>
                <a:cubicBezTo>
                  <a:pt x="21593" y="1200"/>
                  <a:pt x="21842" y="1278"/>
                  <a:pt x="21997" y="1433"/>
                </a:cubicBezTo>
                <a:lnTo>
                  <a:pt x="22848" y="2315"/>
                </a:lnTo>
                <a:cubicBezTo>
                  <a:pt x="23221" y="2676"/>
                  <a:pt x="23762" y="2888"/>
                  <a:pt x="24335" y="2903"/>
                </a:cubicBezTo>
                <a:lnTo>
                  <a:pt x="24350" y="2903"/>
                </a:lnTo>
                <a:cubicBezTo>
                  <a:pt x="24676" y="2903"/>
                  <a:pt x="24939" y="2625"/>
                  <a:pt x="24939" y="2299"/>
                </a:cubicBezTo>
                <a:cubicBezTo>
                  <a:pt x="24939" y="1974"/>
                  <a:pt x="24676" y="1711"/>
                  <a:pt x="24350" y="1711"/>
                </a:cubicBezTo>
                <a:cubicBezTo>
                  <a:pt x="24088" y="1695"/>
                  <a:pt x="23844" y="1613"/>
                  <a:pt x="23695" y="1464"/>
                </a:cubicBezTo>
                <a:lnTo>
                  <a:pt x="22828" y="601"/>
                </a:lnTo>
                <a:cubicBezTo>
                  <a:pt x="22439" y="202"/>
                  <a:pt x="21879" y="1"/>
                  <a:pt x="21320" y="1"/>
                </a:cubicBezTo>
                <a:close/>
              </a:path>
            </a:pathLst>
          </a:cu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73"/>
        <p:cNvGrpSpPr/>
        <p:nvPr/>
      </p:nvGrpSpPr>
      <p:grpSpPr>
        <a:xfrm>
          <a:off x="0" y="0"/>
          <a:ext cx="0" cy="0"/>
          <a:chOff x="0" y="0"/>
          <a:chExt cx="0" cy="0"/>
        </a:xfrm>
      </p:grpSpPr>
      <p:sp>
        <p:nvSpPr>
          <p:cNvPr id="3283" name="Google Shape;3283;p57"/>
          <p:cNvSpPr/>
          <p:nvPr/>
        </p:nvSpPr>
        <p:spPr>
          <a:xfrm>
            <a:off x="-235707" y="1365962"/>
            <a:ext cx="1998057" cy="583296"/>
          </a:xfrm>
          <a:custGeom>
            <a:avLst/>
            <a:gdLst/>
            <a:ahLst/>
            <a:cxnLst/>
            <a:rect l="l" t="t" r="r" b="b"/>
            <a:pathLst>
              <a:path w="30514" h="8908" extrusionOk="0">
                <a:moveTo>
                  <a:pt x="14741" y="0"/>
                </a:moveTo>
                <a:cubicBezTo>
                  <a:pt x="11407" y="0"/>
                  <a:pt x="8532" y="1926"/>
                  <a:pt x="7175" y="4738"/>
                </a:cubicBezTo>
                <a:cubicBezTo>
                  <a:pt x="6916" y="4527"/>
                  <a:pt x="6587" y="4413"/>
                  <a:pt x="6230" y="4413"/>
                </a:cubicBezTo>
                <a:cubicBezTo>
                  <a:pt x="5492" y="4413"/>
                  <a:pt x="4873" y="4935"/>
                  <a:pt x="4739" y="5637"/>
                </a:cubicBezTo>
                <a:cubicBezTo>
                  <a:pt x="4512" y="5605"/>
                  <a:pt x="4284" y="5590"/>
                  <a:pt x="4053" y="5590"/>
                </a:cubicBezTo>
                <a:cubicBezTo>
                  <a:pt x="2045" y="5590"/>
                  <a:pt x="378" y="7009"/>
                  <a:pt x="1" y="8908"/>
                </a:cubicBezTo>
                <a:lnTo>
                  <a:pt x="30513" y="8908"/>
                </a:lnTo>
                <a:cubicBezTo>
                  <a:pt x="30058" y="6390"/>
                  <a:pt x="27866" y="4495"/>
                  <a:pt x="25218" y="4495"/>
                </a:cubicBezTo>
                <a:cubicBezTo>
                  <a:pt x="24237" y="4495"/>
                  <a:pt x="23324" y="4754"/>
                  <a:pt x="22539" y="5213"/>
                </a:cubicBezTo>
                <a:cubicBezTo>
                  <a:pt x="21264" y="2158"/>
                  <a:pt x="18256" y="0"/>
                  <a:pt x="14741"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 name="Title 2"/>
          <p:cNvSpPr>
            <a:spLocks noGrp="1"/>
          </p:cNvSpPr>
          <p:nvPr>
            <p:ph type="title"/>
          </p:nvPr>
        </p:nvSpPr>
        <p:spPr/>
        <p:txBody>
          <a:bodyPr/>
          <a:p>
            <a:endParaRPr lang="en-US"/>
          </a:p>
        </p:txBody>
      </p:sp>
      <p:sp>
        <p:nvSpPr>
          <p:cNvPr id="4" name="Subtitle 3"/>
          <p:cNvSpPr>
            <a:spLocks noGrp="1"/>
          </p:cNvSpPr>
          <p:nvPr>
            <p:ph type="subTitle" idx="1"/>
          </p:nvPr>
        </p:nvSpPr>
        <p:spPr/>
        <p:txBody>
          <a:bodyPr/>
          <a:p>
            <a:endParaRPr lang="en-US"/>
          </a:p>
        </p:txBody>
      </p:sp>
      <p:sp>
        <p:nvSpPr>
          <p:cNvPr id="3284" name="Google Shape;3284;p57"/>
          <p:cNvSpPr/>
          <p:nvPr/>
        </p:nvSpPr>
        <p:spPr>
          <a:xfrm rot="-1148985">
            <a:off x="3635113" y="3733893"/>
            <a:ext cx="435864" cy="435907"/>
          </a:xfrm>
          <a:custGeom>
            <a:avLst/>
            <a:gdLst/>
            <a:ahLst/>
            <a:cxnLst/>
            <a:rect l="l" t="t" r="r" b="b"/>
            <a:pathLst>
              <a:path w="10085" h="10086" extrusionOk="0">
                <a:moveTo>
                  <a:pt x="5052" y="1"/>
                </a:moveTo>
                <a:lnTo>
                  <a:pt x="3628" y="3613"/>
                </a:lnTo>
                <a:lnTo>
                  <a:pt x="0" y="5037"/>
                </a:lnTo>
                <a:lnTo>
                  <a:pt x="3628" y="6473"/>
                </a:lnTo>
                <a:lnTo>
                  <a:pt x="5052" y="10085"/>
                </a:lnTo>
                <a:lnTo>
                  <a:pt x="6472" y="6473"/>
                </a:lnTo>
                <a:lnTo>
                  <a:pt x="10085" y="5037"/>
                </a:lnTo>
                <a:lnTo>
                  <a:pt x="6472" y="3613"/>
                </a:lnTo>
                <a:lnTo>
                  <a:pt x="5052" y="1"/>
                </a:lnTo>
                <a:close/>
              </a:path>
            </a:pathLst>
          </a:custGeom>
          <a:solidFill>
            <a:schemeClr val="accen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6" name="Picture Placeholder 5"/>
          <p:cNvPicPr>
            <a:picLocks noChangeAspect="1"/>
          </p:cNvPicPr>
          <p:nvPr>
            <p:ph type="pic" idx="2"/>
          </p:nvPr>
        </p:nvPicPr>
        <p:blipFill>
          <a:blip r:embed="rId1"/>
          <a:stretch>
            <a:fillRect/>
          </a:stretch>
        </p:blipFill>
        <p:spPr>
          <a:xfrm>
            <a:off x="817245" y="173355"/>
            <a:ext cx="7508875" cy="46837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73"/>
        <p:cNvGrpSpPr/>
        <p:nvPr/>
      </p:nvGrpSpPr>
      <p:grpSpPr>
        <a:xfrm>
          <a:off x="0" y="0"/>
          <a:ext cx="0" cy="0"/>
          <a:chOff x="0" y="0"/>
          <a:chExt cx="0" cy="0"/>
        </a:xfrm>
      </p:grpSpPr>
      <p:sp>
        <p:nvSpPr>
          <p:cNvPr id="3283" name="Google Shape;3283;p57"/>
          <p:cNvSpPr/>
          <p:nvPr/>
        </p:nvSpPr>
        <p:spPr>
          <a:xfrm>
            <a:off x="-235707" y="1365962"/>
            <a:ext cx="1998057" cy="583296"/>
          </a:xfrm>
          <a:custGeom>
            <a:avLst/>
            <a:gdLst/>
            <a:ahLst/>
            <a:cxnLst/>
            <a:rect l="l" t="t" r="r" b="b"/>
            <a:pathLst>
              <a:path w="30514" h="8908" extrusionOk="0">
                <a:moveTo>
                  <a:pt x="14741" y="0"/>
                </a:moveTo>
                <a:cubicBezTo>
                  <a:pt x="11407" y="0"/>
                  <a:pt x="8532" y="1926"/>
                  <a:pt x="7175" y="4738"/>
                </a:cubicBezTo>
                <a:cubicBezTo>
                  <a:pt x="6916" y="4527"/>
                  <a:pt x="6587" y="4413"/>
                  <a:pt x="6230" y="4413"/>
                </a:cubicBezTo>
                <a:cubicBezTo>
                  <a:pt x="5492" y="4413"/>
                  <a:pt x="4873" y="4935"/>
                  <a:pt x="4739" y="5637"/>
                </a:cubicBezTo>
                <a:cubicBezTo>
                  <a:pt x="4512" y="5605"/>
                  <a:pt x="4284" y="5590"/>
                  <a:pt x="4053" y="5590"/>
                </a:cubicBezTo>
                <a:cubicBezTo>
                  <a:pt x="2045" y="5590"/>
                  <a:pt x="378" y="7009"/>
                  <a:pt x="1" y="8908"/>
                </a:cubicBezTo>
                <a:lnTo>
                  <a:pt x="30513" y="8908"/>
                </a:lnTo>
                <a:cubicBezTo>
                  <a:pt x="30058" y="6390"/>
                  <a:pt x="27866" y="4495"/>
                  <a:pt x="25218" y="4495"/>
                </a:cubicBezTo>
                <a:cubicBezTo>
                  <a:pt x="24237" y="4495"/>
                  <a:pt x="23324" y="4754"/>
                  <a:pt x="22539" y="5213"/>
                </a:cubicBezTo>
                <a:cubicBezTo>
                  <a:pt x="21264" y="2158"/>
                  <a:pt x="18256" y="0"/>
                  <a:pt x="14741"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 name="Title 3"/>
          <p:cNvSpPr>
            <a:spLocks noGrp="1"/>
          </p:cNvSpPr>
          <p:nvPr>
            <p:ph type="title"/>
          </p:nvPr>
        </p:nvSpPr>
        <p:spPr/>
        <p:txBody>
          <a:bodyPr/>
          <a:p>
            <a:endParaRPr lang="en-US"/>
          </a:p>
        </p:txBody>
      </p:sp>
      <p:sp>
        <p:nvSpPr>
          <p:cNvPr id="5" name="Subtitle 4"/>
          <p:cNvSpPr>
            <a:spLocks noGrp="1"/>
          </p:cNvSpPr>
          <p:nvPr>
            <p:ph type="subTitle" idx="1"/>
          </p:nvPr>
        </p:nvSpPr>
        <p:spPr/>
        <p:txBody>
          <a:bodyPr/>
          <a:p>
            <a:endParaRPr lang="en-US"/>
          </a:p>
        </p:txBody>
      </p:sp>
      <p:sp>
        <p:nvSpPr>
          <p:cNvPr id="3284" name="Google Shape;3284;p57"/>
          <p:cNvSpPr/>
          <p:nvPr/>
        </p:nvSpPr>
        <p:spPr>
          <a:xfrm rot="-1148985">
            <a:off x="3635113" y="3733893"/>
            <a:ext cx="435864" cy="435907"/>
          </a:xfrm>
          <a:custGeom>
            <a:avLst/>
            <a:gdLst/>
            <a:ahLst/>
            <a:cxnLst/>
            <a:rect l="l" t="t" r="r" b="b"/>
            <a:pathLst>
              <a:path w="10085" h="10086" extrusionOk="0">
                <a:moveTo>
                  <a:pt x="5052" y="1"/>
                </a:moveTo>
                <a:lnTo>
                  <a:pt x="3628" y="3613"/>
                </a:lnTo>
                <a:lnTo>
                  <a:pt x="0" y="5037"/>
                </a:lnTo>
                <a:lnTo>
                  <a:pt x="3628" y="6473"/>
                </a:lnTo>
                <a:lnTo>
                  <a:pt x="5052" y="10085"/>
                </a:lnTo>
                <a:lnTo>
                  <a:pt x="6472" y="6473"/>
                </a:lnTo>
                <a:lnTo>
                  <a:pt x="10085" y="5037"/>
                </a:lnTo>
                <a:lnTo>
                  <a:pt x="6472" y="3613"/>
                </a:lnTo>
                <a:lnTo>
                  <a:pt x="5052" y="1"/>
                </a:lnTo>
                <a:close/>
              </a:path>
            </a:pathLst>
          </a:custGeom>
          <a:solidFill>
            <a:schemeClr val="accen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 name="Picture Placeholder 2"/>
          <p:cNvPicPr>
            <a:picLocks noChangeAspect="1"/>
          </p:cNvPicPr>
          <p:nvPr>
            <p:ph type="pic" idx="2"/>
          </p:nvPr>
        </p:nvPicPr>
        <p:blipFill>
          <a:blip r:embed="rId1"/>
          <a:stretch>
            <a:fillRect/>
          </a:stretch>
        </p:blipFill>
        <p:spPr>
          <a:xfrm>
            <a:off x="684530" y="254635"/>
            <a:ext cx="7774940" cy="4633595"/>
          </a:xfrm>
          <a:prstGeom prst="rect">
            <a:avLst/>
          </a:prstGeom>
        </p:spPr>
      </p:pic>
    </p:spTree>
  </p:cSld>
  <p:clrMapOvr>
    <a:masterClrMapping/>
  </p:clrMapOvr>
</p:sld>
</file>

<file path=ppt/theme/theme1.xml><?xml version="1.0" encoding="utf-8"?>
<a:theme xmlns:a="http://schemas.openxmlformats.org/drawingml/2006/main" name="Cute and Pastel Grid Newsletter by Slidesgo">
  <a:themeElements>
    <a:clrScheme name="Simple Light">
      <a:dk1>
        <a:srgbClr val="FFFFFF"/>
      </a:dk1>
      <a:lt1>
        <a:srgbClr val="FFF2C7"/>
      </a:lt1>
      <a:dk2>
        <a:srgbClr val="FFD1FE"/>
      </a:dk2>
      <a:lt2>
        <a:srgbClr val="E7ABF7"/>
      </a:lt2>
      <a:accent1>
        <a:srgbClr val="CDF5E2"/>
      </a:accent1>
      <a:accent2>
        <a:srgbClr val="97B7FE"/>
      </a:accent2>
      <a:accent3>
        <a:srgbClr val="595959"/>
      </a:accent3>
      <a:accent4>
        <a:srgbClr val="000000"/>
      </a:accent4>
      <a:accent5>
        <a:srgbClr val="FFFFFF"/>
      </a:accent5>
      <a:accent6>
        <a:srgbClr val="FFFFFF"/>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3867</Words>
  <Application>WPS Presentation</Application>
  <PresentationFormat>On-screen Show (16:9)</PresentationFormat>
  <Paragraphs>165</Paragraphs>
  <Slides>20</Slides>
  <Notes>20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SimSun</vt:lpstr>
      <vt:lpstr>Wingdings</vt:lpstr>
      <vt:lpstr>Arial</vt:lpstr>
      <vt:lpstr>Staatliches</vt:lpstr>
      <vt:lpstr>Fredoka</vt:lpstr>
      <vt:lpstr>Bebas Neue</vt:lpstr>
      <vt:lpstr>Quicksand</vt:lpstr>
      <vt:lpstr>Segoe Print</vt:lpstr>
      <vt:lpstr>Arimo-Bold</vt:lpstr>
      <vt:lpstr>Google Sans</vt:lpstr>
      <vt:lpstr>Microsoft YaHei</vt:lpstr>
      <vt:lpstr>Arial Unicode MS</vt:lpstr>
      <vt:lpstr>Cute and Pastel Grid Newsletter by Slidesgo</vt:lpstr>
      <vt:lpstr>BUILD A DATA WAREHOUSE to manager train trips </vt:lpstr>
      <vt:lpstr>TABLE OF CONTENTS</vt:lpstr>
      <vt:lpstr>01</vt:lpstr>
      <vt:lpstr>Introduction</vt:lpstr>
      <vt:lpstr>02</vt:lpstr>
      <vt:lpstr>Snowfalke schema</vt:lpstr>
      <vt:lpstr>03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welcome!</vt:lpstr>
      <vt:lpstr>welcome!</vt:lpstr>
      <vt:lpstr>05</vt:lpstr>
      <vt:lpstr>REVIEW OF PAST EVENTS</vt:lpstr>
      <vt:lpstr>THIS IS A MAP</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A DATA WAREHOUSE to manager train trips </dc:title>
  <dc:creator/>
  <cp:lastModifiedBy>Acer</cp:lastModifiedBy>
  <cp:revision>12</cp:revision>
  <dcterms:created xsi:type="dcterms:W3CDTF">2023-06-06T01:54:26Z</dcterms:created>
  <dcterms:modified xsi:type="dcterms:W3CDTF">2023-06-06T02:12:48Z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E30304555C50401182805DFD3A4085BF</vt:lpwstr>
  </property>
  <property fmtid="{D5CDD505-2E9C-101B-9397-08002B2CF9AE}" pid="3" name="KSOProductBuildVer">
    <vt:lpwstr>1033-11.2.0.11537</vt:lpwstr>
  </property>
</Properties>
</file>