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26990-6267-42B4-BE28-0CC6CFB44C88}" v="131" dt="2024-08-29T11:16:00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9728" autoAdjust="0"/>
  </p:normalViewPr>
  <p:slideViewPr>
    <p:cSldViewPr snapToGrid="0">
      <p:cViewPr varScale="1">
        <p:scale>
          <a:sx n="94" d="100"/>
          <a:sy n="94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Noa Hug" userId="3621a2dc-a12b-4308-ae23-eef7000450c7" providerId="ADAL" clId="{BDF26990-6267-42B4-BE28-0CC6CFB44C88}"/>
    <pc:docChg chg="undo redo custSel addSld delSld modSld">
      <pc:chgData name="Lorenzo Noa Hug" userId="3621a2dc-a12b-4308-ae23-eef7000450c7" providerId="ADAL" clId="{BDF26990-6267-42B4-BE28-0CC6CFB44C88}" dt="2024-08-29T11:16:10.304" v="1089" actId="20577"/>
      <pc:docMkLst>
        <pc:docMk/>
      </pc:docMkLst>
      <pc:sldChg chg="delSp modSp mod">
        <pc:chgData name="Lorenzo Noa Hug" userId="3621a2dc-a12b-4308-ae23-eef7000450c7" providerId="ADAL" clId="{BDF26990-6267-42B4-BE28-0CC6CFB44C88}" dt="2024-08-29T11:14:18.144" v="1066" actId="12788"/>
        <pc:sldMkLst>
          <pc:docMk/>
          <pc:sldMk cId="633186913" sldId="256"/>
        </pc:sldMkLst>
        <pc:spChg chg="mod">
          <ac:chgData name="Lorenzo Noa Hug" userId="3621a2dc-a12b-4308-ae23-eef7000450c7" providerId="ADAL" clId="{BDF26990-6267-42B4-BE28-0CC6CFB44C88}" dt="2024-08-29T11:14:18.144" v="1066" actId="12788"/>
          <ac:spMkLst>
            <pc:docMk/>
            <pc:sldMk cId="633186913" sldId="256"/>
            <ac:spMk id="2" creationId="{94676268-4BE9-06C9-F395-791B47BC7AD3}"/>
          </ac:spMkLst>
        </pc:spChg>
        <pc:spChg chg="del mod">
          <ac:chgData name="Lorenzo Noa Hug" userId="3621a2dc-a12b-4308-ae23-eef7000450c7" providerId="ADAL" clId="{BDF26990-6267-42B4-BE28-0CC6CFB44C88}" dt="2024-08-29T11:14:00.164" v="1059" actId="478"/>
          <ac:spMkLst>
            <pc:docMk/>
            <pc:sldMk cId="633186913" sldId="256"/>
            <ac:spMk id="3" creationId="{57599144-819D-807B-FC7F-C1061717C26A}"/>
          </ac:spMkLst>
        </pc:spChg>
      </pc:sldChg>
      <pc:sldChg chg="addSp delSp modSp new mod">
        <pc:chgData name="Lorenzo Noa Hug" userId="3621a2dc-a12b-4308-ae23-eef7000450c7" providerId="ADAL" clId="{BDF26990-6267-42B4-BE28-0CC6CFB44C88}" dt="2024-08-29T11:15:55.307" v="1069" actId="3064"/>
        <pc:sldMkLst>
          <pc:docMk/>
          <pc:sldMk cId="4004697074" sldId="257"/>
        </pc:sldMkLst>
        <pc:spChg chg="mod">
          <ac:chgData name="Lorenzo Noa Hug" userId="3621a2dc-a12b-4308-ae23-eef7000450c7" providerId="ADAL" clId="{BDF26990-6267-42B4-BE28-0CC6CFB44C88}" dt="2024-08-29T11:15:55.307" v="1069" actId="3064"/>
          <ac:spMkLst>
            <pc:docMk/>
            <pc:sldMk cId="4004697074" sldId="257"/>
            <ac:spMk id="2" creationId="{EBFE61BE-F459-74E6-691A-A89ED58CCD35}"/>
          </ac:spMkLst>
        </pc:spChg>
        <pc:spChg chg="add del">
          <ac:chgData name="Lorenzo Noa Hug" userId="3621a2dc-a12b-4308-ae23-eef7000450c7" providerId="ADAL" clId="{BDF26990-6267-42B4-BE28-0CC6CFB44C88}" dt="2024-08-22T10:59:04.291" v="46"/>
          <ac:spMkLst>
            <pc:docMk/>
            <pc:sldMk cId="4004697074" sldId="257"/>
            <ac:spMk id="3" creationId="{017CAE32-38D8-0FA0-8528-6A5158620246}"/>
          </ac:spMkLst>
        </pc:spChg>
        <pc:spChg chg="add del mod">
          <ac:chgData name="Lorenzo Noa Hug" userId="3621a2dc-a12b-4308-ae23-eef7000450c7" providerId="ADAL" clId="{BDF26990-6267-42B4-BE28-0CC6CFB44C88}" dt="2024-08-22T11:23:31.740" v="601" actId="478"/>
          <ac:spMkLst>
            <pc:docMk/>
            <pc:sldMk cId="4004697074" sldId="257"/>
            <ac:spMk id="3" creationId="{AF4DD067-57E2-CA77-98DE-16591C7F84D9}"/>
          </ac:spMkLst>
        </pc:spChg>
        <pc:spChg chg="add del mod">
          <ac:chgData name="Lorenzo Noa Hug" userId="3621a2dc-a12b-4308-ae23-eef7000450c7" providerId="ADAL" clId="{BDF26990-6267-42B4-BE28-0CC6CFB44C88}" dt="2024-08-22T11:04:11.100" v="175" actId="478"/>
          <ac:spMkLst>
            <pc:docMk/>
            <pc:sldMk cId="4004697074" sldId="257"/>
            <ac:spMk id="7" creationId="{B1F44210-00E9-5ABF-0D2F-2E93E4EB1163}"/>
          </ac:spMkLst>
        </pc:spChg>
        <pc:spChg chg="add del mod">
          <ac:chgData name="Lorenzo Noa Hug" userId="3621a2dc-a12b-4308-ae23-eef7000450c7" providerId="ADAL" clId="{BDF26990-6267-42B4-BE28-0CC6CFB44C88}" dt="2024-08-22T12:45:11.518" v="935" actId="478"/>
          <ac:spMkLst>
            <pc:docMk/>
            <pc:sldMk cId="4004697074" sldId="257"/>
            <ac:spMk id="20" creationId="{986E6B2F-AF1C-7101-2339-AB2595B573F5}"/>
          </ac:spMkLst>
        </pc:spChg>
        <pc:spChg chg="add del">
          <ac:chgData name="Lorenzo Noa Hug" userId="3621a2dc-a12b-4308-ae23-eef7000450c7" providerId="ADAL" clId="{BDF26990-6267-42B4-BE28-0CC6CFB44C88}" dt="2024-08-22T11:32:41.182" v="686" actId="478"/>
          <ac:spMkLst>
            <pc:docMk/>
            <pc:sldMk cId="4004697074" sldId="257"/>
            <ac:spMk id="21" creationId="{5117FA66-F95E-5971-C1B5-D9899E883C6C}"/>
          </ac:spMkLst>
        </pc:spChg>
        <pc:grpChg chg="add mod">
          <ac:chgData name="Lorenzo Noa Hug" userId="3621a2dc-a12b-4308-ae23-eef7000450c7" providerId="ADAL" clId="{BDF26990-6267-42B4-BE28-0CC6CFB44C88}" dt="2024-08-22T12:47:00.556" v="1027" actId="1038"/>
          <ac:grpSpMkLst>
            <pc:docMk/>
            <pc:sldMk cId="4004697074" sldId="257"/>
            <ac:grpSpMk id="21" creationId="{BAAE3C3A-8EBD-9B08-4CE4-D6097A84434A}"/>
          </ac:grpSpMkLst>
        </pc:grpChg>
        <pc:grpChg chg="add del mod">
          <ac:chgData name="Lorenzo Noa Hug" userId="3621a2dc-a12b-4308-ae23-eef7000450c7" providerId="ADAL" clId="{BDF26990-6267-42B4-BE28-0CC6CFB44C88}" dt="2024-08-22T12:43:26.259" v="908" actId="478"/>
          <ac:grpSpMkLst>
            <pc:docMk/>
            <pc:sldMk cId="4004697074" sldId="257"/>
            <ac:grpSpMk id="118" creationId="{614A3411-91B4-608E-FEA7-61FEB3940C7C}"/>
          </ac:grpSpMkLst>
        </pc:grpChg>
        <pc:grpChg chg="add del mod">
          <ac:chgData name="Lorenzo Noa Hug" userId="3621a2dc-a12b-4308-ae23-eef7000450c7" providerId="ADAL" clId="{BDF26990-6267-42B4-BE28-0CC6CFB44C88}" dt="2024-08-22T12:42:11.304" v="900" actId="478"/>
          <ac:grpSpMkLst>
            <pc:docMk/>
            <pc:sldMk cId="4004697074" sldId="257"/>
            <ac:grpSpMk id="122" creationId="{C3450203-8F3F-2CE2-963D-DE4AEC686420}"/>
          </ac:grpSpMkLst>
        </pc:grpChg>
        <pc:grpChg chg="add del mod">
          <ac:chgData name="Lorenzo Noa Hug" userId="3621a2dc-a12b-4308-ae23-eef7000450c7" providerId="ADAL" clId="{BDF26990-6267-42B4-BE28-0CC6CFB44C88}" dt="2024-08-22T12:40:30.599" v="892" actId="478"/>
          <ac:grpSpMkLst>
            <pc:docMk/>
            <pc:sldMk cId="4004697074" sldId="257"/>
            <ac:grpSpMk id="125" creationId="{8187B247-F98F-9360-234C-BF6CD39F815E}"/>
          </ac:grpSpMkLst>
        </pc:grpChg>
        <pc:grpChg chg="add del mod">
          <ac:chgData name="Lorenzo Noa Hug" userId="3621a2dc-a12b-4308-ae23-eef7000450c7" providerId="ADAL" clId="{BDF26990-6267-42B4-BE28-0CC6CFB44C88}" dt="2024-08-22T12:38:52.218" v="882" actId="478"/>
          <ac:grpSpMkLst>
            <pc:docMk/>
            <pc:sldMk cId="4004697074" sldId="257"/>
            <ac:grpSpMk id="129" creationId="{811960FB-5D9B-7451-9ED0-3F79F515651E}"/>
          </ac:grpSpMkLst>
        </pc:grpChg>
        <pc:grpChg chg="add del mod">
          <ac:chgData name="Lorenzo Noa Hug" userId="3621a2dc-a12b-4308-ae23-eef7000450c7" providerId="ADAL" clId="{BDF26990-6267-42B4-BE28-0CC6CFB44C88}" dt="2024-08-22T12:37:31.545" v="871" actId="478"/>
          <ac:grpSpMkLst>
            <pc:docMk/>
            <pc:sldMk cId="4004697074" sldId="257"/>
            <ac:grpSpMk id="132" creationId="{14CCB8E3-80D0-A079-A0A8-FDD7D1E67C62}"/>
          </ac:grpSpMkLst>
        </pc:grpChg>
        <pc:grpChg chg="add del mod">
          <ac:chgData name="Lorenzo Noa Hug" userId="3621a2dc-a12b-4308-ae23-eef7000450c7" providerId="ADAL" clId="{BDF26990-6267-42B4-BE28-0CC6CFB44C88}" dt="2024-08-22T12:37:14.878" v="868" actId="478"/>
          <ac:grpSpMkLst>
            <pc:docMk/>
            <pc:sldMk cId="4004697074" sldId="257"/>
            <ac:grpSpMk id="134" creationId="{B0271C47-D1FE-A35E-5B42-953DEA9C4464}"/>
          </ac:grpSpMkLst>
        </pc:grpChg>
        <pc:graphicFrameChg chg="add mod modGraphic">
          <ac:chgData name="Lorenzo Noa Hug" userId="3621a2dc-a12b-4308-ae23-eef7000450c7" providerId="ADAL" clId="{BDF26990-6267-42B4-BE28-0CC6CFB44C88}" dt="2024-08-29T11:06:39.161" v="1029" actId="113"/>
          <ac:graphicFrameMkLst>
            <pc:docMk/>
            <pc:sldMk cId="4004697074" sldId="257"/>
            <ac:graphicFrameMk id="10" creationId="{446B17DD-4DF2-D49E-1F3B-3C31C155096A}"/>
          </ac:graphicFrameMkLst>
        </pc:graphicFrameChg>
        <pc:graphicFrameChg chg="add mod">
          <ac:chgData name="Lorenzo Noa Hug" userId="3621a2dc-a12b-4308-ae23-eef7000450c7" providerId="ADAL" clId="{BDF26990-6267-42B4-BE28-0CC6CFB44C88}" dt="2024-08-22T11:11:46.285" v="401"/>
          <ac:graphicFrameMkLst>
            <pc:docMk/>
            <pc:sldMk cId="4004697074" sldId="257"/>
            <ac:graphicFrameMk id="11" creationId="{25E049AD-2622-AE35-67CE-497857C444BD}"/>
          </ac:graphicFrameMkLst>
        </pc:graphicFrameChg>
        <pc:graphicFrameChg chg="add mod">
          <ac:chgData name="Lorenzo Noa Hug" userId="3621a2dc-a12b-4308-ae23-eef7000450c7" providerId="ADAL" clId="{BDF26990-6267-42B4-BE28-0CC6CFB44C88}" dt="2024-08-22T11:12:44.204" v="407"/>
          <ac:graphicFrameMkLst>
            <pc:docMk/>
            <pc:sldMk cId="4004697074" sldId="257"/>
            <ac:graphicFrameMk id="12" creationId="{B2570FF9-91FA-BF75-D97E-BC8AB31ADAB1}"/>
          </ac:graphicFrameMkLst>
        </pc:graphicFrameChg>
        <pc:graphicFrameChg chg="add del mod">
          <ac:chgData name="Lorenzo Noa Hug" userId="3621a2dc-a12b-4308-ae23-eef7000450c7" providerId="ADAL" clId="{BDF26990-6267-42B4-BE28-0CC6CFB44C88}" dt="2024-08-22T11:13:27.867" v="411" actId="478"/>
          <ac:graphicFrameMkLst>
            <pc:docMk/>
            <pc:sldMk cId="4004697074" sldId="257"/>
            <ac:graphicFrameMk id="13" creationId="{8DF326AC-8AA2-945B-3DFA-1FC6EC68B848}"/>
          </ac:graphicFrameMkLst>
        </pc:graphicFrameChg>
        <pc:graphicFrameChg chg="add del mod">
          <ac:chgData name="Lorenzo Noa Hug" userId="3621a2dc-a12b-4308-ae23-eef7000450c7" providerId="ADAL" clId="{BDF26990-6267-42B4-BE28-0CC6CFB44C88}" dt="2024-08-22T11:36:11.485" v="733" actId="478"/>
          <ac:graphicFrameMkLst>
            <pc:docMk/>
            <pc:sldMk cId="4004697074" sldId="257"/>
            <ac:graphicFrameMk id="51" creationId="{D1C147BF-0961-1884-1303-6A2EDB5F8692}"/>
          </ac:graphicFrameMkLst>
        </pc:graphicFrameChg>
        <pc:picChg chg="add mod modVis">
          <ac:chgData name="Lorenzo Noa Hug" userId="3621a2dc-a12b-4308-ae23-eef7000450c7" providerId="ADAL" clId="{BDF26990-6267-42B4-BE28-0CC6CFB44C88}" dt="2024-08-22T12:45:41.788" v="936" actId="164"/>
          <ac:picMkLst>
            <pc:docMk/>
            <pc:sldMk cId="4004697074" sldId="257"/>
            <ac:picMk id="4" creationId="{C678E699-8B4F-357A-CE85-B5F14417AA97}"/>
          </ac:picMkLst>
        </pc:picChg>
        <pc:picChg chg="add del mod modVis">
          <ac:chgData name="Lorenzo Noa Hug" userId="3621a2dc-a12b-4308-ae23-eef7000450c7" providerId="ADAL" clId="{BDF26990-6267-42B4-BE28-0CC6CFB44C88}" dt="2024-08-22T12:45:08.375" v="934" actId="478"/>
          <ac:picMkLst>
            <pc:docMk/>
            <pc:sldMk cId="4004697074" sldId="257"/>
            <ac:picMk id="5" creationId="{C76D07EC-C0A0-D885-D090-F47E9936EF29}"/>
          </ac:picMkLst>
        </pc:picChg>
        <pc:picChg chg="add mod">
          <ac:chgData name="Lorenzo Noa Hug" userId="3621a2dc-a12b-4308-ae23-eef7000450c7" providerId="ADAL" clId="{BDF26990-6267-42B4-BE28-0CC6CFB44C88}" dt="2024-08-22T12:45:41.788" v="936" actId="164"/>
          <ac:picMkLst>
            <pc:docMk/>
            <pc:sldMk cId="4004697074" sldId="257"/>
            <ac:picMk id="8" creationId="{54B8AAF3-13F0-03ED-54FC-0BB160E2EAE8}"/>
          </ac:picMkLst>
        </pc:picChg>
        <pc:picChg chg="add mod">
          <ac:chgData name="Lorenzo Noa Hug" userId="3621a2dc-a12b-4308-ae23-eef7000450c7" providerId="ADAL" clId="{BDF26990-6267-42B4-BE28-0CC6CFB44C88}" dt="2024-08-22T11:04:11.096" v="174"/>
          <ac:picMkLst>
            <pc:docMk/>
            <pc:sldMk cId="4004697074" sldId="257"/>
            <ac:picMk id="9" creationId="{993C888C-6335-5614-75D7-15E3F08EAF5E}"/>
          </ac:picMkLst>
        </pc:picChg>
        <pc:picChg chg="add mod modVis">
          <ac:chgData name="Lorenzo Noa Hug" userId="3621a2dc-a12b-4308-ae23-eef7000450c7" providerId="ADAL" clId="{BDF26990-6267-42B4-BE28-0CC6CFB44C88}" dt="2024-08-22T12:45:41.788" v="936" actId="164"/>
          <ac:picMkLst>
            <pc:docMk/>
            <pc:sldMk cId="4004697074" sldId="257"/>
            <ac:picMk id="11" creationId="{0961862A-6D86-73D3-E0FC-C64C544D15A9}"/>
          </ac:picMkLst>
        </pc:picChg>
        <pc:picChg chg="add mod modVis">
          <ac:chgData name="Lorenzo Noa Hug" userId="3621a2dc-a12b-4308-ae23-eef7000450c7" providerId="ADAL" clId="{BDF26990-6267-42B4-BE28-0CC6CFB44C88}" dt="2024-08-22T12:45:41.788" v="936" actId="164"/>
          <ac:picMkLst>
            <pc:docMk/>
            <pc:sldMk cId="4004697074" sldId="257"/>
            <ac:picMk id="13" creationId="{6B826756-34AD-5695-3600-370DCD0A8E98}"/>
          </ac:picMkLst>
        </pc:picChg>
        <pc:picChg chg="add mod modVis">
          <ac:chgData name="Lorenzo Noa Hug" userId="3621a2dc-a12b-4308-ae23-eef7000450c7" providerId="ADAL" clId="{BDF26990-6267-42B4-BE28-0CC6CFB44C88}" dt="2024-08-22T12:45:41.788" v="936" actId="164"/>
          <ac:picMkLst>
            <pc:docMk/>
            <pc:sldMk cId="4004697074" sldId="257"/>
            <ac:picMk id="16" creationId="{02E2AFAF-B79A-B54C-B597-45754931EBB8}"/>
          </ac:picMkLst>
        </pc:picChg>
        <pc:picChg chg="add mod">
          <ac:chgData name="Lorenzo Noa Hug" userId="3621a2dc-a12b-4308-ae23-eef7000450c7" providerId="ADAL" clId="{BDF26990-6267-42B4-BE28-0CC6CFB44C88}" dt="2024-08-22T12:45:41.788" v="936" actId="164"/>
          <ac:picMkLst>
            <pc:docMk/>
            <pc:sldMk cId="4004697074" sldId="257"/>
            <ac:picMk id="18" creationId="{5E98C226-2652-720D-7C9A-2C404BC1D58A}"/>
          </ac:picMkLst>
        </pc:picChg>
        <pc:cxnChg chg="add mod">
          <ac:chgData name="Lorenzo Noa Hug" userId="3621a2dc-a12b-4308-ae23-eef7000450c7" providerId="ADAL" clId="{BDF26990-6267-42B4-BE28-0CC6CFB44C88}" dt="2024-08-22T12:45:41.788" v="936" actId="164"/>
          <ac:cxnSpMkLst>
            <pc:docMk/>
            <pc:sldMk cId="4004697074" sldId="257"/>
            <ac:cxnSpMk id="6" creationId="{EB6596E6-F66C-832B-ADA7-899C8F3F83FA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15" creationId="{6627B366-56B1-A917-9165-FF02EE2DDE91}"/>
          </ac:cxnSpMkLst>
        </pc:cxnChg>
        <pc:cxnChg chg="add del">
          <ac:chgData name="Lorenzo Noa Hug" userId="3621a2dc-a12b-4308-ae23-eef7000450c7" providerId="ADAL" clId="{BDF26990-6267-42B4-BE28-0CC6CFB44C88}" dt="2024-08-22T11:33:23.193" v="687" actId="478"/>
          <ac:cxnSpMkLst>
            <pc:docMk/>
            <pc:sldMk cId="4004697074" sldId="257"/>
            <ac:cxnSpMk id="17" creationId="{098F8FCB-B7BF-B7ED-79BD-973FC79D9561}"/>
          </ac:cxnSpMkLst>
        </pc:cxnChg>
        <pc:cxnChg chg="add del">
          <ac:chgData name="Lorenzo Noa Hug" userId="3621a2dc-a12b-4308-ae23-eef7000450c7" providerId="ADAL" clId="{BDF26990-6267-42B4-BE28-0CC6CFB44C88}" dt="2024-08-22T11:33:24.882" v="688" actId="478"/>
          <ac:cxnSpMkLst>
            <pc:docMk/>
            <pc:sldMk cId="4004697074" sldId="257"/>
            <ac:cxnSpMk id="19" creationId="{5CF62601-092B-B6C0-2324-5450100554C5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27" creationId="{F4D8836C-11DB-5A9B-83BC-8F7B9DB3AAD2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34" creationId="{C27335E5-854C-48D3-7A91-584C0CE214F0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37" creationId="{D659A243-45F3-C923-6300-29449FA3BA0E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41" creationId="{6FF7C3F1-BE46-A1D8-5316-73BAC38F0CBA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44" creationId="{D778A5A1-769E-D0EB-8546-3D35DEEF27E1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47" creationId="{9D07EFD4-0233-BC23-9B9F-93F3B626AE0F}"/>
          </ac:cxnSpMkLst>
        </pc:cxnChg>
        <pc:cxnChg chg="add del mod">
          <ac:chgData name="Lorenzo Noa Hug" userId="3621a2dc-a12b-4308-ae23-eef7000450c7" providerId="ADAL" clId="{BDF26990-6267-42B4-BE28-0CC6CFB44C88}" dt="2024-08-22T11:36:11.485" v="733" actId="478"/>
          <ac:cxnSpMkLst>
            <pc:docMk/>
            <pc:sldMk cId="4004697074" sldId="257"/>
            <ac:cxnSpMk id="52" creationId="{3506613C-CAA4-7524-C7A9-DAD7333F3FE7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55" creationId="{CEAE0E60-DFA6-C1F4-BD18-38EAACC1B587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58" creationId="{200C02E7-EAF1-2F61-8AA9-D6F0F2A14545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62" creationId="{19304189-BBAB-359B-4CCE-3914FB6A2744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66" creationId="{228E2298-A816-1B8F-5DC6-6ED6F60457E5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71" creationId="{4F74C3BB-D06A-5857-EB20-73E9DC255016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76" creationId="{C286C077-8982-393D-FFFF-25B0586A2AD2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81" creationId="{EDC46040-22CC-1BD5-D455-F23BD5929FAB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84" creationId="{6C2F044A-8179-F450-2787-91793A3EE848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87" creationId="{8914F184-42CB-17DE-E795-36046529F3D8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93" creationId="{37FC29E4-7A25-F01B-7576-1189791CBC85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94" creationId="{739FC367-BBF2-CB4A-F70E-05BE66425067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95" creationId="{A9B308EF-DB86-53B8-C0D2-C9AC0E6103B4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98" creationId="{6B4D96AC-43B1-1FC6-982E-6350711A0E3E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101" creationId="{5EA02324-D8CD-64CD-78A4-FE4AC77A55F9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105" creationId="{131CC8CB-5E5C-8DF2-59BE-CED754E6C6D2}"/>
          </ac:cxnSpMkLst>
        </pc:cxnChg>
        <pc:cxnChg chg="add del mod">
          <ac:chgData name="Lorenzo Noa Hug" userId="3621a2dc-a12b-4308-ae23-eef7000450c7" providerId="ADAL" clId="{BDF26990-6267-42B4-BE28-0CC6CFB44C88}" dt="2024-08-22T11:42:30.959" v="828" actId="478"/>
          <ac:cxnSpMkLst>
            <pc:docMk/>
            <pc:sldMk cId="4004697074" sldId="257"/>
            <ac:cxnSpMk id="111" creationId="{A42804C2-ED2F-065F-99D4-C3E5E3CB5C00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114" creationId="{1C249013-B0DC-86ED-2919-63F3D9EE8896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115" creationId="{0BBB6377-3427-A975-13CC-C13BE4A535CC}"/>
          </ac:cxnSpMkLst>
        </pc:cxnChg>
        <pc:cxnChg chg="add del mod">
          <ac:chgData name="Lorenzo Noa Hug" userId="3621a2dc-a12b-4308-ae23-eef7000450c7" providerId="ADAL" clId="{BDF26990-6267-42B4-BE28-0CC6CFB44C88}" dt="2024-08-22T11:42:23.508" v="827" actId="478"/>
          <ac:cxnSpMkLst>
            <pc:docMk/>
            <pc:sldMk cId="4004697074" sldId="257"/>
            <ac:cxnSpMk id="116" creationId="{7820C184-C55E-078A-FDC6-2A1DEA4A7C70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119" creationId="{92E1B80C-5BA4-A9C2-57FB-B551077674FC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123" creationId="{BB6400D7-05C9-E09B-42CB-2729B9909E2E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126" creationId="{2DE64C6F-7DA1-F90F-4D1B-E1BD47680FDD}"/>
          </ac:cxnSpMkLst>
        </pc:cxnChg>
        <pc:cxnChg chg="add mod">
          <ac:chgData name="Lorenzo Noa Hug" userId="3621a2dc-a12b-4308-ae23-eef7000450c7" providerId="ADAL" clId="{BDF26990-6267-42B4-BE28-0CC6CFB44C88}" dt="2024-08-22T11:54:34.498" v="864" actId="208"/>
          <ac:cxnSpMkLst>
            <pc:docMk/>
            <pc:sldMk cId="4004697074" sldId="257"/>
            <ac:cxnSpMk id="130" creationId="{5174A41D-D667-02D7-C731-7AD7ADBDB0C2}"/>
          </ac:cxnSpMkLst>
        </pc:cxnChg>
      </pc:sldChg>
      <pc:sldChg chg="addSp delSp modSp new add del mod">
        <pc:chgData name="Lorenzo Noa Hug" userId="3621a2dc-a12b-4308-ae23-eef7000450c7" providerId="ADAL" clId="{BDF26990-6267-42B4-BE28-0CC6CFB44C88}" dt="2024-08-29T11:16:10.304" v="1089" actId="20577"/>
        <pc:sldMkLst>
          <pc:docMk/>
          <pc:sldMk cId="2072126958" sldId="258"/>
        </pc:sldMkLst>
        <pc:spChg chg="del mod">
          <ac:chgData name="Lorenzo Noa Hug" userId="3621a2dc-a12b-4308-ae23-eef7000450c7" providerId="ADAL" clId="{BDF26990-6267-42B4-BE28-0CC6CFB44C88}" dt="2024-08-29T11:11:43.553" v="1031" actId="478"/>
          <ac:spMkLst>
            <pc:docMk/>
            <pc:sldMk cId="2072126958" sldId="258"/>
            <ac:spMk id="2" creationId="{F383F2A4-049E-BA3D-EE5F-3AF9E488B392}"/>
          </ac:spMkLst>
        </pc:spChg>
        <pc:spChg chg="add del">
          <ac:chgData name="Lorenzo Noa Hug" userId="3621a2dc-a12b-4308-ae23-eef7000450c7" providerId="ADAL" clId="{BDF26990-6267-42B4-BE28-0CC6CFB44C88}" dt="2024-08-22T11:04:23.753" v="189"/>
          <ac:spMkLst>
            <pc:docMk/>
            <pc:sldMk cId="2072126958" sldId="258"/>
            <ac:spMk id="3" creationId="{C5A3C3E9-8A27-6920-98DE-687D432A4CBD}"/>
          </ac:spMkLst>
        </pc:spChg>
        <pc:spChg chg="add del mod ord">
          <ac:chgData name="Lorenzo Noa Hug" userId="3621a2dc-a12b-4308-ae23-eef7000450c7" providerId="ADAL" clId="{BDF26990-6267-42B4-BE28-0CC6CFB44C88}" dt="2024-08-29T11:16:04.218" v="1072" actId="478"/>
          <ac:spMkLst>
            <pc:docMk/>
            <pc:sldMk cId="2072126958" sldId="258"/>
            <ac:spMk id="4" creationId="{3E048500-2DA1-A90E-5B4F-221D4561C7F6}"/>
          </ac:spMkLst>
        </pc:spChg>
        <pc:spChg chg="add del mod">
          <ac:chgData name="Lorenzo Noa Hug" userId="3621a2dc-a12b-4308-ae23-eef7000450c7" providerId="ADAL" clId="{BDF26990-6267-42B4-BE28-0CC6CFB44C88}" dt="2024-08-29T11:13:17.352" v="1050" actId="478"/>
          <ac:spMkLst>
            <pc:docMk/>
            <pc:sldMk cId="2072126958" sldId="258"/>
            <ac:spMk id="7" creationId="{A4697E1F-A382-B3C9-64A7-30BDA9DC81A8}"/>
          </ac:spMkLst>
        </pc:spChg>
        <pc:spChg chg="add mod">
          <ac:chgData name="Lorenzo Noa Hug" userId="3621a2dc-a12b-4308-ae23-eef7000450c7" providerId="ADAL" clId="{BDF26990-6267-42B4-BE28-0CC6CFB44C88}" dt="2024-08-29T11:16:10.304" v="1089" actId="20577"/>
          <ac:spMkLst>
            <pc:docMk/>
            <pc:sldMk cId="2072126958" sldId="258"/>
            <ac:spMk id="10" creationId="{2D20300C-1441-C771-2AB6-42BE104973FB}"/>
          </ac:spMkLst>
        </pc:spChg>
        <pc:spChg chg="add del mod">
          <ac:chgData name="Lorenzo Noa Hug" userId="3621a2dc-a12b-4308-ae23-eef7000450c7" providerId="ADAL" clId="{BDF26990-6267-42B4-BE28-0CC6CFB44C88}" dt="2024-08-29T11:16:06.166" v="1073" actId="478"/>
          <ac:spMkLst>
            <pc:docMk/>
            <pc:sldMk cId="2072126958" sldId="258"/>
            <ac:spMk id="12" creationId="{A0BD7E33-5F54-18F4-83C1-6C36672F1002}"/>
          </ac:spMkLst>
        </pc:spChg>
        <pc:picChg chg="add del mod">
          <ac:chgData name="Lorenzo Noa Hug" userId="3621a2dc-a12b-4308-ae23-eef7000450c7" providerId="ADAL" clId="{BDF26990-6267-42B4-BE28-0CC6CFB44C88}" dt="2024-08-29T11:11:45.027" v="1032" actId="478"/>
          <ac:picMkLst>
            <pc:docMk/>
            <pc:sldMk cId="2072126958" sldId="258"/>
            <ac:picMk id="5" creationId="{0072B889-FA53-43AE-B263-DE95C070221E}"/>
          </ac:picMkLst>
        </pc:picChg>
        <pc:picChg chg="add mod">
          <ac:chgData name="Lorenzo Noa Hug" userId="3621a2dc-a12b-4308-ae23-eef7000450c7" providerId="ADAL" clId="{BDF26990-6267-42B4-BE28-0CC6CFB44C88}" dt="2024-08-29T11:13:52.967" v="1058" actId="12789"/>
          <ac:picMkLst>
            <pc:docMk/>
            <pc:sldMk cId="2072126958" sldId="258"/>
            <ac:picMk id="9" creationId="{1DE9EE3B-489B-86C1-31BF-B4442AC9D6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57F-85E3-0528-4BB8-7B55E07B2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AEB4F-1751-F3AD-CAE4-5A97D934A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CF75B-CF3E-C881-A036-ACB6E414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90354-310A-CE08-84EB-FC6D588E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F4F51-3767-1A41-C9D9-A047BC1A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5D073-B138-8999-37DA-F493D7F8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7831AD-A2D9-CE46-C0D6-A58370BF4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78210-165E-F55D-D44A-2AC18757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A3DB7-83C7-3153-D753-864F416C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EC644-3799-EF12-F8BB-5F584E1F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F3E9E-EB1C-8DA0-FD8C-E9153EA42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F398EF-414B-A313-6C96-BF5F52BFE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9FF58-BC8E-EF82-54DF-03AF0439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605D6-2442-BC7A-0C3C-7CBE979A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5F8D7-D7DE-D81F-F943-568865B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EF8D4-367E-34CC-3EDB-917B990D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74C62-9F97-82E9-51F1-6EF27EC5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D09F77-E002-EDE9-7BE8-81954931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EF150-EE50-074B-7DBE-B0DCAF55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39CB5-A708-2ECD-4EB2-A704FE17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EBE9B-8EAB-E926-0746-E1BCABB1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6D51E-376C-ADEE-EC2E-2758D359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AD0459-DAE5-60A5-AE6B-30708CCB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AF670-0A0F-7694-7448-18DA79A2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AB0D3-3369-34DF-765D-7814501B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1E5E6-F4C0-FA51-3736-C2D172AB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663F-19C5-F996-047A-7F6C08750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6A17BF-9793-E5A9-4F51-0F15B5173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78428-F0E3-A97B-557D-AD7D5CFE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3F95CD-3D31-D999-06B7-2DF5B4B5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C0B09F-E2D0-8003-D153-60E37BCE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4183D-B2B8-0F6F-EF77-DA7BF8C3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53EFB6-65F6-E9CD-6A5D-DCC52C96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DA2409-F169-957D-C146-7FD770EC6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FE5173-C620-55BD-AC80-EB8C4E7FC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65EC92-899D-B53E-2F0E-7E04A199E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7FA63F-01D6-A2A7-3E31-89C5C005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1D3496-0168-0422-A61A-DB4BC8ED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E1A723-DBF1-5238-F624-844BD6F4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437E-E380-7733-9390-43CE4D7D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75291D-83BC-DD30-961C-3E721723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703F83-3BF7-68AA-A86F-87FD1386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FA1A2-EB3D-8AFA-8C68-6F6B3CD8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04D704-F576-2AF0-BC4C-D83EE31A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A2A762-AA8C-7C24-A2B0-60654115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0DC277-2A3B-6D4A-1D66-4454183D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7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3EC4-C3FE-A6B1-EA30-D4D4225F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5696D-4C10-F811-E88A-81A2DD10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471532-FFE2-260C-89AA-274D6A58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1B27C-6C33-4E98-DA6A-7843093C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55BF0-FF5F-CFD4-5ED1-596B0A27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8F9C15-1F0D-1F95-FE73-C775C850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E9D32-053A-8E47-0940-DCBE6ECA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047426-27EB-BFFB-7888-72F1EBF9D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027E69-2AA4-87D8-6DBA-5A6A4FED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87AD0-9979-C9AA-D9CE-039E2076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FB2797-9E1A-6A65-9CBE-5F0758C2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69A51-B73A-FC03-2F29-56D4DA4E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0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6A26F0-E2A2-94BB-55FB-CA18EE2F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273275-4248-ECB7-91C0-9B90B9C7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A4C96-FE56-1625-5AEA-F703AD4F5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AE035-B02A-427F-A2E3-9E4057C6C3B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B99B9-F852-F40E-18B3-2D09D346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261DD-07BD-DCD5-E4F7-242C3B092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0D219-3248-403E-B732-18FB676CB9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6268-4BE9-06C9-F395-791B47BC7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221" y="2967335"/>
            <a:ext cx="7707558" cy="923330"/>
          </a:xfrm>
        </p:spPr>
        <p:txBody>
          <a:bodyPr wrap="none">
            <a:spAutoFit/>
          </a:bodyPr>
          <a:lstStyle/>
          <a:p>
            <a:r>
              <a:rPr lang="de-CH" dirty="0">
                <a:latin typeface="Quicksand SemiBold" pitchFamily="2" charset="0"/>
              </a:rPr>
              <a:t>RUP vs. Spiralmodell</a:t>
            </a:r>
            <a:endParaRPr lang="en-US" dirty="0">
              <a:latin typeface="Quicksand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8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E61BE-F459-74E6-691A-A89ED58C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899"/>
            <a:ext cx="1308371" cy="701731"/>
          </a:xfrm>
        </p:spPr>
        <p:txBody>
          <a:bodyPr wrap="none">
            <a:spAutoFit/>
          </a:bodyPr>
          <a:lstStyle/>
          <a:p>
            <a:r>
              <a:rPr lang="de-CH" dirty="0">
                <a:latin typeface="Quicksand SemiBold" pitchFamily="2" charset="0"/>
              </a:rPr>
              <a:t>RUP</a:t>
            </a:r>
            <a:endParaRPr lang="en-US" dirty="0">
              <a:latin typeface="Quicksand SemiBold" pitchFamily="2" charset="0"/>
            </a:endParaRP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46B17DD-4DF2-D49E-1F3B-3C31C155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11715"/>
              </p:ext>
            </p:extLst>
          </p:nvPr>
        </p:nvGraphicFramePr>
        <p:xfrm>
          <a:off x="986363" y="1901894"/>
          <a:ext cx="880057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493">
                  <a:extLst>
                    <a:ext uri="{9D8B030D-6E8A-4147-A177-3AD203B41FA5}">
                      <a16:colId xmlns:a16="http://schemas.microsoft.com/office/drawing/2014/main" val="30862836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13382703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752100000"/>
                    </a:ext>
                  </a:extLst>
                </a:gridCol>
                <a:gridCol w="682784">
                  <a:extLst>
                    <a:ext uri="{9D8B030D-6E8A-4147-A177-3AD203B41FA5}">
                      <a16:colId xmlns:a16="http://schemas.microsoft.com/office/drawing/2014/main" val="411380408"/>
                    </a:ext>
                  </a:extLst>
                </a:gridCol>
                <a:gridCol w="682784">
                  <a:extLst>
                    <a:ext uri="{9D8B030D-6E8A-4147-A177-3AD203B41FA5}">
                      <a16:colId xmlns:a16="http://schemas.microsoft.com/office/drawing/2014/main" val="580448912"/>
                    </a:ext>
                  </a:extLst>
                </a:gridCol>
                <a:gridCol w="825262">
                  <a:extLst>
                    <a:ext uri="{9D8B030D-6E8A-4147-A177-3AD203B41FA5}">
                      <a16:colId xmlns:a16="http://schemas.microsoft.com/office/drawing/2014/main" val="1221963583"/>
                    </a:ext>
                  </a:extLst>
                </a:gridCol>
                <a:gridCol w="825262">
                  <a:extLst>
                    <a:ext uri="{9D8B030D-6E8A-4147-A177-3AD203B41FA5}">
                      <a16:colId xmlns:a16="http://schemas.microsoft.com/office/drawing/2014/main" val="1702306278"/>
                    </a:ext>
                  </a:extLst>
                </a:gridCol>
                <a:gridCol w="825262">
                  <a:extLst>
                    <a:ext uri="{9D8B030D-6E8A-4147-A177-3AD203B41FA5}">
                      <a16:colId xmlns:a16="http://schemas.microsoft.com/office/drawing/2014/main" val="4130464078"/>
                    </a:ext>
                  </a:extLst>
                </a:gridCol>
                <a:gridCol w="825262">
                  <a:extLst>
                    <a:ext uri="{9D8B030D-6E8A-4147-A177-3AD203B41FA5}">
                      <a16:colId xmlns:a16="http://schemas.microsoft.com/office/drawing/2014/main" val="2074658073"/>
                    </a:ext>
                  </a:extLst>
                </a:gridCol>
                <a:gridCol w="610130">
                  <a:extLst>
                    <a:ext uri="{9D8B030D-6E8A-4147-A177-3AD203B41FA5}">
                      <a16:colId xmlns:a16="http://schemas.microsoft.com/office/drawing/2014/main" val="3415021612"/>
                    </a:ext>
                  </a:extLst>
                </a:gridCol>
                <a:gridCol w="610130">
                  <a:extLst>
                    <a:ext uri="{9D8B030D-6E8A-4147-A177-3AD203B41FA5}">
                      <a16:colId xmlns:a16="http://schemas.microsoft.com/office/drawing/2014/main" val="261514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CH" sz="1600" b="0" dirty="0">
                          <a:latin typeface="Quicksand SemiBold" pitchFamily="2" charset="0"/>
                        </a:rPr>
                        <a:t>Inception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CH" sz="1600" b="0" dirty="0">
                          <a:latin typeface="Quicksand SemiBold" pitchFamily="2" charset="0"/>
                        </a:rPr>
                        <a:t>Elaboration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CH" sz="1600" b="0" dirty="0">
                          <a:latin typeface="Quicksand SemiBold" pitchFamily="2" charset="0"/>
                        </a:rPr>
                        <a:t>Construction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CH" sz="1600" b="0" dirty="0">
                          <a:latin typeface="Quicksand SemiBold" pitchFamily="2" charset="0"/>
                        </a:rPr>
                        <a:t>Transition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5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600" b="0" dirty="0">
                          <a:latin typeface="Quicksand SemiBold" pitchFamily="2" charset="0"/>
                        </a:rPr>
                        <a:t>L1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0" dirty="0">
                          <a:latin typeface="Quicksand SemiBold" pitchFamily="2" charset="0"/>
                        </a:rPr>
                        <a:t>E1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0" dirty="0">
                          <a:latin typeface="Quicksand SemiBold" pitchFamily="2" charset="0"/>
                        </a:rPr>
                        <a:t>E2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0" dirty="0">
                          <a:latin typeface="Quicksand SemiBold" pitchFamily="2" charset="0"/>
                        </a:rPr>
                        <a:t>C1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0" dirty="0">
                          <a:latin typeface="Quicksand SemiBold" pitchFamily="2" charset="0"/>
                        </a:rPr>
                        <a:t>C2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0" dirty="0">
                          <a:latin typeface="Quicksand SemiBold" pitchFamily="2" charset="0"/>
                        </a:rPr>
                        <a:t>C3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0" dirty="0">
                          <a:latin typeface="Quicksand SemiBold" pitchFamily="2" charset="0"/>
                        </a:rPr>
                        <a:t>C4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0" dirty="0">
                          <a:latin typeface="Quicksand SemiBold" pitchFamily="2" charset="0"/>
                        </a:rPr>
                        <a:t>T1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0" dirty="0">
                          <a:latin typeface="Quicksand SemiBold" pitchFamily="2" charset="0"/>
                        </a:rPr>
                        <a:t>T2</a:t>
                      </a:r>
                      <a:endParaRPr lang="en-US" sz="1600" b="0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76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dirty="0">
                          <a:latin typeface="Quicksand SemiBold" pitchFamily="2" charset="0"/>
                        </a:rPr>
                        <a:t>Business Modeling</a:t>
                      </a:r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4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 sz="1400" b="1" dirty="0">
                          <a:latin typeface="Quicksand SemiBold" pitchFamily="2" charset="0"/>
                        </a:rPr>
                        <a:t>Requirements</a:t>
                      </a:r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02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dirty="0">
                          <a:latin typeface="Quicksand SemiBold" pitchFamily="2" charset="0"/>
                        </a:rPr>
                        <a:t>Analysis &amp; Design</a:t>
                      </a:r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1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 sz="1400" b="1" dirty="0">
                          <a:latin typeface="Quicksand SemiBold" pitchFamily="2" charset="0"/>
                        </a:rPr>
                        <a:t>Implementation</a:t>
                      </a:r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97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 sz="1400" b="1" dirty="0">
                          <a:latin typeface="Quicksand SemiBold" pitchFamily="2" charset="0"/>
                        </a:rPr>
                        <a:t>Test</a:t>
                      </a:r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0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 sz="1400" b="1" dirty="0">
                          <a:latin typeface="Quicksand SemiBold" pitchFamily="2" charset="0"/>
                        </a:rPr>
                        <a:t>Deployment</a:t>
                      </a:r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0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1" dirty="0">
                          <a:latin typeface="Quicksand SemiBold" pitchFamily="2" charset="0"/>
                        </a:rPr>
                        <a:t>Time</a:t>
                      </a:r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>
                        <a:latin typeface="Quicksand SemiBold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942100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AAE3C3A-8EBD-9B08-4CE4-D6097A84434A}"/>
              </a:ext>
            </a:extLst>
          </p:cNvPr>
          <p:cNvGrpSpPr/>
          <p:nvPr/>
        </p:nvGrpSpPr>
        <p:grpSpPr>
          <a:xfrm>
            <a:off x="2767013" y="2739464"/>
            <a:ext cx="7019925" cy="2331572"/>
            <a:chOff x="4020012" y="1749891"/>
            <a:chExt cx="7019925" cy="2331572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EB6596E6-F66C-832B-ADA7-899C8F3F83FA}"/>
                </a:ext>
              </a:extLst>
            </p:cNvPr>
            <p:cNvCxnSpPr>
              <a:cxnSpLocks/>
            </p:cNvCxnSpPr>
            <p:nvPr/>
          </p:nvCxnSpPr>
          <p:spPr>
            <a:xfrm>
              <a:off x="4781549" y="4081463"/>
              <a:ext cx="6192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678E699-8B4F-357A-CE85-B5F14417A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0012" y="1749891"/>
              <a:ext cx="7019925" cy="27622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4B8AAF3-13F0-03ED-54FC-0BB160E2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0012" y="2177702"/>
              <a:ext cx="7019925" cy="219075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961862A-6D86-73D3-E0FC-C64C544D1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74406" y="2514427"/>
              <a:ext cx="5286375" cy="257175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6B826756-34AD-5695-3600-370DCD0A8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59324" y="2901132"/>
              <a:ext cx="5981700" cy="238125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2E2AFAF-B79A-B54C-B597-45754931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10125" y="3324162"/>
              <a:ext cx="5953125" cy="190500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5E98C226-2652-720D-7C9A-2C404BC1D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29162" y="3597499"/>
              <a:ext cx="59531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469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1DE9EE3B-489B-86C1-31BF-B4442AC9D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80" y="968330"/>
            <a:ext cx="7500440" cy="492134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2D20300C-1441-C771-2AB6-42BE104973FB}"/>
              </a:ext>
            </a:extLst>
          </p:cNvPr>
          <p:cNvSpPr txBox="1">
            <a:spLocks/>
          </p:cNvSpPr>
          <p:nvPr/>
        </p:nvSpPr>
        <p:spPr>
          <a:xfrm>
            <a:off x="838200" y="604899"/>
            <a:ext cx="3560590" cy="7017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>
                <a:latin typeface="Quicksand SemiBold" pitchFamily="2" charset="0"/>
              </a:rPr>
              <a:t>Spiralmodell</a:t>
            </a:r>
            <a:endParaRPr lang="en-US" dirty="0">
              <a:latin typeface="Quicksand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2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Quicksand SemiBold</vt:lpstr>
      <vt:lpstr>Office</vt:lpstr>
      <vt:lpstr>RUP vs. Spiralmodell</vt:lpstr>
      <vt:lpstr>RUP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Lorenzo Noa Hug‬‬‭‭‭‭‭‭‬‬‭‭‭‭‬‬‭‭‭‭‭‭‬‬‭‭‭‭‭‭</dc:creator>
  <cp:lastModifiedBy>Lorenzo Noa Hug‬‬‭‭‭‭‭‭‬‬‭‭‭‭‬‬‭‭‭‭‭‭‬‬‭‭‭‭‭‭</cp:lastModifiedBy>
  <cp:revision>1</cp:revision>
  <dcterms:created xsi:type="dcterms:W3CDTF">2024-08-22T10:49:31Z</dcterms:created>
  <dcterms:modified xsi:type="dcterms:W3CDTF">2024-08-29T11:16:11Z</dcterms:modified>
</cp:coreProperties>
</file>