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3C0A9-3FCE-49B7-9C60-2243D061D392}" v="49" dt="2024-09-18T11:58:59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Noa Hug" userId="3621a2dc-a12b-4308-ae23-eef7000450c7" providerId="ADAL" clId="{B5D3C0A9-3FCE-49B7-9C60-2243D061D392}"/>
    <pc:docChg chg="undo redo custSel addSld delSld modSld addMainMaster delMainMaster">
      <pc:chgData name="Lorenzo Noa Hug" userId="3621a2dc-a12b-4308-ae23-eef7000450c7" providerId="ADAL" clId="{B5D3C0A9-3FCE-49B7-9C60-2243D061D392}" dt="2024-09-19T10:42:21.241" v="789" actId="47"/>
      <pc:docMkLst>
        <pc:docMk/>
      </pc:docMkLst>
      <pc:sldChg chg="addSp delSp modSp new mod setBg modClrScheme addAnim delAnim chgLayout">
        <pc:chgData name="Lorenzo Noa Hug" userId="3621a2dc-a12b-4308-ae23-eef7000450c7" providerId="ADAL" clId="{B5D3C0A9-3FCE-49B7-9C60-2243D061D392}" dt="2024-09-18T11:43:28.527" v="503" actId="207"/>
        <pc:sldMkLst>
          <pc:docMk/>
          <pc:sldMk cId="1735412997" sldId="256"/>
        </pc:sldMkLst>
        <pc:spChg chg="mod">
          <ac:chgData name="Lorenzo Noa Hug" userId="3621a2dc-a12b-4308-ae23-eef7000450c7" providerId="ADAL" clId="{B5D3C0A9-3FCE-49B7-9C60-2243D061D392}" dt="2024-09-05T10:37:08.434" v="163" actId="113"/>
          <ac:spMkLst>
            <pc:docMk/>
            <pc:sldMk cId="1735412997" sldId="256"/>
            <ac:spMk id="2" creationId="{A2BA24D2-0965-8EA5-167E-176FF244C4CB}"/>
          </ac:spMkLst>
        </pc:spChg>
        <pc:spChg chg="mod">
          <ac:chgData name="Lorenzo Noa Hug" userId="3621a2dc-a12b-4308-ae23-eef7000450c7" providerId="ADAL" clId="{B5D3C0A9-3FCE-49B7-9C60-2243D061D392}" dt="2024-09-18T11:43:28.527" v="503" actId="207"/>
          <ac:spMkLst>
            <pc:docMk/>
            <pc:sldMk cId="1735412997" sldId="256"/>
            <ac:spMk id="3" creationId="{8092FB91-8C99-431D-9AA7-CCF43D25F0BC}"/>
          </ac:spMkLst>
        </pc:spChg>
        <pc:spChg chg="add del">
          <ac:chgData name="Lorenzo Noa Hug" userId="3621a2dc-a12b-4308-ae23-eef7000450c7" providerId="ADAL" clId="{B5D3C0A9-3FCE-49B7-9C60-2243D061D392}" dt="2024-09-05T10:35:04.826" v="142" actId="26606"/>
          <ac:spMkLst>
            <pc:docMk/>
            <pc:sldMk cId="1735412997" sldId="256"/>
            <ac:spMk id="5" creationId="{0671A8AE-40A1-4631-A6B8-581AFF065482}"/>
          </ac:spMkLst>
        </pc:spChg>
        <pc:spChg chg="add del">
          <ac:chgData name="Lorenzo Noa Hug" userId="3621a2dc-a12b-4308-ae23-eef7000450c7" providerId="ADAL" clId="{B5D3C0A9-3FCE-49B7-9C60-2243D061D392}" dt="2024-09-05T10:35:04.826" v="142" actId="26606"/>
          <ac:spMkLst>
            <pc:docMk/>
            <pc:sldMk cId="1735412997" sldId="256"/>
            <ac:spMk id="7" creationId="{A44CD100-6267-4E62-AA64-2182A3A6A1C0}"/>
          </ac:spMkLst>
        </pc:spChg>
        <pc:spChg chg="add del">
          <ac:chgData name="Lorenzo Noa Hug" userId="3621a2dc-a12b-4308-ae23-eef7000450c7" providerId="ADAL" clId="{B5D3C0A9-3FCE-49B7-9C60-2243D061D392}" dt="2024-09-05T10:35:04.826" v="142" actId="26606"/>
          <ac:spMkLst>
            <pc:docMk/>
            <pc:sldMk cId="1735412997" sldId="256"/>
            <ac:spMk id="8" creationId="{AF2F604E-43BE-4DC3-B983-E071523364F8}"/>
          </ac:spMkLst>
        </pc:spChg>
        <pc:spChg chg="add del">
          <ac:chgData name="Lorenzo Noa Hug" userId="3621a2dc-a12b-4308-ae23-eef7000450c7" providerId="ADAL" clId="{B5D3C0A9-3FCE-49B7-9C60-2243D061D392}" dt="2024-09-05T10:34:53.830" v="138" actId="26606"/>
          <ac:spMkLst>
            <pc:docMk/>
            <pc:sldMk cId="1735412997" sldId="256"/>
            <ac:spMk id="9" creationId="{0671A8AE-40A1-4631-A6B8-581AFF065482}"/>
          </ac:spMkLst>
        </pc:spChg>
        <pc:spChg chg="add del">
          <ac:chgData name="Lorenzo Noa Hug" userId="3621a2dc-a12b-4308-ae23-eef7000450c7" providerId="ADAL" clId="{B5D3C0A9-3FCE-49B7-9C60-2243D061D392}" dt="2024-09-05T10:35:04.826" v="142" actId="26606"/>
          <ac:spMkLst>
            <pc:docMk/>
            <pc:sldMk cId="1735412997" sldId="256"/>
            <ac:spMk id="10" creationId="{08C9B587-E65E-4B52-B37C-ABEBB6E87928}"/>
          </ac:spMkLst>
        </pc:spChg>
        <pc:spChg chg="add del">
          <ac:chgData name="Lorenzo Noa Hug" userId="3621a2dc-a12b-4308-ae23-eef7000450c7" providerId="ADAL" clId="{B5D3C0A9-3FCE-49B7-9C60-2243D061D392}" dt="2024-09-05T10:34:53.830" v="138" actId="26606"/>
          <ac:spMkLst>
            <pc:docMk/>
            <pc:sldMk cId="1735412997" sldId="256"/>
            <ac:spMk id="11" creationId="{A44CD100-6267-4E62-AA64-2182A3A6A1C0}"/>
          </ac:spMkLst>
        </pc:spChg>
        <pc:spChg chg="add del">
          <ac:chgData name="Lorenzo Noa Hug" userId="3621a2dc-a12b-4308-ae23-eef7000450c7" providerId="ADAL" clId="{B5D3C0A9-3FCE-49B7-9C60-2243D061D392}" dt="2024-09-05T10:34:53.830" v="138" actId="26606"/>
          <ac:spMkLst>
            <pc:docMk/>
            <pc:sldMk cId="1735412997" sldId="256"/>
            <ac:spMk id="13" creationId="{AF2F604E-43BE-4DC3-B983-E071523364F8}"/>
          </ac:spMkLst>
        </pc:spChg>
        <pc:spChg chg="add del">
          <ac:chgData name="Lorenzo Noa Hug" userId="3621a2dc-a12b-4308-ae23-eef7000450c7" providerId="ADAL" clId="{B5D3C0A9-3FCE-49B7-9C60-2243D061D392}" dt="2024-09-05T10:34:53.830" v="138" actId="26606"/>
          <ac:spMkLst>
            <pc:docMk/>
            <pc:sldMk cId="1735412997" sldId="256"/>
            <ac:spMk id="15" creationId="{08C9B587-E65E-4B52-B37C-ABEBB6E87928}"/>
          </ac:spMkLst>
        </pc:spChg>
        <pc:picChg chg="add del">
          <ac:chgData name="Lorenzo Noa Hug" userId="3621a2dc-a12b-4308-ae23-eef7000450c7" providerId="ADAL" clId="{B5D3C0A9-3FCE-49B7-9C60-2243D061D392}" dt="2024-09-05T10:34:53.830" v="138" actId="26606"/>
          <ac:picMkLst>
            <pc:docMk/>
            <pc:sldMk cId="1735412997" sldId="256"/>
            <ac:picMk id="4" creationId="{D923957F-2F1D-730E-1F92-39F6680685E9}"/>
          </ac:picMkLst>
        </pc:picChg>
        <pc:picChg chg="add del">
          <ac:chgData name="Lorenzo Noa Hug" userId="3621a2dc-a12b-4308-ae23-eef7000450c7" providerId="ADAL" clId="{B5D3C0A9-3FCE-49B7-9C60-2243D061D392}" dt="2024-09-05T10:35:04.826" v="142" actId="26606"/>
          <ac:picMkLst>
            <pc:docMk/>
            <pc:sldMk cId="1735412997" sldId="256"/>
            <ac:picMk id="6" creationId="{D923957F-2F1D-730E-1F92-39F6680685E9}"/>
          </ac:picMkLst>
        </pc:picChg>
      </pc:sldChg>
      <pc:sldChg chg="addSp delSp modSp new mod setBg">
        <pc:chgData name="Lorenzo Noa Hug" userId="3621a2dc-a12b-4308-ae23-eef7000450c7" providerId="ADAL" clId="{B5D3C0A9-3FCE-49B7-9C60-2243D061D392}" dt="2024-09-19T10:27:48.497" v="787" actId="1076"/>
        <pc:sldMkLst>
          <pc:docMk/>
          <pc:sldMk cId="2849666309" sldId="257"/>
        </pc:sldMkLst>
        <pc:spChg chg="add del mod">
          <ac:chgData name="Lorenzo Noa Hug" userId="3621a2dc-a12b-4308-ae23-eef7000450c7" providerId="ADAL" clId="{B5D3C0A9-3FCE-49B7-9C60-2243D061D392}" dt="2024-09-18T11:58:12.195" v="760" actId="26606"/>
          <ac:spMkLst>
            <pc:docMk/>
            <pc:sldMk cId="2849666309" sldId="257"/>
            <ac:spMk id="2" creationId="{107FA2FA-4F11-9166-3C1A-BB19EF6A8BC1}"/>
          </ac:spMkLst>
        </pc:spChg>
        <pc:spChg chg="add del mod">
          <ac:chgData name="Lorenzo Noa Hug" userId="3621a2dc-a12b-4308-ae23-eef7000450c7" providerId="ADAL" clId="{B5D3C0A9-3FCE-49B7-9C60-2243D061D392}" dt="2024-09-18T11:44:16.648" v="528" actId="478"/>
          <ac:spMkLst>
            <pc:docMk/>
            <pc:sldMk cId="2849666309" sldId="257"/>
            <ac:spMk id="3" creationId="{1BECAD08-67D2-2EF8-B3ED-F2EDA7739349}"/>
          </ac:spMkLst>
        </pc:spChg>
        <pc:spChg chg="add mod">
          <ac:chgData name="Lorenzo Noa Hug" userId="3621a2dc-a12b-4308-ae23-eef7000450c7" providerId="ADAL" clId="{B5D3C0A9-3FCE-49B7-9C60-2243D061D392}" dt="2024-09-19T10:27:48.497" v="787" actId="1076"/>
          <ac:spMkLst>
            <pc:docMk/>
            <pc:sldMk cId="2849666309" sldId="257"/>
            <ac:spMk id="4" creationId="{4788ACEE-7566-57B1-DF24-F096919D915A}"/>
          </ac:spMkLst>
        </pc:spChg>
        <pc:spChg chg="add mod">
          <ac:chgData name="Lorenzo Noa Hug" userId="3621a2dc-a12b-4308-ae23-eef7000450c7" providerId="ADAL" clId="{B5D3C0A9-3FCE-49B7-9C60-2243D061D392}" dt="2024-09-19T10:27:48.497" v="787" actId="1076"/>
          <ac:spMkLst>
            <pc:docMk/>
            <pc:sldMk cId="2849666309" sldId="257"/>
            <ac:spMk id="5" creationId="{50CD4C4A-B31B-B46F-83E4-46F93F4524B2}"/>
          </ac:spMkLst>
        </pc:spChg>
        <pc:spChg chg="add del mod">
          <ac:chgData name="Lorenzo Noa Hug" userId="3621a2dc-a12b-4308-ae23-eef7000450c7" providerId="ADAL" clId="{B5D3C0A9-3FCE-49B7-9C60-2243D061D392}" dt="2024-09-18T11:45:05.215" v="574" actId="478"/>
          <ac:spMkLst>
            <pc:docMk/>
            <pc:sldMk cId="2849666309" sldId="257"/>
            <ac:spMk id="6" creationId="{C678B060-4540-AF79-62B1-0366BF5E3956}"/>
          </ac:spMkLst>
        </pc:spChg>
        <pc:spChg chg="add mod">
          <ac:chgData name="Lorenzo Noa Hug" userId="3621a2dc-a12b-4308-ae23-eef7000450c7" providerId="ADAL" clId="{B5D3C0A9-3FCE-49B7-9C60-2243D061D392}" dt="2024-09-19T10:27:48.497" v="787" actId="1076"/>
          <ac:spMkLst>
            <pc:docMk/>
            <pc:sldMk cId="2849666309" sldId="257"/>
            <ac:spMk id="7" creationId="{B213606C-E466-590F-5BCB-7A0AF6DC7074}"/>
          </ac:spMkLst>
        </pc:spChg>
        <pc:spChg chg="add del mod">
          <ac:chgData name="Lorenzo Noa Hug" userId="3621a2dc-a12b-4308-ae23-eef7000450c7" providerId="ADAL" clId="{B5D3C0A9-3FCE-49B7-9C60-2243D061D392}" dt="2024-09-18T11:46:35.044" v="601" actId="478"/>
          <ac:spMkLst>
            <pc:docMk/>
            <pc:sldMk cId="2849666309" sldId="257"/>
            <ac:spMk id="8" creationId="{E1C8DF5E-4230-9B8D-BCB7-3C305B1FAAD2}"/>
          </ac:spMkLst>
        </pc:spChg>
        <pc:graphicFrameChg chg="add del">
          <ac:chgData name="Lorenzo Noa Hug" userId="3621a2dc-a12b-4308-ae23-eef7000450c7" providerId="ADAL" clId="{B5D3C0A9-3FCE-49B7-9C60-2243D061D392}" dt="2024-09-18T11:58:12.195" v="760" actId="26606"/>
          <ac:graphicFrameMkLst>
            <pc:docMk/>
            <pc:sldMk cId="2849666309" sldId="257"/>
            <ac:graphicFrameMk id="9" creationId="{5A4A7759-861F-70DA-3DC9-2C7284538F9C}"/>
          </ac:graphicFrameMkLst>
        </pc:graphicFrameChg>
        <pc:picChg chg="add del">
          <ac:chgData name="Lorenzo Noa Hug" userId="3621a2dc-a12b-4308-ae23-eef7000450c7" providerId="ADAL" clId="{B5D3C0A9-3FCE-49B7-9C60-2243D061D392}" dt="2024-09-18T11:58:12.195" v="760" actId="26606"/>
          <ac:picMkLst>
            <pc:docMk/>
            <pc:sldMk cId="2849666309" sldId="257"/>
            <ac:picMk id="13" creationId="{A8D526D7-C782-4F65-A21F-A6B40D869B47}"/>
          </ac:picMkLst>
        </pc:picChg>
      </pc:sldChg>
      <pc:sldChg chg="addSp delSp modSp add del mod">
        <pc:chgData name="Lorenzo Noa Hug" userId="3621a2dc-a12b-4308-ae23-eef7000450c7" providerId="ADAL" clId="{B5D3C0A9-3FCE-49B7-9C60-2243D061D392}" dt="2024-09-19T10:42:20.200" v="788" actId="47"/>
        <pc:sldMkLst>
          <pc:docMk/>
          <pc:sldMk cId="3781265268" sldId="258"/>
        </pc:sldMkLst>
        <pc:spChg chg="mod">
          <ac:chgData name="Lorenzo Noa Hug" userId="3621a2dc-a12b-4308-ae23-eef7000450c7" providerId="ADAL" clId="{B5D3C0A9-3FCE-49B7-9C60-2243D061D392}" dt="2024-09-05T10:44:04.977" v="418" actId="113"/>
          <ac:spMkLst>
            <pc:docMk/>
            <pc:sldMk cId="3781265268" sldId="258"/>
            <ac:spMk id="2" creationId="{107FA2FA-4F11-9166-3C1A-BB19EF6A8BC1}"/>
          </ac:spMkLst>
        </pc:spChg>
        <pc:spChg chg="mod">
          <ac:chgData name="Lorenzo Noa Hug" userId="3621a2dc-a12b-4308-ae23-eef7000450c7" providerId="ADAL" clId="{B5D3C0A9-3FCE-49B7-9C60-2243D061D392}" dt="2024-09-18T11:59:11.174" v="776" actId="1076"/>
          <ac:spMkLst>
            <pc:docMk/>
            <pc:sldMk cId="3781265268" sldId="258"/>
            <ac:spMk id="3" creationId="{1BECAD08-67D2-2EF8-B3ED-F2EDA7739349}"/>
          </ac:spMkLst>
        </pc:spChg>
        <pc:spChg chg="add del mod">
          <ac:chgData name="Lorenzo Noa Hug" userId="3621a2dc-a12b-4308-ae23-eef7000450c7" providerId="ADAL" clId="{B5D3C0A9-3FCE-49B7-9C60-2243D061D392}" dt="2024-09-18T11:58:59.421" v="770" actId="478"/>
          <ac:spMkLst>
            <pc:docMk/>
            <pc:sldMk cId="3781265268" sldId="258"/>
            <ac:spMk id="4" creationId="{E573896B-138D-F66B-79BD-79F9D300BFE9}"/>
          </ac:spMkLst>
        </pc:spChg>
        <pc:spChg chg="add del mod">
          <ac:chgData name="Lorenzo Noa Hug" userId="3621a2dc-a12b-4308-ae23-eef7000450c7" providerId="ADAL" clId="{B5D3C0A9-3FCE-49B7-9C60-2243D061D392}" dt="2024-09-05T10:44:54.491" v="427" actId="478"/>
          <ac:spMkLst>
            <pc:docMk/>
            <pc:sldMk cId="3781265268" sldId="258"/>
            <ac:spMk id="4" creationId="{EF12AA0C-40CD-8095-64B2-2EF97443D8FD}"/>
          </ac:spMkLst>
        </pc:spChg>
      </pc:sldChg>
      <pc:sldChg chg="modSp add del mod">
        <pc:chgData name="Lorenzo Noa Hug" userId="3621a2dc-a12b-4308-ae23-eef7000450c7" providerId="ADAL" clId="{B5D3C0A9-3FCE-49B7-9C60-2243D061D392}" dt="2024-09-19T10:42:21.241" v="789" actId="47"/>
        <pc:sldMkLst>
          <pc:docMk/>
          <pc:sldMk cId="1339415844" sldId="259"/>
        </pc:sldMkLst>
        <pc:spChg chg="mod">
          <ac:chgData name="Lorenzo Noa Hug" userId="3621a2dc-a12b-4308-ae23-eef7000450c7" providerId="ADAL" clId="{B5D3C0A9-3FCE-49B7-9C60-2243D061D392}" dt="2024-09-05T10:45:56.901" v="491" actId="20577"/>
          <ac:spMkLst>
            <pc:docMk/>
            <pc:sldMk cId="1339415844" sldId="259"/>
            <ac:spMk id="2" creationId="{107FA2FA-4F11-9166-3C1A-BB19EF6A8BC1}"/>
          </ac:spMkLst>
        </pc:spChg>
      </pc:sldChg>
      <pc:sldMasterChg chg="add del addSldLayout delSldLayout">
        <pc:chgData name="Lorenzo Noa Hug" userId="3621a2dc-a12b-4308-ae23-eef7000450c7" providerId="ADAL" clId="{B5D3C0A9-3FCE-49B7-9C60-2243D061D392}" dt="2024-09-05T10:35:04.826" v="142" actId="26606"/>
        <pc:sldMasterMkLst>
          <pc:docMk/>
          <pc:sldMasterMk cId="1954703158" sldId="2147483648"/>
        </pc:sldMasterMkLst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1954703158" sldId="2147483648"/>
            <pc:sldLayoutMk cId="79740033" sldId="2147483649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1954703158" sldId="2147483648"/>
            <pc:sldLayoutMk cId="3639944796" sldId="2147483650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1954703158" sldId="2147483648"/>
            <pc:sldLayoutMk cId="3734052931" sldId="2147483651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1954703158" sldId="2147483648"/>
            <pc:sldLayoutMk cId="3665397369" sldId="2147483652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1954703158" sldId="2147483648"/>
            <pc:sldLayoutMk cId="2099923039" sldId="2147483653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1954703158" sldId="2147483648"/>
            <pc:sldLayoutMk cId="2970635757" sldId="2147483654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1954703158" sldId="2147483648"/>
            <pc:sldLayoutMk cId="3585014893" sldId="2147483655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1954703158" sldId="2147483648"/>
            <pc:sldLayoutMk cId="716931790" sldId="2147483656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1954703158" sldId="2147483648"/>
            <pc:sldLayoutMk cId="896392216" sldId="2147483657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1954703158" sldId="2147483648"/>
            <pc:sldLayoutMk cId="186909418" sldId="2147483658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1954703158" sldId="2147483648"/>
            <pc:sldLayoutMk cId="1852412223" sldId="2147483659"/>
          </pc:sldLayoutMkLst>
        </pc:sldLayoutChg>
      </pc:sldMasterChg>
      <pc:sldMasterChg chg="add del addSldLayout delSldLayout">
        <pc:chgData name="Lorenzo Noa Hug" userId="3621a2dc-a12b-4308-ae23-eef7000450c7" providerId="ADAL" clId="{B5D3C0A9-3FCE-49B7-9C60-2243D061D392}" dt="2024-09-05T10:35:04.826" v="142" actId="26606"/>
        <pc:sldMasterMkLst>
          <pc:docMk/>
          <pc:sldMasterMk cId="2162476789" sldId="2147483673"/>
        </pc:sldMasterMkLst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2162476789" sldId="2147483673"/>
            <pc:sldLayoutMk cId="246227890" sldId="2147483662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2162476789" sldId="2147483673"/>
            <pc:sldLayoutMk cId="1863352181" sldId="2147483663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2162476789" sldId="2147483673"/>
            <pc:sldLayoutMk cId="3133570942" sldId="2147483664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2162476789" sldId="2147483673"/>
            <pc:sldLayoutMk cId="2923440115" sldId="2147483665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2162476789" sldId="2147483673"/>
            <pc:sldLayoutMk cId="1834677553" sldId="2147483666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2162476789" sldId="2147483673"/>
            <pc:sldLayoutMk cId="3974805708" sldId="2147483667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2162476789" sldId="2147483673"/>
            <pc:sldLayoutMk cId="809954032" sldId="2147483668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2162476789" sldId="2147483673"/>
            <pc:sldLayoutMk cId="1470661883" sldId="2147483669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2162476789" sldId="2147483673"/>
            <pc:sldLayoutMk cId="3721141713" sldId="2147483670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2162476789" sldId="2147483673"/>
            <pc:sldLayoutMk cId="1445231599" sldId="2147483671"/>
          </pc:sldLayoutMkLst>
        </pc:sldLayoutChg>
        <pc:sldLayoutChg chg="add del">
          <pc:chgData name="Lorenzo Noa Hug" userId="3621a2dc-a12b-4308-ae23-eef7000450c7" providerId="ADAL" clId="{B5D3C0A9-3FCE-49B7-9C60-2243D061D392}" dt="2024-09-05T10:35:04.826" v="142" actId="26606"/>
          <pc:sldLayoutMkLst>
            <pc:docMk/>
            <pc:sldMasterMk cId="2162476789" sldId="2147483673"/>
            <pc:sldLayoutMk cId="2318064153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1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0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688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4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82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0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28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9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7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1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0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9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4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1A8CAF-00C5-4660-8831-59F8B89736C1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FB5020-FD6E-402E-B59D-FB5EF73F6C9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75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A24D2-0965-8EA5-167E-176FF244C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388" y="2082477"/>
            <a:ext cx="8169224" cy="2693045"/>
          </a:xfrm>
        </p:spPr>
        <p:txBody>
          <a:bodyPr wrap="none" anchor="ctr">
            <a:spAutoFit/>
          </a:bodyPr>
          <a:lstStyle/>
          <a:p>
            <a:r>
              <a:rPr lang="de-CH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Wiederverwendbarkeit</a:t>
            </a:r>
            <a:br>
              <a:rPr lang="de-CH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de-CH" sz="11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von Code</a:t>
            </a: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92FB91-8C99-431D-9AA7-CCF43D25F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400" y="5916450"/>
            <a:ext cx="1462260" cy="630942"/>
          </a:xfrm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CH" sz="16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Lorenzo Hug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CH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12.09.2024</a:t>
            </a:r>
          </a:p>
        </p:txBody>
      </p:sp>
    </p:spTree>
    <p:extLst>
      <p:ext uri="{BB962C8B-B14F-4D97-AF65-F5344CB8AC3E}">
        <p14:creationId xmlns:p14="http://schemas.microsoft.com/office/powerpoint/2010/main" val="173541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7FA2FA-4F11-9166-3C1A-BB19EF6A8BC1}"/>
              </a:ext>
            </a:extLst>
          </p:cNvPr>
          <p:cNvSpPr txBox="1"/>
          <p:nvPr/>
        </p:nvSpPr>
        <p:spPr>
          <a:xfrm>
            <a:off x="720000" y="720000"/>
            <a:ext cx="9635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Was ist Wiederverwendbarkeit</a:t>
            </a:r>
          </a:p>
          <a:p>
            <a:r>
              <a:rPr lang="de-CH" sz="4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von Code?</a:t>
            </a:r>
            <a:endParaRPr lang="en-US" sz="48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88ACEE-7566-57B1-DF24-F096919D915A}"/>
              </a:ext>
            </a:extLst>
          </p:cNvPr>
          <p:cNvSpPr txBox="1"/>
          <p:nvPr/>
        </p:nvSpPr>
        <p:spPr>
          <a:xfrm>
            <a:off x="967136" y="3142932"/>
            <a:ext cx="275107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Definition</a:t>
            </a:r>
            <a:endParaRPr lang="de-CH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de-CH" dirty="0">
                <a:latin typeface="Open Sans" pitchFamily="2" charset="0"/>
                <a:ea typeface="Open Sans" pitchFamily="2" charset="0"/>
                <a:cs typeface="Open Sans" pitchFamily="2" charset="0"/>
              </a:rPr>
              <a:t>Code einmal schreiben,</a:t>
            </a:r>
            <a:br>
              <a:rPr lang="de-CH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de-CH" dirty="0">
                <a:latin typeface="Open Sans" pitchFamily="2" charset="0"/>
                <a:ea typeface="Open Sans" pitchFamily="2" charset="0"/>
                <a:cs typeface="Open Sans" pitchFamily="2" charset="0"/>
              </a:rPr>
              <a:t>mehrfach verwenden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CD4C4A-B31B-B46F-83E4-46F93F4524B2}"/>
              </a:ext>
            </a:extLst>
          </p:cNvPr>
          <p:cNvSpPr txBox="1"/>
          <p:nvPr/>
        </p:nvSpPr>
        <p:spPr>
          <a:xfrm>
            <a:off x="4238240" y="3173709"/>
            <a:ext cx="3326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Ziel</a:t>
            </a:r>
          </a:p>
          <a:p>
            <a:r>
              <a:rPr lang="de-CH" dirty="0">
                <a:latin typeface="Open Sans" pitchFamily="2" charset="0"/>
                <a:ea typeface="Open Sans" pitchFamily="2" charset="0"/>
                <a:cs typeface="Open Sans" pitchFamily="2" charset="0"/>
              </a:rPr>
              <a:t>Reduzierung von Redundanz,</a:t>
            </a:r>
            <a:br>
              <a:rPr lang="de-CH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de-CH" dirty="0">
                <a:latin typeface="Open Sans" pitchFamily="2" charset="0"/>
                <a:ea typeface="Open Sans" pitchFamily="2" charset="0"/>
                <a:cs typeface="Open Sans" pitchFamily="2" charset="0"/>
              </a:rPr>
              <a:t>effizientere Entwicklung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13606C-E466-590F-5BCB-7A0AF6DC7074}"/>
              </a:ext>
            </a:extLst>
          </p:cNvPr>
          <p:cNvSpPr txBox="1"/>
          <p:nvPr/>
        </p:nvSpPr>
        <p:spPr>
          <a:xfrm>
            <a:off x="8084822" y="3142931"/>
            <a:ext cx="332655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Beispiele</a:t>
            </a:r>
          </a:p>
          <a:p>
            <a:r>
              <a:rPr lang="de-CH" dirty="0">
                <a:latin typeface="Open Sans" pitchFamily="2" charset="0"/>
                <a:ea typeface="Open Sans" pitchFamily="2" charset="0"/>
                <a:cs typeface="Open Sans" pitchFamily="2" charset="0"/>
              </a:rPr>
              <a:t>Reduzierung von Redundanz,</a:t>
            </a:r>
            <a:br>
              <a:rPr lang="de-CH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de-CH" dirty="0">
                <a:latin typeface="Open Sans" pitchFamily="2" charset="0"/>
                <a:ea typeface="Open Sans" pitchFamily="2" charset="0"/>
                <a:cs typeface="Open Sans" pitchFamily="2" charset="0"/>
              </a:rPr>
              <a:t>effizientere Entwicklung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66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37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Calisto MT</vt:lpstr>
      <vt:lpstr>Open Sans</vt:lpstr>
      <vt:lpstr>Wingdings 2</vt:lpstr>
      <vt:lpstr>Schiefer</vt:lpstr>
      <vt:lpstr>Wiederverwendbarkeit von Code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Wiederverwendbarkeit von Code</dc:title>
  <dc:creator>Lorenzo Noa Hug‬‬‭‭‭‭‭‭‬‬‭‭‭‭‬‬‭‭‭‭‭‭‬‬‭‭‭‭‭‭</dc:creator>
  <cp:lastModifiedBy>Lorenzo Noa Hug‬‬‭‭‭‭‭‭‬‬‭‭‭‭‬‬‭‭‭‭‭‭‬‬‭‭‭‭‭‭</cp:lastModifiedBy>
  <cp:revision>1</cp:revision>
  <dcterms:created xsi:type="dcterms:W3CDTF">2024-09-05T10:30:16Z</dcterms:created>
  <dcterms:modified xsi:type="dcterms:W3CDTF">2024-09-19T10:42:31Z</dcterms:modified>
</cp:coreProperties>
</file>