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CCE36-AD21-4029-AE4E-9A8D1B6E9E8F}" v="7" dt="2024-09-05T06:42:0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Noa Hug" userId="3621a2dc-a12b-4308-ae23-eef7000450c7" providerId="ADAL" clId="{78FCCE36-AD21-4029-AE4E-9A8D1B6E9E8F}"/>
    <pc:docChg chg="undo custSel addSld modSld">
      <pc:chgData name="Lorenzo Noa Hug" userId="3621a2dc-a12b-4308-ae23-eef7000450c7" providerId="ADAL" clId="{78FCCE36-AD21-4029-AE4E-9A8D1B6E9E8F}" dt="2024-09-05T06:42:18.961" v="259" actId="1076"/>
      <pc:docMkLst>
        <pc:docMk/>
      </pc:docMkLst>
      <pc:sldChg chg="delSp modSp mod">
        <pc:chgData name="Lorenzo Noa Hug" userId="3621a2dc-a12b-4308-ae23-eef7000450c7" providerId="ADAL" clId="{78FCCE36-AD21-4029-AE4E-9A8D1B6E9E8F}" dt="2024-09-05T06:39:04.261" v="236" actId="1076"/>
        <pc:sldMkLst>
          <pc:docMk/>
          <pc:sldMk cId="1327113600" sldId="256"/>
        </pc:sldMkLst>
        <pc:spChg chg="mod">
          <ac:chgData name="Lorenzo Noa Hug" userId="3621a2dc-a12b-4308-ae23-eef7000450c7" providerId="ADAL" clId="{78FCCE36-AD21-4029-AE4E-9A8D1B6E9E8F}" dt="2024-09-05T06:39:04.261" v="236" actId="1076"/>
          <ac:spMkLst>
            <pc:docMk/>
            <pc:sldMk cId="1327113600" sldId="256"/>
            <ac:spMk id="2" creationId="{8AC67838-7125-C41A-1085-133F2A6F46BE}"/>
          </ac:spMkLst>
        </pc:spChg>
        <pc:spChg chg="del">
          <ac:chgData name="Lorenzo Noa Hug" userId="3621a2dc-a12b-4308-ae23-eef7000450c7" providerId="ADAL" clId="{78FCCE36-AD21-4029-AE4E-9A8D1B6E9E8F}" dt="2024-09-05T06:29:12.132" v="28" actId="478"/>
          <ac:spMkLst>
            <pc:docMk/>
            <pc:sldMk cId="1327113600" sldId="256"/>
            <ac:spMk id="3" creationId="{28EAB960-061F-FE18-1295-BFFC81E756BB}"/>
          </ac:spMkLst>
        </pc:spChg>
      </pc:sldChg>
      <pc:sldChg chg="addSp delSp modSp new mod">
        <pc:chgData name="Lorenzo Noa Hug" userId="3621a2dc-a12b-4308-ae23-eef7000450c7" providerId="ADAL" clId="{78FCCE36-AD21-4029-AE4E-9A8D1B6E9E8F}" dt="2024-09-05T06:31:59.639" v="95" actId="22"/>
        <pc:sldMkLst>
          <pc:docMk/>
          <pc:sldMk cId="2371013629" sldId="257"/>
        </pc:sldMkLst>
        <pc:spChg chg="add mod">
          <ac:chgData name="Lorenzo Noa Hug" userId="3621a2dc-a12b-4308-ae23-eef7000450c7" providerId="ADAL" clId="{78FCCE36-AD21-4029-AE4E-9A8D1B6E9E8F}" dt="2024-09-05T06:31:40.070" v="91" actId="1076"/>
          <ac:spMkLst>
            <pc:docMk/>
            <pc:sldMk cId="2371013629" sldId="257"/>
            <ac:spMk id="6" creationId="{FE67A664-42A0-F2BB-5F04-8D2036873145}"/>
          </ac:spMkLst>
        </pc:spChg>
        <pc:picChg chg="add del mod">
          <ac:chgData name="Lorenzo Noa Hug" userId="3621a2dc-a12b-4308-ae23-eef7000450c7" providerId="ADAL" clId="{78FCCE36-AD21-4029-AE4E-9A8D1B6E9E8F}" dt="2024-09-05T06:30:51.650" v="42" actId="478"/>
          <ac:picMkLst>
            <pc:docMk/>
            <pc:sldMk cId="2371013629" sldId="257"/>
            <ac:picMk id="3" creationId="{903E4EDB-5378-D14E-8FF4-61C2E4C4B0D0}"/>
          </ac:picMkLst>
        </pc:picChg>
        <pc:picChg chg="add mod">
          <ac:chgData name="Lorenzo Noa Hug" userId="3621a2dc-a12b-4308-ae23-eef7000450c7" providerId="ADAL" clId="{78FCCE36-AD21-4029-AE4E-9A8D1B6E9E8F}" dt="2024-09-05T06:31:48.820" v="93" actId="1076"/>
          <ac:picMkLst>
            <pc:docMk/>
            <pc:sldMk cId="2371013629" sldId="257"/>
            <ac:picMk id="5" creationId="{5A4274BC-E004-E587-869B-8C5F981BF27A}"/>
          </ac:picMkLst>
        </pc:picChg>
        <pc:picChg chg="add del">
          <ac:chgData name="Lorenzo Noa Hug" userId="3621a2dc-a12b-4308-ae23-eef7000450c7" providerId="ADAL" clId="{78FCCE36-AD21-4029-AE4E-9A8D1B6E9E8F}" dt="2024-09-05T06:31:59.639" v="95" actId="22"/>
          <ac:picMkLst>
            <pc:docMk/>
            <pc:sldMk cId="2371013629" sldId="257"/>
            <ac:picMk id="8" creationId="{80A72D3B-591F-F107-FDF0-942BC03E8C07}"/>
          </ac:picMkLst>
        </pc:picChg>
      </pc:sldChg>
      <pc:sldChg chg="addSp delSp modSp add mod">
        <pc:chgData name="Lorenzo Noa Hug" userId="3621a2dc-a12b-4308-ae23-eef7000450c7" providerId="ADAL" clId="{78FCCE36-AD21-4029-AE4E-9A8D1B6E9E8F}" dt="2024-09-05T06:32:40.891" v="144" actId="1076"/>
        <pc:sldMkLst>
          <pc:docMk/>
          <pc:sldMk cId="1782396335" sldId="258"/>
        </pc:sldMkLst>
        <pc:spChg chg="mod">
          <ac:chgData name="Lorenzo Noa Hug" userId="3621a2dc-a12b-4308-ae23-eef7000450c7" providerId="ADAL" clId="{78FCCE36-AD21-4029-AE4E-9A8D1B6E9E8F}" dt="2024-09-05T06:32:20.705" v="134" actId="20577"/>
          <ac:spMkLst>
            <pc:docMk/>
            <pc:sldMk cId="1782396335" sldId="258"/>
            <ac:spMk id="6" creationId="{FE67A664-42A0-F2BB-5F04-8D2036873145}"/>
          </ac:spMkLst>
        </pc:spChg>
        <pc:picChg chg="add mod">
          <ac:chgData name="Lorenzo Noa Hug" userId="3621a2dc-a12b-4308-ae23-eef7000450c7" providerId="ADAL" clId="{78FCCE36-AD21-4029-AE4E-9A8D1B6E9E8F}" dt="2024-09-05T06:32:40.891" v="144" actId="1076"/>
          <ac:picMkLst>
            <pc:docMk/>
            <pc:sldMk cId="1782396335" sldId="258"/>
            <ac:picMk id="3" creationId="{D72148A2-ED35-814B-CCAF-882E916D3900}"/>
          </ac:picMkLst>
        </pc:picChg>
        <pc:picChg chg="del">
          <ac:chgData name="Lorenzo Noa Hug" userId="3621a2dc-a12b-4308-ae23-eef7000450c7" providerId="ADAL" clId="{78FCCE36-AD21-4029-AE4E-9A8D1B6E9E8F}" dt="2024-09-05T06:32:23.415" v="135" actId="478"/>
          <ac:picMkLst>
            <pc:docMk/>
            <pc:sldMk cId="1782396335" sldId="258"/>
            <ac:picMk id="5" creationId="{5A4274BC-E004-E587-869B-8C5F981BF27A}"/>
          </ac:picMkLst>
        </pc:picChg>
      </pc:sldChg>
      <pc:sldChg chg="addSp delSp modSp add mod">
        <pc:chgData name="Lorenzo Noa Hug" userId="3621a2dc-a12b-4308-ae23-eef7000450c7" providerId="ADAL" clId="{78FCCE36-AD21-4029-AE4E-9A8D1B6E9E8F}" dt="2024-09-05T06:34:10.262" v="182" actId="1076"/>
        <pc:sldMkLst>
          <pc:docMk/>
          <pc:sldMk cId="2912450568" sldId="259"/>
        </pc:sldMkLst>
        <pc:spChg chg="mod">
          <ac:chgData name="Lorenzo Noa Hug" userId="3621a2dc-a12b-4308-ae23-eef7000450c7" providerId="ADAL" clId="{78FCCE36-AD21-4029-AE4E-9A8D1B6E9E8F}" dt="2024-09-05T06:33:00.850" v="174" actId="20577"/>
          <ac:spMkLst>
            <pc:docMk/>
            <pc:sldMk cId="2912450568" sldId="259"/>
            <ac:spMk id="6" creationId="{FE67A664-42A0-F2BB-5F04-8D2036873145}"/>
          </ac:spMkLst>
        </pc:spChg>
        <pc:picChg chg="del">
          <ac:chgData name="Lorenzo Noa Hug" userId="3621a2dc-a12b-4308-ae23-eef7000450c7" providerId="ADAL" clId="{78FCCE36-AD21-4029-AE4E-9A8D1B6E9E8F}" dt="2024-09-05T06:34:01.463" v="179" actId="478"/>
          <ac:picMkLst>
            <pc:docMk/>
            <pc:sldMk cId="2912450568" sldId="259"/>
            <ac:picMk id="3" creationId="{D72148A2-ED35-814B-CCAF-882E916D3900}"/>
          </ac:picMkLst>
        </pc:picChg>
        <pc:picChg chg="add mod">
          <ac:chgData name="Lorenzo Noa Hug" userId="3621a2dc-a12b-4308-ae23-eef7000450c7" providerId="ADAL" clId="{78FCCE36-AD21-4029-AE4E-9A8D1B6E9E8F}" dt="2024-09-05T06:34:10.262" v="182" actId="1076"/>
          <ac:picMkLst>
            <pc:docMk/>
            <pc:sldMk cId="2912450568" sldId="259"/>
            <ac:picMk id="4" creationId="{286BB3E5-7FBC-7C58-8C11-45E5F9272B40}"/>
          </ac:picMkLst>
        </pc:picChg>
      </pc:sldChg>
      <pc:sldChg chg="addSp delSp modSp add mod">
        <pc:chgData name="Lorenzo Noa Hug" userId="3621a2dc-a12b-4308-ae23-eef7000450c7" providerId="ADAL" clId="{78FCCE36-AD21-4029-AE4E-9A8D1B6E9E8F}" dt="2024-09-05T06:38:03.909" v="231" actId="20577"/>
        <pc:sldMkLst>
          <pc:docMk/>
          <pc:sldMk cId="2339929249" sldId="260"/>
        </pc:sldMkLst>
        <pc:spChg chg="mod">
          <ac:chgData name="Lorenzo Noa Hug" userId="3621a2dc-a12b-4308-ae23-eef7000450c7" providerId="ADAL" clId="{78FCCE36-AD21-4029-AE4E-9A8D1B6E9E8F}" dt="2024-09-05T06:38:03.909" v="231" actId="20577"/>
          <ac:spMkLst>
            <pc:docMk/>
            <pc:sldMk cId="2339929249" sldId="260"/>
            <ac:spMk id="6" creationId="{FE67A664-42A0-F2BB-5F04-8D2036873145}"/>
          </ac:spMkLst>
        </pc:spChg>
        <pc:picChg chg="add mod">
          <ac:chgData name="Lorenzo Noa Hug" userId="3621a2dc-a12b-4308-ae23-eef7000450c7" providerId="ADAL" clId="{78FCCE36-AD21-4029-AE4E-9A8D1B6E9E8F}" dt="2024-09-05T06:35:12.078" v="230" actId="1076"/>
          <ac:picMkLst>
            <pc:docMk/>
            <pc:sldMk cId="2339929249" sldId="260"/>
            <ac:picMk id="3" creationId="{501FC75A-6BFF-D58A-62B3-7F6F75D51AD4}"/>
          </ac:picMkLst>
        </pc:picChg>
        <pc:picChg chg="del mod">
          <ac:chgData name="Lorenzo Noa Hug" userId="3621a2dc-a12b-4308-ae23-eef7000450c7" providerId="ADAL" clId="{78FCCE36-AD21-4029-AE4E-9A8D1B6E9E8F}" dt="2024-09-05T06:35:03.892" v="226" actId="478"/>
          <ac:picMkLst>
            <pc:docMk/>
            <pc:sldMk cId="2339929249" sldId="260"/>
            <ac:picMk id="4" creationId="{286BB3E5-7FBC-7C58-8C11-45E5F9272B40}"/>
          </ac:picMkLst>
        </pc:picChg>
      </pc:sldChg>
      <pc:sldChg chg="addSp delSp modSp add mod">
        <pc:chgData name="Lorenzo Noa Hug" userId="3621a2dc-a12b-4308-ae23-eef7000450c7" providerId="ADAL" clId="{78FCCE36-AD21-4029-AE4E-9A8D1B6E9E8F}" dt="2024-09-05T06:42:18.961" v="259" actId="1076"/>
        <pc:sldMkLst>
          <pc:docMk/>
          <pc:sldMk cId="1461551414" sldId="261"/>
        </pc:sldMkLst>
        <pc:spChg chg="mod">
          <ac:chgData name="Lorenzo Noa Hug" userId="3621a2dc-a12b-4308-ae23-eef7000450c7" providerId="ADAL" clId="{78FCCE36-AD21-4029-AE4E-9A8D1B6E9E8F}" dt="2024-09-05T06:41:48.312" v="250" actId="20577"/>
          <ac:spMkLst>
            <pc:docMk/>
            <pc:sldMk cId="1461551414" sldId="261"/>
            <ac:spMk id="6" creationId="{FE67A664-42A0-F2BB-5F04-8D2036873145}"/>
          </ac:spMkLst>
        </pc:spChg>
        <pc:picChg chg="del">
          <ac:chgData name="Lorenzo Noa Hug" userId="3621a2dc-a12b-4308-ae23-eef7000450c7" providerId="ADAL" clId="{78FCCE36-AD21-4029-AE4E-9A8D1B6E9E8F}" dt="2024-09-05T06:41:50.944" v="251" actId="478"/>
          <ac:picMkLst>
            <pc:docMk/>
            <pc:sldMk cId="1461551414" sldId="261"/>
            <ac:picMk id="3" creationId="{501FC75A-6BFF-D58A-62B3-7F6F75D51AD4}"/>
          </ac:picMkLst>
        </pc:picChg>
        <pc:picChg chg="add mod">
          <ac:chgData name="Lorenzo Noa Hug" userId="3621a2dc-a12b-4308-ae23-eef7000450c7" providerId="ADAL" clId="{78FCCE36-AD21-4029-AE4E-9A8D1B6E9E8F}" dt="2024-09-05T06:42:18.961" v="259" actId="1076"/>
          <ac:picMkLst>
            <pc:docMk/>
            <pc:sldMk cId="1461551414" sldId="261"/>
            <ac:picMk id="4" creationId="{6FCB04C8-4DEF-8E79-73B2-0936AD0FC8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1A764-FBBF-062F-48CB-C3567FAEB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11433D-F7EE-9C0E-D997-1FC72E63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5B4C2-3B67-8340-810C-0D4F135B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C4394-BA1A-743C-4F1E-6439644B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64D19-74B1-BB3F-0ABC-29694079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3EFE6-D958-36C1-9DE3-3A82B9B0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785542-35B3-08FE-49F9-16260BB8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B8F6AE-9841-CAEF-8DD7-1E8740E9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55AC7-EAE8-A545-51F3-4EAA5650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44CD1-FD68-D0B4-85AF-3057F399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BC247D-260E-EF37-AF9B-6FDC844A7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0446C4-AA6D-9321-F887-8BCDC42CD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C7419-C428-E139-A54F-F24021E2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E9B22-2E71-4092-E036-11B4191A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23F50-A8B0-D791-7E17-C932B16E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83DF1-FF61-E6FF-6C43-58E50DFF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29345-9DDC-6EBF-415D-17B664A3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7C04F-CBAD-577F-C841-A0FE1F06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39767-FDFD-31C3-4D0C-895CEE04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4EF57-2CAB-AE6A-E7C6-63A2C357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C92D4-EDAD-C08D-E252-735BEFE9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122D49-451E-362E-7EFC-4C0E2000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FE5CD-57B7-CCB8-3180-9B48858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A02443-1F88-0AA8-D068-54F17B54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CF614E-9472-8B7A-09C4-933EC67C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4D1D-C832-EBAD-B983-0D703695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54354-7A20-F6E9-C49E-5757852CB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26DF10-3BC5-E21E-5E62-441E0A877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72B2F-6352-8F08-C381-01E108AC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9BDBFB-2458-78AE-A9F9-8E536624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6BDA6-1709-C66A-0450-1F74D091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4830-4F60-6AE1-9BA5-C0F1DF8B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16F4A3-5D26-EF22-673A-6FCE4548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2660D-7EE8-1C52-A8B5-A6C12BC52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F4D306-6CF1-C69B-9249-4B02DBAB5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C2B9A5-92FC-FA09-ED67-E70FD848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190FE7-F00E-12BD-B29A-B4566EEB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E584EB-17C3-9970-811D-6E42316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DA54F0-2714-1D03-A124-EA3FB182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BE59B-A100-FB67-26E6-2E8A94FB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B8CDC5-684D-23AE-076F-F712681D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75A1F6-730C-FC08-2378-3031701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61656D-EFD6-6EB5-E8EB-20D674DE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63B3C-D2F2-C3F5-616D-755135BC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95E605-2B18-CDE7-EC9E-FBA78B95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B8174B-4E3D-7744-E236-C8F183D8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B8FA7-CBA9-CFDB-E9A0-D67B5ACB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861CE-BBE9-56AA-D06D-9FCF40C7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A338AC-F418-861D-952E-85C07D11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B0005C-5C7A-FE77-0FE1-A2472A8B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563828-4E36-5B2A-3D30-0E833370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2EB79-101F-5F10-6BAA-E2EA1EAB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AB45C-BFA1-7ED1-143C-F4FD635B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97560B-9DB3-4792-E427-315DFB12A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380FDE-2B26-44A3-D5A1-5E365A03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8520D0-A923-7CCC-CCEE-BCF5A31F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BE1CE-617D-CA77-7496-9193EB29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09F6F-39E6-C31B-3BA7-84EE8F1B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794373-8321-E0B9-A28C-E5032C39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FE295-5947-A7F5-45EA-6DFC81E0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7806E-83AD-3519-8FF1-B58D1F8DD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1A34A-9C9B-4668-939F-D4638A00DAC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C9F0E-1A3D-5DB2-211E-82CE2D54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FAC61-C4F6-E2AB-CEF5-34A8F560C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D92E6-166C-49A8-98BD-19838132A1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67838-7125-C41A-1085-133F2A6F4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458" y="2769492"/>
            <a:ext cx="10469084" cy="1319015"/>
          </a:xfrm>
        </p:spPr>
        <p:txBody>
          <a:bodyPr wrap="none" anchor="ctr">
            <a:spAutoFit/>
          </a:bodyPr>
          <a:lstStyle/>
          <a:p>
            <a:r>
              <a:rPr lang="de-CH" sz="8800" dirty="0"/>
              <a:t>Benutzerschnittstellen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711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A4274BC-E004-E587-869B-8C5F981B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45" y="1821124"/>
            <a:ext cx="6370110" cy="41003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E67A664-42A0-F2BB-5F04-8D2036873145}"/>
              </a:ext>
            </a:extLst>
          </p:cNvPr>
          <p:cNvSpPr txBox="1"/>
          <p:nvPr/>
        </p:nvSpPr>
        <p:spPr>
          <a:xfrm>
            <a:off x="855405" y="678444"/>
            <a:ext cx="734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/>
              <a:t>1. GUI (Graphical User Interface)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101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E67A664-42A0-F2BB-5F04-8D2036873145}"/>
              </a:ext>
            </a:extLst>
          </p:cNvPr>
          <p:cNvSpPr txBox="1"/>
          <p:nvPr/>
        </p:nvSpPr>
        <p:spPr>
          <a:xfrm>
            <a:off x="855405" y="678444"/>
            <a:ext cx="7333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/>
              <a:t>2. CLI (Command Line Interface)</a:t>
            </a:r>
            <a:endParaRPr lang="en-US" sz="4000" dirty="0"/>
          </a:p>
        </p:txBody>
      </p:sp>
      <p:pic>
        <p:nvPicPr>
          <p:cNvPr id="3" name="Grafik 2" descr="Ein Bild, das Elektronik, Text, Screenshot, Software enthält.&#10;&#10;Automatisch generierte Beschreibung">
            <a:extLst>
              <a:ext uri="{FF2B5EF4-FFF2-40B4-BE49-F238E27FC236}">
                <a16:creationId xmlns:a16="http://schemas.microsoft.com/office/drawing/2014/main" id="{D72148A2-ED35-814B-CCAF-882E916D3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26" y="1870286"/>
            <a:ext cx="7333547" cy="41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9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E67A664-42A0-F2BB-5F04-8D2036873145}"/>
              </a:ext>
            </a:extLst>
          </p:cNvPr>
          <p:cNvSpPr txBox="1"/>
          <p:nvPr/>
        </p:nvSpPr>
        <p:spPr>
          <a:xfrm>
            <a:off x="855405" y="678444"/>
            <a:ext cx="6394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/>
              <a:t>3. TUI (Touch User Interface)</a:t>
            </a:r>
            <a:endParaRPr lang="en-US" sz="4000" dirty="0"/>
          </a:p>
        </p:txBody>
      </p:sp>
      <p:pic>
        <p:nvPicPr>
          <p:cNvPr id="4" name="Grafik 3" descr="Ein Bild, das Elektronik, Handy, 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286BB3E5-7FBC-7C58-8C11-45E5F9272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84" y="1889124"/>
            <a:ext cx="4888231" cy="40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E67A664-42A0-F2BB-5F04-8D2036873145}"/>
              </a:ext>
            </a:extLst>
          </p:cNvPr>
          <p:cNvSpPr txBox="1"/>
          <p:nvPr/>
        </p:nvSpPr>
        <p:spPr>
          <a:xfrm>
            <a:off x="855405" y="678444"/>
            <a:ext cx="749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/>
              <a:t>4. BCI (Brain Computer Interface)</a:t>
            </a:r>
            <a:endParaRPr lang="en-US" sz="4000" dirty="0"/>
          </a:p>
        </p:txBody>
      </p:sp>
      <p:pic>
        <p:nvPicPr>
          <p:cNvPr id="3" name="Grafik 2" descr="Ein Bild, das Modeaccessoire, computer, Computer, Person enthält.&#10;&#10;Automatisch generierte Beschreibung">
            <a:extLst>
              <a:ext uri="{FF2B5EF4-FFF2-40B4-BE49-F238E27FC236}">
                <a16:creationId xmlns:a16="http://schemas.microsoft.com/office/drawing/2014/main" id="{501FC75A-6BFF-D58A-62B3-7F6F75D51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81" y="1924049"/>
            <a:ext cx="6740237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E67A664-42A0-F2BB-5F04-8D2036873145}"/>
              </a:ext>
            </a:extLst>
          </p:cNvPr>
          <p:cNvSpPr txBox="1"/>
          <p:nvPr/>
        </p:nvSpPr>
        <p:spPr>
          <a:xfrm>
            <a:off x="855405" y="678444"/>
            <a:ext cx="6346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/>
              <a:t>5. VUI (Voice User Interface)</a:t>
            </a:r>
            <a:endParaRPr lang="en-US" sz="4000" dirty="0"/>
          </a:p>
        </p:txBody>
      </p:sp>
      <p:pic>
        <p:nvPicPr>
          <p:cNvPr id="4" name="Grafik 3" descr="Ein Bild, das Screenshot, Kreis, Grafiken, Raum enthält.&#10;&#10;Automatisch generierte Beschreibung">
            <a:extLst>
              <a:ext uri="{FF2B5EF4-FFF2-40B4-BE49-F238E27FC236}">
                <a16:creationId xmlns:a16="http://schemas.microsoft.com/office/drawing/2014/main" id="{6FCB04C8-4DEF-8E79-73B2-0936AD0FC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57" y="1911977"/>
            <a:ext cx="7741286" cy="40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Benutzerschnittstellen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Lorenzo Noa Hug‬‬‭‭‭‭‭‭‬‬‭‭‭‭‬‬‭‭‭‭‭‭‬‬‭‭‭‭‭‭</dc:creator>
  <cp:lastModifiedBy>Lorenzo Noa Hug‬‬‭‭‭‭‭‭‬‬‭‭‭‭‬‬‭‭‭‭‭‭‬‬‭‭‭‭‭‭</cp:lastModifiedBy>
  <cp:revision>1</cp:revision>
  <dcterms:created xsi:type="dcterms:W3CDTF">2024-09-05T06:28:05Z</dcterms:created>
  <dcterms:modified xsi:type="dcterms:W3CDTF">2024-09-05T06:42:21Z</dcterms:modified>
</cp:coreProperties>
</file>