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r>
              <a:rPr lang="en-US" dirty="0" smtClean="0"/>
              <a:t>KOLA AINA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Born in Niger</a:t>
            </a:r>
          </a:p>
          <a:p>
            <a:r>
              <a:rPr lang="en-US" sz="2400" dirty="0" smtClean="0"/>
              <a:t>Founded emerging platforms ltd tech company which focuses on enterprise software solutions.</a:t>
            </a:r>
          </a:p>
          <a:p>
            <a:r>
              <a:rPr lang="en-US" sz="2400" dirty="0" smtClean="0"/>
              <a:t>Currently is a Google lauchpad accelerator mentor</a:t>
            </a:r>
            <a:endParaRPr lang="en-US" sz="24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10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BABDELLEH MALLEK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 –founder of </a:t>
            </a:r>
            <a:r>
              <a:rPr lang="en-US" dirty="0" err="1" smtClean="0"/>
              <a:t>sylabs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Co-founder of tech hub in </a:t>
            </a:r>
            <a:r>
              <a:rPr lang="en-US" dirty="0" err="1" smtClean="0"/>
              <a:t>algeria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Click="0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16162"/>
          </a:xfrm>
        </p:spPr>
        <p:txBody>
          <a:bodyPr/>
          <a:lstStyle/>
          <a:p>
            <a:pPr algn="l"/>
            <a:r>
              <a:rPr lang="en-US" dirty="0" smtClean="0"/>
              <a:t>REBECCA ENONCHONG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Born in 1967 in Cameroon</a:t>
            </a:r>
          </a:p>
          <a:p>
            <a:r>
              <a:rPr lang="en-US" sz="2800" dirty="0" smtClean="0"/>
              <a:t>Founder CEO of apps tech leading global provider of enterprise application solution.</a:t>
            </a:r>
          </a:p>
          <a:p>
            <a:r>
              <a:rPr lang="en-US" sz="2800" dirty="0" smtClean="0"/>
              <a:t>She is the also the co-founder and board member of Cameroon angels network</a:t>
            </a:r>
          </a:p>
          <a:p>
            <a:r>
              <a:rPr lang="en-US" sz="2800" dirty="0" smtClean="0"/>
              <a:t>She advocates for #BRINGBACK OURINTERNET</a:t>
            </a: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33528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HORARE BEGBA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7239000" cy="3962400"/>
          </a:xfrm>
        </p:spPr>
        <p:txBody>
          <a:bodyPr/>
          <a:lstStyle/>
          <a:p>
            <a:r>
              <a:rPr lang="en-US" dirty="0" smtClean="0"/>
              <a:t>Born in Cameroon </a:t>
            </a:r>
          </a:p>
          <a:p>
            <a:r>
              <a:rPr lang="en-US" dirty="0" smtClean="0"/>
              <a:t>Focuses on laptop screen in a small co-working space at the KMR startup hub in Dualo.</a:t>
            </a:r>
          </a:p>
          <a:p>
            <a:r>
              <a:rPr lang="en-US" dirty="0" smtClean="0"/>
              <a:t>She started an organization ,Africa women startups also called African wits</a:t>
            </a:r>
          </a:p>
          <a:p>
            <a:r>
              <a:rPr lang="en-US" dirty="0" smtClean="0"/>
              <a:t>Aim to train women to run their own technology   </a:t>
            </a:r>
            <a:endParaRPr lang="en-US" dirty="0"/>
          </a:p>
        </p:txBody>
      </p:sp>
      <p:pic>
        <p:nvPicPr>
          <p:cNvPr id="4" name="Picture 3" descr="GPJNews_Cameroon_IZF_TechWomen_3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04800"/>
            <a:ext cx="3276600" cy="2590800"/>
          </a:xfrm>
          <a:prstGeom prst="rect">
            <a:avLst/>
          </a:prstGeom>
        </p:spPr>
      </p:pic>
    </p:spTree>
  </p:cSld>
  <p:clrMapOvr>
    <a:masterClrMapping/>
  </p:clrMapOvr>
  <p:transition advClick="0" advTm="2000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ABRAHAM OMANI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Ghana .</a:t>
            </a:r>
          </a:p>
          <a:p>
            <a:r>
              <a:rPr lang="en-US" dirty="0" smtClean="0"/>
              <a:t>Founder of online farmers farmart.</a:t>
            </a:r>
          </a:p>
          <a:p>
            <a:r>
              <a:rPr lang="en-US" dirty="0" smtClean="0"/>
              <a:t>In 2017 he won pitch Agrihack Africa award by the technical centre for agriculture and rural co-operation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000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828800"/>
          </a:xfrm>
        </p:spPr>
        <p:txBody>
          <a:bodyPr/>
          <a:lstStyle/>
          <a:p>
            <a:r>
              <a:rPr lang="en-US" dirty="0" smtClean="0"/>
              <a:t>OLUFUNBI FALAYI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550736"/>
          </a:xfrm>
        </p:spPr>
        <p:txBody>
          <a:bodyPr/>
          <a:lstStyle/>
          <a:p>
            <a:r>
              <a:rPr lang="en-US" dirty="0" smtClean="0"/>
              <a:t>Co-founded and managed a few technology hubs including passion incubator.</a:t>
            </a:r>
          </a:p>
          <a:p>
            <a:r>
              <a:rPr lang="en-US" dirty="0" smtClean="0"/>
              <a:t>His passionate about entrepreneurship information technology and social development</a:t>
            </a:r>
          </a:p>
          <a:p>
            <a:endParaRPr lang="en-US" dirty="0"/>
          </a:p>
        </p:txBody>
      </p:sp>
      <p:pic>
        <p:nvPicPr>
          <p:cNvPr id="4" name="Picture 3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  <p:transition advClick="0" advTm="2000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27760"/>
          </a:xfrm>
        </p:spPr>
        <p:txBody>
          <a:bodyPr/>
          <a:lstStyle/>
          <a:p>
            <a:r>
              <a:rPr lang="en-US" dirty="0" smtClean="0"/>
              <a:t>MIREILLE KOOH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7239000" cy="4017336"/>
          </a:xfrm>
        </p:spPr>
        <p:txBody>
          <a:bodyPr/>
          <a:lstStyle/>
          <a:p>
            <a:r>
              <a:rPr lang="en-US" dirty="0" smtClean="0"/>
              <a:t>Born in Cameroon.</a:t>
            </a:r>
          </a:p>
          <a:p>
            <a:r>
              <a:rPr lang="en-US" dirty="0" smtClean="0"/>
              <a:t>The CEO of Afrik Tech Digital Marketplace</a:t>
            </a:r>
          </a:p>
          <a:p>
            <a:r>
              <a:rPr lang="en-US" dirty="0" smtClean="0"/>
              <a:t>She founded the company in 2015 to educate professionals from Africa on technology innovation and entrepreneurship.</a:t>
            </a:r>
          </a:p>
          <a:p>
            <a:endParaRPr lang="en-US" dirty="0"/>
          </a:p>
        </p:txBody>
      </p:sp>
      <p:pic>
        <p:nvPicPr>
          <p:cNvPr id="9" name="Picture 8" descr="hhh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1000"/>
            <a:ext cx="2895600" cy="2209800"/>
          </a:xfrm>
          <a:prstGeom prst="rect">
            <a:avLst/>
          </a:prstGeom>
        </p:spPr>
      </p:pic>
    </p:spTree>
  </p:cSld>
  <p:clrMapOvr>
    <a:masterClrMapping/>
  </p:clrMapOvr>
  <p:transition advClick="0" advTm="2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MOSES KEMIBARO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239000" cy="3941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cap="all" dirty="0" smtClean="0"/>
          </a:p>
          <a:p>
            <a:r>
              <a:rPr lang="en-US" dirty="0" smtClean="0"/>
              <a:t>16 years’ experience in digital marketing strategy, creative design, business apps, technology integration, digital marketing, social media and mobile (web, marketing &amp; apps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 Tec blogger </a:t>
            </a:r>
            <a:r>
              <a:rPr lang="en-US" dirty="0" smtClean="0"/>
              <a:t>and worked at Africa Online, 3mice, </a:t>
            </a:r>
            <a:r>
              <a:rPr lang="en-US" dirty="0" smtClean="0"/>
              <a:t>Kenya web,  </a:t>
            </a:r>
            <a:r>
              <a:rPr lang="en-US" dirty="0" smtClean="0"/>
              <a:t>and OLX Kenya (Naspers).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edit_16_73234064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0"/>
            <a:ext cx="25908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advClick="0" advTm="2000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RIAZ MOOLA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Hyperion development.</a:t>
            </a:r>
          </a:p>
          <a:p>
            <a:r>
              <a:rPr lang="en-US" dirty="0" smtClean="0"/>
              <a:t>Won the first Africa innovation challenge world as the leading ed -Tech</a:t>
            </a:r>
            <a:endParaRPr lang="en-US" dirty="0"/>
          </a:p>
        </p:txBody>
      </p:sp>
    </p:spTree>
  </p:cSld>
  <p:clrMapOvr>
    <a:masterClrMapping/>
  </p:clrMapOvr>
  <p:transition advClick="0" advTm="2000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JAUN PIENNAR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apex media.</a:t>
            </a:r>
          </a:p>
          <a:p>
            <a:r>
              <a:rPr lang="en-US" dirty="0" smtClean="0"/>
              <a:t>Co-operate video, creates apps</a:t>
            </a:r>
            <a:endParaRPr lang="en-US" dirty="0"/>
          </a:p>
        </p:txBody>
      </p:sp>
    </p:spTree>
  </p:cSld>
  <p:clrMapOvr>
    <a:masterClrMapping/>
  </p:clrMapOvr>
  <p:transition advClick="0" advTm="2000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258</TotalTime>
  <Words>288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KOLA AINA</vt:lpstr>
      <vt:lpstr>REBECCA ENONCHONG</vt:lpstr>
      <vt:lpstr>HORARE BEGBA</vt:lpstr>
      <vt:lpstr>ABRAHAM OMANI </vt:lpstr>
      <vt:lpstr>OLUFUNBI FALAYI</vt:lpstr>
      <vt:lpstr>MIREILLE KOOH</vt:lpstr>
      <vt:lpstr>MOSES KEMIBARO</vt:lpstr>
      <vt:lpstr>RIAZ MOOLA</vt:lpstr>
      <vt:lpstr>JAUN PIENNAR</vt:lpstr>
      <vt:lpstr>BABDELLEH MALLEK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KOLA AINA</dc:title>
  <dc:creator>Student</dc:creator>
  <cp:lastModifiedBy>Student</cp:lastModifiedBy>
  <cp:revision>26</cp:revision>
  <dcterms:created xsi:type="dcterms:W3CDTF">2006-08-16T00:00:00Z</dcterms:created>
  <dcterms:modified xsi:type="dcterms:W3CDTF">2019-02-21T17:13:35Z</dcterms:modified>
</cp:coreProperties>
</file>